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05" r:id="rId3"/>
    <p:sldId id="310" r:id="rId4"/>
    <p:sldId id="258" r:id="rId5"/>
    <p:sldId id="260" r:id="rId6"/>
    <p:sldId id="261" r:id="rId7"/>
    <p:sldId id="307" r:id="rId8"/>
    <p:sldId id="259" r:id="rId9"/>
    <p:sldId id="262" r:id="rId10"/>
    <p:sldId id="264" r:id="rId11"/>
    <p:sldId id="308" r:id="rId12"/>
    <p:sldId id="265" r:id="rId13"/>
    <p:sldId id="266" r:id="rId14"/>
    <p:sldId id="263" r:id="rId15"/>
    <p:sldId id="267" r:id="rId16"/>
    <p:sldId id="309" r:id="rId17"/>
    <p:sldId id="268" r:id="rId18"/>
    <p:sldId id="273" r:id="rId19"/>
    <p:sldId id="272" r:id="rId20"/>
    <p:sldId id="312" r:id="rId21"/>
    <p:sldId id="270" r:id="rId22"/>
    <p:sldId id="284" r:id="rId23"/>
    <p:sldId id="276" r:id="rId24"/>
    <p:sldId id="311" r:id="rId25"/>
    <p:sldId id="275" r:id="rId26"/>
    <p:sldId id="279" r:id="rId27"/>
    <p:sldId id="282" r:id="rId28"/>
    <p:sldId id="277" r:id="rId29"/>
    <p:sldId id="313" r:id="rId30"/>
    <p:sldId id="281" r:id="rId31"/>
    <p:sldId id="278" r:id="rId32"/>
    <p:sldId id="283" r:id="rId33"/>
    <p:sldId id="314" r:id="rId34"/>
    <p:sldId id="285" r:id="rId35"/>
    <p:sldId id="287" r:id="rId36"/>
    <p:sldId id="290" r:id="rId37"/>
    <p:sldId id="291" r:id="rId38"/>
    <p:sldId id="289" r:id="rId39"/>
    <p:sldId id="302" r:id="rId40"/>
    <p:sldId id="294" r:id="rId41"/>
    <p:sldId id="296" r:id="rId42"/>
    <p:sldId id="306"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mh2/p/S9jwADMIb3ByJ1w" hashData="nL75lWodeD0lRc8R0vsAHARch0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3D00"/>
    <a:srgbClr val="5C3D00"/>
    <a:srgbClr val="3A1D00"/>
    <a:srgbClr val="003200"/>
    <a:srgbClr val="004600"/>
    <a:srgbClr val="404F21"/>
    <a:srgbClr val="996600"/>
    <a:srgbClr val="004800"/>
    <a:srgbClr val="462300"/>
    <a:srgbClr val="FF99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5620"/>
    <p:restoredTop sz="94660"/>
  </p:normalViewPr>
  <p:slideViewPr>
    <p:cSldViewPr>
      <p:cViewPr>
        <p:scale>
          <a:sx n="400" d="100"/>
          <a:sy n="400" d="100"/>
        </p:scale>
        <p:origin x="6480" y="405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731D9DA-BF1C-4746-B1D0-B7FC1AA4ACCF}" type="datetimeFigureOut">
              <a:rPr lang="es-PE" smtClean="0"/>
              <a:pPr/>
              <a:t>15/11/2017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E3C7CBB-D578-4717-AF91-14F2AC74267E}"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731D9DA-BF1C-4746-B1D0-B7FC1AA4ACCF}" type="datetimeFigureOut">
              <a:rPr lang="es-PE" smtClean="0"/>
              <a:pPr/>
              <a:t>15/11/2017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E3C7CBB-D578-4717-AF91-14F2AC74267E}"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41.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image" Target="../media/image71.png"/><Relationship Id="rId18" Type="http://schemas.openxmlformats.org/officeDocument/2006/relationships/image" Target="../media/image7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7.png"/><Relationship Id="rId11" Type="http://schemas.openxmlformats.org/officeDocument/2006/relationships/image" Target="../media/image70.png"/><Relationship Id="rId5" Type="http://schemas.openxmlformats.org/officeDocument/2006/relationships/hyperlink" Target="http://www.mispps.com/" TargetMode="External"/><Relationship Id="rId15" Type="http://schemas.openxmlformats.org/officeDocument/2006/relationships/image" Target="../media/image72.png"/><Relationship Id="rId10" Type="http://schemas.openxmlformats.org/officeDocument/2006/relationships/hyperlink" Target="https://www.facebook.com/mispps" TargetMode="External"/><Relationship Id="rId4" Type="http://schemas.openxmlformats.org/officeDocument/2006/relationships/image" Target="../media/image66.png"/><Relationship Id="rId9" Type="http://schemas.openxmlformats.org/officeDocument/2006/relationships/image" Target="../media/image6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C3D00"/>
        </a:solidFill>
        <a:effectLst/>
      </p:bgPr>
    </p:bg>
    <p:spTree>
      <p:nvGrpSpPr>
        <p:cNvPr id="1" name=""/>
        <p:cNvGrpSpPr/>
        <p:nvPr/>
      </p:nvGrpSpPr>
      <p:grpSpPr>
        <a:xfrm>
          <a:off x="0" y="0"/>
          <a:ext cx="0" cy="0"/>
          <a:chOff x="0" y="0"/>
          <a:chExt cx="0" cy="0"/>
        </a:xfrm>
      </p:grpSpPr>
      <p:pic>
        <p:nvPicPr>
          <p:cNvPr id="2" name="1 Imagen" descr="242191_dzbla-trawy-stokrotka.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2571750"/>
            <a:ext cx="4572000" cy="257175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4572000" y="0"/>
            <a:ext cx="4572000" cy="2571750"/>
          </a:xfrm>
          <a:prstGeom prst="rect">
            <a:avLst/>
          </a:prstGeom>
          <a:solidFill>
            <a:srgbClr val="FFC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572000" y="2571750"/>
            <a:ext cx="4572000" cy="257175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4572000" cy="257175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 name="7 Imagen" descr="Cool Text - Margarita 266099545067377.gif"/>
          <p:cNvPicPr>
            <a:picLocks noChangeAspect="1"/>
          </p:cNvPicPr>
          <p:nvPr/>
        </p:nvPicPr>
        <p:blipFill>
          <a:blip r:embed="rId4"/>
          <a:stretch>
            <a:fillRect/>
          </a:stretch>
        </p:blipFill>
        <p:spPr>
          <a:xfrm>
            <a:off x="5461422" y="347324"/>
            <a:ext cx="3253981" cy="1009979"/>
          </a:xfrm>
          <a:prstGeom prst="rect">
            <a:avLst/>
          </a:prstGeom>
        </p:spPr>
      </p:pic>
      <p:pic>
        <p:nvPicPr>
          <p:cNvPr id="9" name="8 Imagen" descr="Cool Text - Bella 266099590329140.gif"/>
          <p:cNvPicPr>
            <a:picLocks noChangeAspect="1"/>
          </p:cNvPicPr>
          <p:nvPr/>
        </p:nvPicPr>
        <p:blipFill>
          <a:blip r:embed="rId5"/>
          <a:stretch>
            <a:fillRect/>
          </a:stretch>
        </p:blipFill>
        <p:spPr>
          <a:xfrm>
            <a:off x="5357818" y="1500180"/>
            <a:ext cx="1976229" cy="714380"/>
          </a:xfrm>
          <a:prstGeom prst="rect">
            <a:avLst/>
          </a:prstGeom>
        </p:spPr>
      </p:pic>
      <p:pic>
        <p:nvPicPr>
          <p:cNvPr id="10" name="9 Imagen" descr="Cool Text - Flor 266099567805516.gif"/>
          <p:cNvPicPr>
            <a:picLocks noChangeAspect="1"/>
          </p:cNvPicPr>
          <p:nvPr/>
        </p:nvPicPr>
        <p:blipFill>
          <a:blip r:embed="rId6"/>
          <a:stretch>
            <a:fillRect/>
          </a:stretch>
        </p:blipFill>
        <p:spPr>
          <a:xfrm>
            <a:off x="7286644" y="1500180"/>
            <a:ext cx="1652582" cy="800469"/>
          </a:xfrm>
          <a:prstGeom prst="rect">
            <a:avLst/>
          </a:prstGeom>
        </p:spPr>
      </p:pic>
      <p:pic>
        <p:nvPicPr>
          <p:cNvPr id="11" name="10 Imagen" descr="Cool Text - De 266099631432926.gif"/>
          <p:cNvPicPr>
            <a:picLocks noChangeAspect="1"/>
          </p:cNvPicPr>
          <p:nvPr/>
        </p:nvPicPr>
        <p:blipFill>
          <a:blip r:embed="rId7"/>
          <a:stretch>
            <a:fillRect/>
          </a:stretch>
        </p:blipFill>
        <p:spPr>
          <a:xfrm>
            <a:off x="5929322" y="2571750"/>
            <a:ext cx="1079335" cy="796338"/>
          </a:xfrm>
          <a:prstGeom prst="rect">
            <a:avLst/>
          </a:prstGeom>
        </p:spPr>
      </p:pic>
      <p:pic>
        <p:nvPicPr>
          <p:cNvPr id="12" name="11 Imagen" descr="Cool Text - La 266099649119354.gif"/>
          <p:cNvPicPr>
            <a:picLocks noChangeAspect="1"/>
          </p:cNvPicPr>
          <p:nvPr/>
        </p:nvPicPr>
        <p:blipFill>
          <a:blip r:embed="rId8"/>
          <a:stretch>
            <a:fillRect/>
          </a:stretch>
        </p:blipFill>
        <p:spPr>
          <a:xfrm>
            <a:off x="7143768" y="2571750"/>
            <a:ext cx="1282376" cy="823910"/>
          </a:xfrm>
          <a:prstGeom prst="rect">
            <a:avLst/>
          </a:prstGeom>
        </p:spPr>
      </p:pic>
      <p:pic>
        <p:nvPicPr>
          <p:cNvPr id="13" name="12 Imagen" descr="Cool Text - Sencillez 266099516355303.gif"/>
          <p:cNvPicPr>
            <a:picLocks noChangeAspect="1"/>
          </p:cNvPicPr>
          <p:nvPr/>
        </p:nvPicPr>
        <p:blipFill>
          <a:blip r:embed="rId9"/>
          <a:stretch>
            <a:fillRect/>
          </a:stretch>
        </p:blipFill>
        <p:spPr>
          <a:xfrm>
            <a:off x="5643570" y="3536876"/>
            <a:ext cx="3095620" cy="1168597"/>
          </a:xfrm>
          <a:prstGeom prst="rect">
            <a:avLst/>
          </a:prstGeom>
        </p:spPr>
      </p:pic>
      <p:pic>
        <p:nvPicPr>
          <p:cNvPr id="41986" name="Picture 2" descr="Imagen renderizada"/>
          <p:cNvPicPr>
            <a:picLocks noChangeAspect="1" noChangeArrowheads="1"/>
          </p:cNvPicPr>
          <p:nvPr/>
        </p:nvPicPr>
        <p:blipFill>
          <a:blip r:embed="rId10"/>
          <a:srcRect/>
          <a:stretch>
            <a:fillRect/>
          </a:stretch>
        </p:blipFill>
        <p:spPr bwMode="auto">
          <a:xfrm>
            <a:off x="0" y="4214824"/>
            <a:ext cx="2743200" cy="419101"/>
          </a:xfrm>
          <a:prstGeom prst="rect">
            <a:avLst/>
          </a:prstGeom>
          <a:noFill/>
        </p:spPr>
      </p:pic>
      <p:pic>
        <p:nvPicPr>
          <p:cNvPr id="15" name="14 Imagen" descr="242191_dzbla-trawy-stokrotka.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14000">
    <p:sndAc>
      <p:stSnd loop="1">
        <p:snd r:embed="rId2" name="Playtime_-_Chris_Spheeri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childTnLst>
                          </p:cTn>
                        </p:par>
                        <p:par>
                          <p:cTn id="23" fill="hold">
                            <p:stCondLst>
                              <p:cond delay="3000"/>
                            </p:stCondLst>
                            <p:childTnLst>
                              <p:par>
                                <p:cTn id="24" presetID="2" presetClass="exit" presetSubtype="6" fill="hold" grpId="1" nodeType="afterEffect">
                                  <p:stCondLst>
                                    <p:cond delay="0"/>
                                  </p:stCondLst>
                                  <p:childTnLst>
                                    <p:anim calcmode="lin" valueType="num">
                                      <p:cBhvr additive="base">
                                        <p:cTn id="25" dur="3000"/>
                                        <p:tgtEl>
                                          <p:spTgt spid="3"/>
                                        </p:tgtEl>
                                        <p:attrNameLst>
                                          <p:attrName>ppt_x</p:attrName>
                                        </p:attrNameLst>
                                      </p:cBhvr>
                                      <p:tavLst>
                                        <p:tav tm="0">
                                          <p:val>
                                            <p:strVal val="ppt_x"/>
                                          </p:val>
                                        </p:tav>
                                        <p:tav tm="100000">
                                          <p:val>
                                            <p:strVal val="1+ppt_w/2"/>
                                          </p:val>
                                        </p:tav>
                                      </p:tavLst>
                                    </p:anim>
                                    <p:anim calcmode="lin" valueType="num">
                                      <p:cBhvr additive="base">
                                        <p:cTn id="26" dur="3000"/>
                                        <p:tgtEl>
                                          <p:spTgt spid="3"/>
                                        </p:tgtEl>
                                        <p:attrNameLst>
                                          <p:attrName>ppt_y</p:attrName>
                                        </p:attrNameLst>
                                      </p:cBhvr>
                                      <p:tavLst>
                                        <p:tav tm="0">
                                          <p:val>
                                            <p:strVal val="ppt_y"/>
                                          </p:val>
                                        </p:tav>
                                        <p:tav tm="100000">
                                          <p:val>
                                            <p:strVal val="1+ppt_h/2"/>
                                          </p:val>
                                        </p:tav>
                                      </p:tavLst>
                                    </p:anim>
                                    <p:set>
                                      <p:cBhvr>
                                        <p:cTn id="27" dur="1" fill="hold">
                                          <p:stCondLst>
                                            <p:cond delay="2999"/>
                                          </p:stCondLst>
                                        </p:cTn>
                                        <p:tgtEl>
                                          <p:spTgt spid="3"/>
                                        </p:tgtEl>
                                        <p:attrNameLst>
                                          <p:attrName>style.visibility</p:attrName>
                                        </p:attrNameLst>
                                      </p:cBhvr>
                                      <p:to>
                                        <p:strVal val="hidden"/>
                                      </p:to>
                                    </p:set>
                                  </p:childTnLst>
                                </p:cTn>
                              </p:par>
                              <p:par>
                                <p:cTn id="28" presetID="2" presetClass="exit" presetSubtype="9" fill="hold" grpId="1" nodeType="withEffect">
                                  <p:stCondLst>
                                    <p:cond delay="0"/>
                                  </p:stCondLst>
                                  <p:childTnLst>
                                    <p:anim calcmode="lin" valueType="num">
                                      <p:cBhvr additive="base">
                                        <p:cTn id="29" dur="3000"/>
                                        <p:tgtEl>
                                          <p:spTgt spid="4"/>
                                        </p:tgtEl>
                                        <p:attrNameLst>
                                          <p:attrName>ppt_x</p:attrName>
                                        </p:attrNameLst>
                                      </p:cBhvr>
                                      <p:tavLst>
                                        <p:tav tm="0">
                                          <p:val>
                                            <p:strVal val="ppt_x"/>
                                          </p:val>
                                        </p:tav>
                                        <p:tav tm="100000">
                                          <p:val>
                                            <p:strVal val="0-ppt_w/2"/>
                                          </p:val>
                                        </p:tav>
                                      </p:tavLst>
                                    </p:anim>
                                    <p:anim calcmode="lin" valueType="num">
                                      <p:cBhvr additive="base">
                                        <p:cTn id="30" dur="3000"/>
                                        <p:tgtEl>
                                          <p:spTgt spid="4"/>
                                        </p:tgtEl>
                                        <p:attrNameLst>
                                          <p:attrName>ppt_y</p:attrName>
                                        </p:attrNameLst>
                                      </p:cBhvr>
                                      <p:tavLst>
                                        <p:tav tm="0">
                                          <p:val>
                                            <p:strVal val="ppt_y"/>
                                          </p:val>
                                        </p:tav>
                                        <p:tav tm="100000">
                                          <p:val>
                                            <p:strVal val="0-ppt_h/2"/>
                                          </p:val>
                                        </p:tav>
                                      </p:tavLst>
                                    </p:anim>
                                    <p:set>
                                      <p:cBhvr>
                                        <p:cTn id="31" dur="1" fill="hold">
                                          <p:stCondLst>
                                            <p:cond delay="2999"/>
                                          </p:stCondLst>
                                        </p:cTn>
                                        <p:tgtEl>
                                          <p:spTgt spid="4"/>
                                        </p:tgtEl>
                                        <p:attrNameLst>
                                          <p:attrName>style.visibility</p:attrName>
                                        </p:attrNameLst>
                                      </p:cBhvr>
                                      <p:to>
                                        <p:strVal val="hidden"/>
                                      </p:to>
                                    </p:set>
                                  </p:childTnLst>
                                </p:cTn>
                              </p:par>
                              <p:par>
                                <p:cTn id="32" presetID="2" presetClass="exit" presetSubtype="12" fill="hold" grpId="1" nodeType="withEffect">
                                  <p:stCondLst>
                                    <p:cond delay="0"/>
                                  </p:stCondLst>
                                  <p:childTnLst>
                                    <p:anim calcmode="lin" valueType="num">
                                      <p:cBhvr additive="base">
                                        <p:cTn id="33" dur="3000"/>
                                        <p:tgtEl>
                                          <p:spTgt spid="5"/>
                                        </p:tgtEl>
                                        <p:attrNameLst>
                                          <p:attrName>ppt_x</p:attrName>
                                        </p:attrNameLst>
                                      </p:cBhvr>
                                      <p:tavLst>
                                        <p:tav tm="0">
                                          <p:val>
                                            <p:strVal val="ppt_x"/>
                                          </p:val>
                                        </p:tav>
                                        <p:tav tm="100000">
                                          <p:val>
                                            <p:strVal val="0-ppt_w/2"/>
                                          </p:val>
                                        </p:tav>
                                      </p:tavLst>
                                    </p:anim>
                                    <p:anim calcmode="lin" valueType="num">
                                      <p:cBhvr additive="base">
                                        <p:cTn id="34" dur="3000"/>
                                        <p:tgtEl>
                                          <p:spTgt spid="5"/>
                                        </p:tgtEl>
                                        <p:attrNameLst>
                                          <p:attrName>ppt_y</p:attrName>
                                        </p:attrNameLst>
                                      </p:cBhvr>
                                      <p:tavLst>
                                        <p:tav tm="0">
                                          <p:val>
                                            <p:strVal val="ppt_y"/>
                                          </p:val>
                                        </p:tav>
                                        <p:tav tm="100000">
                                          <p:val>
                                            <p:strVal val="1+ppt_h/2"/>
                                          </p:val>
                                        </p:tav>
                                      </p:tavLst>
                                    </p:anim>
                                    <p:set>
                                      <p:cBhvr>
                                        <p:cTn id="35" dur="1" fill="hold">
                                          <p:stCondLst>
                                            <p:cond delay="2999"/>
                                          </p:stCondLst>
                                        </p:cTn>
                                        <p:tgtEl>
                                          <p:spTgt spid="5"/>
                                        </p:tgtEl>
                                        <p:attrNameLst>
                                          <p:attrName>style.visibility</p:attrName>
                                        </p:attrNameLst>
                                      </p:cBhvr>
                                      <p:to>
                                        <p:strVal val="hidden"/>
                                      </p:to>
                                    </p:set>
                                  </p:childTnLst>
                                </p:cTn>
                              </p:par>
                              <p:par>
                                <p:cTn id="36" presetID="2" presetClass="exit" presetSubtype="3" fill="hold" grpId="1" nodeType="withEffect">
                                  <p:stCondLst>
                                    <p:cond delay="0"/>
                                  </p:stCondLst>
                                  <p:childTnLst>
                                    <p:anim calcmode="lin" valueType="num">
                                      <p:cBhvr additive="base">
                                        <p:cTn id="37" dur="3000"/>
                                        <p:tgtEl>
                                          <p:spTgt spid="6"/>
                                        </p:tgtEl>
                                        <p:attrNameLst>
                                          <p:attrName>ppt_x</p:attrName>
                                        </p:attrNameLst>
                                      </p:cBhvr>
                                      <p:tavLst>
                                        <p:tav tm="0">
                                          <p:val>
                                            <p:strVal val="ppt_x"/>
                                          </p:val>
                                        </p:tav>
                                        <p:tav tm="100000">
                                          <p:val>
                                            <p:strVal val="1+ppt_w/2"/>
                                          </p:val>
                                        </p:tav>
                                      </p:tavLst>
                                    </p:anim>
                                    <p:anim calcmode="lin" valueType="num">
                                      <p:cBhvr additive="base">
                                        <p:cTn id="38" dur="3000"/>
                                        <p:tgtEl>
                                          <p:spTgt spid="6"/>
                                        </p:tgtEl>
                                        <p:attrNameLst>
                                          <p:attrName>ppt_y</p:attrName>
                                        </p:attrNameLst>
                                      </p:cBhvr>
                                      <p:tavLst>
                                        <p:tav tm="0">
                                          <p:val>
                                            <p:strVal val="ppt_y"/>
                                          </p:val>
                                        </p:tav>
                                        <p:tav tm="100000">
                                          <p:val>
                                            <p:strVal val="0-ppt_h/2"/>
                                          </p:val>
                                        </p:tav>
                                      </p:tavLst>
                                    </p:anim>
                                    <p:set>
                                      <p:cBhvr>
                                        <p:cTn id="39" dur="1" fill="hold">
                                          <p:stCondLst>
                                            <p:cond delay="2999"/>
                                          </p:stCondLst>
                                        </p:cTn>
                                        <p:tgtEl>
                                          <p:spTgt spid="6"/>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3000" fill="hold"/>
                                        <p:tgtEl>
                                          <p:spTgt spid="2"/>
                                        </p:tgtEl>
                                        <p:attrNameLst>
                                          <p:attrName>ppt_w</p:attrName>
                                        </p:attrNameLst>
                                      </p:cBhvr>
                                      <p:tavLst>
                                        <p:tav tm="0">
                                          <p:val>
                                            <p:strVal val="4/3*#ppt_w"/>
                                          </p:val>
                                        </p:tav>
                                        <p:tav tm="100000">
                                          <p:val>
                                            <p:strVal val="#ppt_w"/>
                                          </p:val>
                                        </p:tav>
                                      </p:tavLst>
                                    </p:anim>
                                    <p:anim calcmode="lin" valueType="num">
                                      <p:cBhvr>
                                        <p:cTn id="43" dur="3000" fill="hold"/>
                                        <p:tgtEl>
                                          <p:spTgt spid="2"/>
                                        </p:tgtEl>
                                        <p:attrNameLst>
                                          <p:attrName>ppt_h</p:attrName>
                                        </p:attrNameLst>
                                      </p:cBhvr>
                                      <p:tavLst>
                                        <p:tav tm="0">
                                          <p:val>
                                            <p:strVal val="4/3*#ppt_h"/>
                                          </p:val>
                                        </p:tav>
                                        <p:tav tm="100000">
                                          <p:val>
                                            <p:strVal val="#ppt_h"/>
                                          </p:val>
                                        </p:tav>
                                      </p:tavLst>
                                    </p:anim>
                                  </p:childTnLst>
                                </p:cTn>
                              </p:par>
                              <p:par>
                                <p:cTn id="44" presetID="4"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box(out)">
                                      <p:cBhvr>
                                        <p:cTn id="46" dur="3000"/>
                                        <p:tgtEl>
                                          <p:spTgt spid="2"/>
                                        </p:tgtEl>
                                      </p:cBhvr>
                                    </p:animEffect>
                                  </p:childTnLst>
                                </p:cTn>
                              </p:par>
                            </p:childTnLst>
                          </p:cTn>
                        </p:par>
                        <p:par>
                          <p:cTn id="47" fill="hold">
                            <p:stCondLst>
                              <p:cond delay="6000"/>
                            </p:stCondLst>
                            <p:childTnLst>
                              <p:par>
                                <p:cTn id="48" presetID="52" presetClass="entr" presetSubtype="0" fill="hold" nodeType="afterEffect">
                                  <p:stCondLst>
                                    <p:cond delay="0"/>
                                  </p:stCondLst>
                                  <p:childTnLst>
                                    <p:set>
                                      <p:cBhvr>
                                        <p:cTn id="49" dur="1" fill="hold">
                                          <p:stCondLst>
                                            <p:cond delay="0"/>
                                          </p:stCondLst>
                                        </p:cTn>
                                        <p:tgtEl>
                                          <p:spTgt spid="8"/>
                                        </p:tgtEl>
                                        <p:attrNameLst>
                                          <p:attrName>style.visibility</p:attrName>
                                        </p:attrNameLst>
                                      </p:cBhvr>
                                      <p:to>
                                        <p:strVal val="visible"/>
                                      </p:to>
                                    </p:set>
                                    <p:animScale>
                                      <p:cBhvr>
                                        <p:cTn id="50"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2000" decel="50000" fill="hold">
                                          <p:stCondLst>
                                            <p:cond delay="0"/>
                                          </p:stCondLst>
                                        </p:cTn>
                                        <p:tgtEl>
                                          <p:spTgt spid="8"/>
                                        </p:tgtEl>
                                        <p:attrNameLst>
                                          <p:attrName>ppt_x</p:attrName>
                                          <p:attrName>ppt_y</p:attrName>
                                        </p:attrNameLst>
                                      </p:cBhvr>
                                    </p:animMotion>
                                    <p:animEffect transition="in" filter="fade">
                                      <p:cBhvr>
                                        <p:cTn id="52" dur="2000"/>
                                        <p:tgtEl>
                                          <p:spTgt spid="8"/>
                                        </p:tgtEl>
                                      </p:cBhvr>
                                    </p:animEffect>
                                  </p:childTnLst>
                                </p:cTn>
                              </p:par>
                            </p:childTnLst>
                          </p:cTn>
                        </p:par>
                        <p:par>
                          <p:cTn id="53" fill="hold">
                            <p:stCondLst>
                              <p:cond delay="8000"/>
                            </p:stCondLst>
                            <p:childTnLst>
                              <p:par>
                                <p:cTn id="54" presetID="52" presetClass="entr" presetSubtype="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Scale>
                                      <p:cBhvr>
                                        <p:cTn id="56"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2000" decel="50000" fill="hold">
                                          <p:stCondLst>
                                            <p:cond delay="0"/>
                                          </p:stCondLst>
                                        </p:cTn>
                                        <p:tgtEl>
                                          <p:spTgt spid="9"/>
                                        </p:tgtEl>
                                        <p:attrNameLst>
                                          <p:attrName>ppt_x</p:attrName>
                                          <p:attrName>ppt_y</p:attrName>
                                        </p:attrNameLst>
                                      </p:cBhvr>
                                    </p:animMotion>
                                    <p:animEffect transition="in" filter="fade">
                                      <p:cBhvr>
                                        <p:cTn id="58" dur="2000"/>
                                        <p:tgtEl>
                                          <p:spTgt spid="9"/>
                                        </p:tgtEl>
                                      </p:cBhvr>
                                    </p:animEffect>
                                  </p:childTnLst>
                                </p:cTn>
                              </p:par>
                            </p:childTnLst>
                          </p:cTn>
                        </p:par>
                        <p:par>
                          <p:cTn id="59" fill="hold">
                            <p:stCondLst>
                              <p:cond delay="10000"/>
                            </p:stCondLst>
                            <p:childTnLst>
                              <p:par>
                                <p:cTn id="60" presetID="52" presetClass="entr" presetSubtype="0" fill="hold" nodeType="afterEffect">
                                  <p:stCondLst>
                                    <p:cond delay="0"/>
                                  </p:stCondLst>
                                  <p:childTnLst>
                                    <p:set>
                                      <p:cBhvr>
                                        <p:cTn id="61" dur="1" fill="hold">
                                          <p:stCondLst>
                                            <p:cond delay="0"/>
                                          </p:stCondLst>
                                        </p:cTn>
                                        <p:tgtEl>
                                          <p:spTgt spid="10"/>
                                        </p:tgtEl>
                                        <p:attrNameLst>
                                          <p:attrName>style.visibility</p:attrName>
                                        </p:attrNameLst>
                                      </p:cBhvr>
                                      <p:to>
                                        <p:strVal val="visible"/>
                                      </p:to>
                                    </p:set>
                                    <p:animScale>
                                      <p:cBhvr>
                                        <p:cTn id="62"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2000" decel="50000" fill="hold">
                                          <p:stCondLst>
                                            <p:cond delay="0"/>
                                          </p:stCondLst>
                                        </p:cTn>
                                        <p:tgtEl>
                                          <p:spTgt spid="10"/>
                                        </p:tgtEl>
                                        <p:attrNameLst>
                                          <p:attrName>ppt_x</p:attrName>
                                          <p:attrName>ppt_y</p:attrName>
                                        </p:attrNameLst>
                                      </p:cBhvr>
                                    </p:animMotion>
                                    <p:animEffect transition="in" filter="fade">
                                      <p:cBhvr>
                                        <p:cTn id="64" dur="2000"/>
                                        <p:tgtEl>
                                          <p:spTgt spid="10"/>
                                        </p:tgtEl>
                                      </p:cBhvr>
                                    </p:animEffect>
                                  </p:childTnLst>
                                </p:cTn>
                              </p:par>
                            </p:childTnLst>
                          </p:cTn>
                        </p:par>
                        <p:par>
                          <p:cTn id="65" fill="hold">
                            <p:stCondLst>
                              <p:cond delay="12000"/>
                            </p:stCondLst>
                            <p:childTnLst>
                              <p:par>
                                <p:cTn id="66" presetID="52" presetClass="entr" presetSubtype="0" fill="hold" nodeType="afterEffect">
                                  <p:stCondLst>
                                    <p:cond delay="0"/>
                                  </p:stCondLst>
                                  <p:childTnLst>
                                    <p:set>
                                      <p:cBhvr>
                                        <p:cTn id="67" dur="1" fill="hold">
                                          <p:stCondLst>
                                            <p:cond delay="0"/>
                                          </p:stCondLst>
                                        </p:cTn>
                                        <p:tgtEl>
                                          <p:spTgt spid="11"/>
                                        </p:tgtEl>
                                        <p:attrNameLst>
                                          <p:attrName>style.visibility</p:attrName>
                                        </p:attrNameLst>
                                      </p:cBhvr>
                                      <p:to>
                                        <p:strVal val="visible"/>
                                      </p:to>
                                    </p:set>
                                    <p:animScale>
                                      <p:cBhvr>
                                        <p:cTn id="68"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2000" decel="50000" fill="hold">
                                          <p:stCondLst>
                                            <p:cond delay="0"/>
                                          </p:stCondLst>
                                        </p:cTn>
                                        <p:tgtEl>
                                          <p:spTgt spid="11"/>
                                        </p:tgtEl>
                                        <p:attrNameLst>
                                          <p:attrName>ppt_x</p:attrName>
                                          <p:attrName>ppt_y</p:attrName>
                                        </p:attrNameLst>
                                      </p:cBhvr>
                                    </p:animMotion>
                                    <p:animEffect transition="in" filter="fade">
                                      <p:cBhvr>
                                        <p:cTn id="70" dur="2000"/>
                                        <p:tgtEl>
                                          <p:spTgt spid="11"/>
                                        </p:tgtEl>
                                      </p:cBhvr>
                                    </p:animEffect>
                                  </p:childTnLst>
                                </p:cTn>
                              </p:par>
                            </p:childTnLst>
                          </p:cTn>
                        </p:par>
                        <p:par>
                          <p:cTn id="71" fill="hold">
                            <p:stCondLst>
                              <p:cond delay="14000"/>
                            </p:stCondLst>
                            <p:childTnLst>
                              <p:par>
                                <p:cTn id="72" presetID="52" presetClass="entr" presetSubtype="0" fill="hold" nodeType="afterEffect">
                                  <p:stCondLst>
                                    <p:cond delay="0"/>
                                  </p:stCondLst>
                                  <p:childTnLst>
                                    <p:set>
                                      <p:cBhvr>
                                        <p:cTn id="73" dur="1" fill="hold">
                                          <p:stCondLst>
                                            <p:cond delay="0"/>
                                          </p:stCondLst>
                                        </p:cTn>
                                        <p:tgtEl>
                                          <p:spTgt spid="12"/>
                                        </p:tgtEl>
                                        <p:attrNameLst>
                                          <p:attrName>style.visibility</p:attrName>
                                        </p:attrNameLst>
                                      </p:cBhvr>
                                      <p:to>
                                        <p:strVal val="visible"/>
                                      </p:to>
                                    </p:set>
                                    <p:animScale>
                                      <p:cBhvr>
                                        <p:cTn id="74"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5" dur="2000" decel="50000" fill="hold">
                                          <p:stCondLst>
                                            <p:cond delay="0"/>
                                          </p:stCondLst>
                                        </p:cTn>
                                        <p:tgtEl>
                                          <p:spTgt spid="12"/>
                                        </p:tgtEl>
                                        <p:attrNameLst>
                                          <p:attrName>ppt_x</p:attrName>
                                          <p:attrName>ppt_y</p:attrName>
                                        </p:attrNameLst>
                                      </p:cBhvr>
                                    </p:animMotion>
                                    <p:animEffect transition="in" filter="fade">
                                      <p:cBhvr>
                                        <p:cTn id="76" dur="2000"/>
                                        <p:tgtEl>
                                          <p:spTgt spid="12"/>
                                        </p:tgtEl>
                                      </p:cBhvr>
                                    </p:animEffect>
                                  </p:childTnLst>
                                </p:cTn>
                              </p:par>
                            </p:childTnLst>
                          </p:cTn>
                        </p:par>
                        <p:par>
                          <p:cTn id="77" fill="hold">
                            <p:stCondLst>
                              <p:cond delay="16000"/>
                            </p:stCondLst>
                            <p:childTnLst>
                              <p:par>
                                <p:cTn id="78" presetID="52" presetClass="entr" presetSubtype="0"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Scale>
                                      <p:cBhvr>
                                        <p:cTn id="80"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1" dur="2000" decel="50000" fill="hold">
                                          <p:stCondLst>
                                            <p:cond delay="0"/>
                                          </p:stCondLst>
                                        </p:cTn>
                                        <p:tgtEl>
                                          <p:spTgt spid="13"/>
                                        </p:tgtEl>
                                        <p:attrNameLst>
                                          <p:attrName>ppt_x</p:attrName>
                                          <p:attrName>ppt_y</p:attrName>
                                        </p:attrNameLst>
                                      </p:cBhvr>
                                    </p:animMotion>
                                    <p:animEffect transition="in" filter="fade">
                                      <p:cBhvr>
                                        <p:cTn id="82" dur="2000"/>
                                        <p:tgtEl>
                                          <p:spTgt spid="13"/>
                                        </p:tgtEl>
                                      </p:cBhvr>
                                    </p:animEffect>
                                  </p:childTnLst>
                                </p:cTn>
                              </p:par>
                            </p:childTnLst>
                          </p:cTn>
                        </p:par>
                        <p:par>
                          <p:cTn id="83" fill="hold">
                            <p:stCondLst>
                              <p:cond delay="18000"/>
                            </p:stCondLst>
                            <p:childTnLst>
                              <p:par>
                                <p:cTn id="84" presetID="52" presetClass="entr" presetSubtype="0" fill="hold" nodeType="afterEffect">
                                  <p:stCondLst>
                                    <p:cond delay="0"/>
                                  </p:stCondLst>
                                  <p:childTnLst>
                                    <p:set>
                                      <p:cBhvr>
                                        <p:cTn id="85" dur="1" fill="hold">
                                          <p:stCondLst>
                                            <p:cond delay="0"/>
                                          </p:stCondLst>
                                        </p:cTn>
                                        <p:tgtEl>
                                          <p:spTgt spid="41986"/>
                                        </p:tgtEl>
                                        <p:attrNameLst>
                                          <p:attrName>style.visibility</p:attrName>
                                        </p:attrNameLst>
                                      </p:cBhvr>
                                      <p:to>
                                        <p:strVal val="visible"/>
                                      </p:to>
                                    </p:set>
                                    <p:animScale>
                                      <p:cBhvr>
                                        <p:cTn id="86" dur="2000" decel="50000" fill="hold">
                                          <p:stCondLst>
                                            <p:cond delay="0"/>
                                          </p:stCondLst>
                                        </p:cTn>
                                        <p:tgtEl>
                                          <p:spTgt spid="419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2000" decel="50000" fill="hold">
                                          <p:stCondLst>
                                            <p:cond delay="0"/>
                                          </p:stCondLst>
                                        </p:cTn>
                                        <p:tgtEl>
                                          <p:spTgt spid="41986"/>
                                        </p:tgtEl>
                                        <p:attrNameLst>
                                          <p:attrName>ppt_x</p:attrName>
                                          <p:attrName>ppt_y</p:attrName>
                                        </p:attrNameLst>
                                      </p:cBhvr>
                                    </p:animMotion>
                                    <p:animEffect transition="in" filter="fade">
                                      <p:cBhvr>
                                        <p:cTn id="88" dur="2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0" name="9 CuadroTexto"/>
          <p:cNvSpPr txBox="1"/>
          <p:nvPr/>
        </p:nvSpPr>
        <p:spPr>
          <a:xfrm>
            <a:off x="1928794" y="1000114"/>
            <a:ext cx="6715172" cy="1754326"/>
          </a:xfrm>
          <a:prstGeom prst="rect">
            <a:avLst/>
          </a:prstGeom>
          <a:noFill/>
        </p:spPr>
        <p:txBody>
          <a:bodyPr wrap="square" rtlCol="0">
            <a:spAutoFit/>
          </a:bodyPr>
          <a:lstStyle/>
          <a:p>
            <a:pPr algn="ctr"/>
            <a:r>
              <a:rPr lang="es-PE" dirty="0" smtClean="0"/>
              <a:t>La margarita es la flor más conocida por todos por su sencillez y su belleza. Cuando apenas comienza la primavera estas hermosas florecillas abren su capullo y exponen sus pequeños pétalos al sol. Esta especie suele la favorita  por los horticultores, el esplendor primaveral  es realmente único y difícilmente los jardines y quienes las plantan pueden resistirse del aspecto jovial que estas plantas tienen. </a:t>
            </a:r>
            <a:endParaRPr lang="es-PE" dirty="0"/>
          </a:p>
        </p:txBody>
      </p:sp>
      <p:sp>
        <p:nvSpPr>
          <p:cNvPr id="11" name="10 Rectángulo"/>
          <p:cNvSpPr/>
          <p:nvPr/>
        </p:nvSpPr>
        <p:spPr>
          <a:xfrm>
            <a:off x="-428692" y="-214332"/>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4600"/>
        </a:soli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4" name="3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7858148"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5786446" y="1357304"/>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6286512" y="4357700"/>
            <a:ext cx="571504" cy="542930"/>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schemeClr val="accent3">
                <a:shade val="45000"/>
                <a:satMod val="135000"/>
              </a:schemeClr>
              <a:prstClr val="white"/>
            </a:duotone>
            <a:lum bright="-10000" contrast="20000"/>
          </a:blip>
          <a:srcRect l="16667" t="16667" r="16667" b="20000"/>
          <a:stretch>
            <a:fillRect/>
          </a:stretch>
        </p:blipFill>
        <p:spPr>
          <a:xfrm>
            <a:off x="3143240" y="1928796"/>
            <a:ext cx="571504" cy="542930"/>
          </a:xfrm>
          <a:prstGeom prst="rect">
            <a:avLst/>
          </a:prstGeom>
          <a:effectLst>
            <a:reflection blurRad="6350" stA="50000" endA="300" endPos="90000" dir="5400000" sy="-100000" algn="bl" rotWithShape="0"/>
          </a:effectLst>
        </p:spPr>
      </p:pic>
      <p:sp>
        <p:nvSpPr>
          <p:cNvPr id="22" name="21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0-#ppt_w/2"/>
                                          </p:val>
                                        </p:tav>
                                        <p:tav tm="100000">
                                          <p:val>
                                            <p:strVal val="#ppt_x"/>
                                          </p:val>
                                        </p:tav>
                                      </p:tavLst>
                                    </p:anim>
                                    <p:anim calcmode="lin" valueType="num">
                                      <p:cBhvr additive="base">
                                        <p:cTn id="58" dur="2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0-#ppt_w/2"/>
                                          </p:val>
                                        </p:tav>
                                        <p:tav tm="100000">
                                          <p:val>
                                            <p:strVal val="#ppt_x"/>
                                          </p:val>
                                        </p:tav>
                                      </p:tavLst>
                                    </p:anim>
                                    <p:anim calcmode="lin" valueType="num">
                                      <p:cBhvr additive="base">
                                        <p:cTn id="74" dur="2000" fill="hold"/>
                                        <p:tgtEl>
                                          <p:spTgt spid="17"/>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1+#ppt_h/2"/>
                                          </p:val>
                                        </p:tav>
                                        <p:tav tm="100000">
                                          <p:val>
                                            <p:strVal val="#ppt_y"/>
                                          </p:val>
                                        </p:tav>
                                      </p:tavLst>
                                    </p:anim>
                                  </p:childTnLst>
                                </p:cTn>
                              </p:par>
                              <p:par>
                                <p:cTn id="83" presetID="8" presetClass="emph" presetSubtype="0" fill="hold" nodeType="withEffect">
                                  <p:stCondLst>
                                    <p:cond delay="0"/>
                                  </p:stCondLst>
                                  <p:childTnLst>
                                    <p:animRot by="21600000">
                                      <p:cBhvr>
                                        <p:cTn id="84" dur="2000" fill="hold"/>
                                        <p:tgtEl>
                                          <p:spTgt spid="3"/>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4"/>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8"/>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9"/>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21"/>
                                        </p:tgtEl>
                                        <p:attrNameLst>
                                          <p:attrName>r</p:attrName>
                                        </p:attrNameLst>
                                      </p:cBhvr>
                                    </p:animRot>
                                  </p:childTnLst>
                                </p:cTn>
                              </p:par>
                            </p:childTnLst>
                          </p:cTn>
                        </p:par>
                        <p:par>
                          <p:cTn id="121" fill="hold">
                            <p:stCondLst>
                              <p:cond delay="2000"/>
                            </p:stCondLst>
                            <p:childTnLst>
                              <p:par>
                                <p:cTn id="122" presetID="2" presetClass="exit" presetSubtype="6" fill="hold" nodeType="afterEffect">
                                  <p:stCondLst>
                                    <p:cond delay="0"/>
                                  </p:stCondLst>
                                  <p:childTnLst>
                                    <p:anim calcmode="lin" valueType="num">
                                      <p:cBhvr additive="base">
                                        <p:cTn id="123" dur="2000"/>
                                        <p:tgtEl>
                                          <p:spTgt spid="3"/>
                                        </p:tgtEl>
                                        <p:attrNameLst>
                                          <p:attrName>ppt_x</p:attrName>
                                        </p:attrNameLst>
                                      </p:cBhvr>
                                      <p:tavLst>
                                        <p:tav tm="0">
                                          <p:val>
                                            <p:strVal val="ppt_x"/>
                                          </p:val>
                                        </p:tav>
                                        <p:tav tm="100000">
                                          <p:val>
                                            <p:strVal val="1+ppt_w/2"/>
                                          </p:val>
                                        </p:tav>
                                      </p:tavLst>
                                    </p:anim>
                                    <p:anim calcmode="lin" valueType="num">
                                      <p:cBhvr additive="base">
                                        <p:cTn id="124" dur="2000"/>
                                        <p:tgtEl>
                                          <p:spTgt spid="3"/>
                                        </p:tgtEl>
                                        <p:attrNameLst>
                                          <p:attrName>ppt_y</p:attrName>
                                        </p:attrNameLst>
                                      </p:cBhvr>
                                      <p:tavLst>
                                        <p:tav tm="0">
                                          <p:val>
                                            <p:strVal val="ppt_y"/>
                                          </p:val>
                                        </p:tav>
                                        <p:tav tm="100000">
                                          <p:val>
                                            <p:strVal val="1+ppt_h/2"/>
                                          </p:val>
                                        </p:tav>
                                      </p:tavLst>
                                    </p:anim>
                                    <p:set>
                                      <p:cBhvr>
                                        <p:cTn id="125" dur="1" fill="hold">
                                          <p:stCondLst>
                                            <p:cond delay="1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2000"/>
                                        <p:tgtEl>
                                          <p:spTgt spid="5"/>
                                        </p:tgtEl>
                                        <p:attrNameLst>
                                          <p:attrName>ppt_x</p:attrName>
                                        </p:attrNameLst>
                                      </p:cBhvr>
                                      <p:tavLst>
                                        <p:tav tm="0">
                                          <p:val>
                                            <p:strVal val="ppt_x"/>
                                          </p:val>
                                        </p:tav>
                                        <p:tav tm="100000">
                                          <p:val>
                                            <p:strVal val="1+ppt_w/2"/>
                                          </p:val>
                                        </p:tav>
                                      </p:tavLst>
                                    </p:anim>
                                    <p:anim calcmode="lin" valueType="num">
                                      <p:cBhvr additive="base">
                                        <p:cTn id="128" dur="2000"/>
                                        <p:tgtEl>
                                          <p:spTgt spid="5"/>
                                        </p:tgtEl>
                                        <p:attrNameLst>
                                          <p:attrName>ppt_y</p:attrName>
                                        </p:attrNameLst>
                                      </p:cBhvr>
                                      <p:tavLst>
                                        <p:tav tm="0">
                                          <p:val>
                                            <p:strVal val="ppt_y"/>
                                          </p:val>
                                        </p:tav>
                                        <p:tav tm="100000">
                                          <p:val>
                                            <p:strVal val="1+ppt_h/2"/>
                                          </p:val>
                                        </p:tav>
                                      </p:tavLst>
                                    </p:anim>
                                    <p:set>
                                      <p:cBhvr>
                                        <p:cTn id="129" dur="1" fill="hold">
                                          <p:stCondLst>
                                            <p:cond delay="1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2000"/>
                                        <p:tgtEl>
                                          <p:spTgt spid="7"/>
                                        </p:tgtEl>
                                        <p:attrNameLst>
                                          <p:attrName>ppt_x</p:attrName>
                                        </p:attrNameLst>
                                      </p:cBhvr>
                                      <p:tavLst>
                                        <p:tav tm="0">
                                          <p:val>
                                            <p:strVal val="ppt_x"/>
                                          </p:val>
                                        </p:tav>
                                        <p:tav tm="100000">
                                          <p:val>
                                            <p:strVal val="1+ppt_w/2"/>
                                          </p:val>
                                        </p:tav>
                                      </p:tavLst>
                                    </p:anim>
                                    <p:anim calcmode="lin" valueType="num">
                                      <p:cBhvr additive="base">
                                        <p:cTn id="132" dur="2000"/>
                                        <p:tgtEl>
                                          <p:spTgt spid="7"/>
                                        </p:tgtEl>
                                        <p:attrNameLst>
                                          <p:attrName>ppt_y</p:attrName>
                                        </p:attrNameLst>
                                      </p:cBhvr>
                                      <p:tavLst>
                                        <p:tav tm="0">
                                          <p:val>
                                            <p:strVal val="ppt_y"/>
                                          </p:val>
                                        </p:tav>
                                        <p:tav tm="100000">
                                          <p:val>
                                            <p:strVal val="1+ppt_h/2"/>
                                          </p:val>
                                        </p:tav>
                                      </p:tavLst>
                                    </p:anim>
                                    <p:set>
                                      <p:cBhvr>
                                        <p:cTn id="133" dur="1" fill="hold">
                                          <p:stCondLst>
                                            <p:cond delay="1999"/>
                                          </p:stCondLst>
                                        </p:cTn>
                                        <p:tgtEl>
                                          <p:spTgt spid="7"/>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2000"/>
                                        <p:tgtEl>
                                          <p:spTgt spid="8"/>
                                        </p:tgtEl>
                                        <p:attrNameLst>
                                          <p:attrName>ppt_x</p:attrName>
                                        </p:attrNameLst>
                                      </p:cBhvr>
                                      <p:tavLst>
                                        <p:tav tm="0">
                                          <p:val>
                                            <p:strVal val="ppt_x"/>
                                          </p:val>
                                        </p:tav>
                                        <p:tav tm="100000">
                                          <p:val>
                                            <p:strVal val="1+ppt_w/2"/>
                                          </p:val>
                                        </p:tav>
                                      </p:tavLst>
                                    </p:anim>
                                    <p:anim calcmode="lin" valueType="num">
                                      <p:cBhvr additive="base">
                                        <p:cTn id="136" dur="2000"/>
                                        <p:tgtEl>
                                          <p:spTgt spid="8"/>
                                        </p:tgtEl>
                                        <p:attrNameLst>
                                          <p:attrName>ppt_y</p:attrName>
                                        </p:attrNameLst>
                                      </p:cBhvr>
                                      <p:tavLst>
                                        <p:tav tm="0">
                                          <p:val>
                                            <p:strVal val="ppt_y"/>
                                          </p:val>
                                        </p:tav>
                                        <p:tav tm="100000">
                                          <p:val>
                                            <p:strVal val="1+ppt_h/2"/>
                                          </p:val>
                                        </p:tav>
                                      </p:tavLst>
                                    </p:anim>
                                    <p:set>
                                      <p:cBhvr>
                                        <p:cTn id="137" dur="1" fill="hold">
                                          <p:stCondLst>
                                            <p:cond delay="1999"/>
                                          </p:stCondLst>
                                        </p:cTn>
                                        <p:tgtEl>
                                          <p:spTgt spid="8"/>
                                        </p:tgtEl>
                                        <p:attrNameLst>
                                          <p:attrName>style.visibility</p:attrName>
                                        </p:attrNameLst>
                                      </p:cBhvr>
                                      <p:to>
                                        <p:strVal val="hidden"/>
                                      </p:to>
                                    </p:set>
                                  </p:childTnLst>
                                </p:cTn>
                              </p:par>
                              <p:par>
                                <p:cTn id="138" presetID="2" presetClass="exit" presetSubtype="6" fill="hold" nodeType="withEffect">
                                  <p:stCondLst>
                                    <p:cond delay="0"/>
                                  </p:stCondLst>
                                  <p:childTnLst>
                                    <p:anim calcmode="lin" valueType="num">
                                      <p:cBhvr additive="base">
                                        <p:cTn id="139" dur="2000"/>
                                        <p:tgtEl>
                                          <p:spTgt spid="11"/>
                                        </p:tgtEl>
                                        <p:attrNameLst>
                                          <p:attrName>ppt_x</p:attrName>
                                        </p:attrNameLst>
                                      </p:cBhvr>
                                      <p:tavLst>
                                        <p:tav tm="0">
                                          <p:val>
                                            <p:strVal val="ppt_x"/>
                                          </p:val>
                                        </p:tav>
                                        <p:tav tm="100000">
                                          <p:val>
                                            <p:strVal val="1+ppt_w/2"/>
                                          </p:val>
                                        </p:tav>
                                      </p:tavLst>
                                    </p:anim>
                                    <p:anim calcmode="lin" valueType="num">
                                      <p:cBhvr additive="base">
                                        <p:cTn id="140" dur="2000"/>
                                        <p:tgtEl>
                                          <p:spTgt spid="11"/>
                                        </p:tgtEl>
                                        <p:attrNameLst>
                                          <p:attrName>ppt_y</p:attrName>
                                        </p:attrNameLst>
                                      </p:cBhvr>
                                      <p:tavLst>
                                        <p:tav tm="0">
                                          <p:val>
                                            <p:strVal val="ppt_y"/>
                                          </p:val>
                                        </p:tav>
                                        <p:tav tm="100000">
                                          <p:val>
                                            <p:strVal val="1+ppt_h/2"/>
                                          </p:val>
                                        </p:tav>
                                      </p:tavLst>
                                    </p:anim>
                                    <p:set>
                                      <p:cBhvr>
                                        <p:cTn id="141" dur="1" fill="hold">
                                          <p:stCondLst>
                                            <p:cond delay="1999"/>
                                          </p:stCondLst>
                                        </p:cTn>
                                        <p:tgtEl>
                                          <p:spTgt spid="11"/>
                                        </p:tgtEl>
                                        <p:attrNameLst>
                                          <p:attrName>style.visibility</p:attrName>
                                        </p:attrNameLst>
                                      </p:cBhvr>
                                      <p:to>
                                        <p:strVal val="hidden"/>
                                      </p:to>
                                    </p:set>
                                  </p:childTnLst>
                                </p:cTn>
                              </p:par>
                              <p:par>
                                <p:cTn id="142" presetID="2" presetClass="exit" presetSubtype="6" fill="hold" nodeType="withEffect">
                                  <p:stCondLst>
                                    <p:cond delay="0"/>
                                  </p:stCondLst>
                                  <p:childTnLst>
                                    <p:anim calcmode="lin" valueType="num">
                                      <p:cBhvr additive="base">
                                        <p:cTn id="143" dur="2000"/>
                                        <p:tgtEl>
                                          <p:spTgt spid="13"/>
                                        </p:tgtEl>
                                        <p:attrNameLst>
                                          <p:attrName>ppt_x</p:attrName>
                                        </p:attrNameLst>
                                      </p:cBhvr>
                                      <p:tavLst>
                                        <p:tav tm="0">
                                          <p:val>
                                            <p:strVal val="ppt_x"/>
                                          </p:val>
                                        </p:tav>
                                        <p:tav tm="100000">
                                          <p:val>
                                            <p:strVal val="1+ppt_w/2"/>
                                          </p:val>
                                        </p:tav>
                                      </p:tavLst>
                                    </p:anim>
                                    <p:anim calcmode="lin" valueType="num">
                                      <p:cBhvr additive="base">
                                        <p:cTn id="144" dur="2000"/>
                                        <p:tgtEl>
                                          <p:spTgt spid="13"/>
                                        </p:tgtEl>
                                        <p:attrNameLst>
                                          <p:attrName>ppt_y</p:attrName>
                                        </p:attrNameLst>
                                      </p:cBhvr>
                                      <p:tavLst>
                                        <p:tav tm="0">
                                          <p:val>
                                            <p:strVal val="ppt_y"/>
                                          </p:val>
                                        </p:tav>
                                        <p:tav tm="100000">
                                          <p:val>
                                            <p:strVal val="1+ppt_h/2"/>
                                          </p:val>
                                        </p:tav>
                                      </p:tavLst>
                                    </p:anim>
                                    <p:set>
                                      <p:cBhvr>
                                        <p:cTn id="145" dur="1" fill="hold">
                                          <p:stCondLst>
                                            <p:cond delay="1999"/>
                                          </p:stCondLst>
                                        </p:cTn>
                                        <p:tgtEl>
                                          <p:spTgt spid="13"/>
                                        </p:tgtEl>
                                        <p:attrNameLst>
                                          <p:attrName>style.visibility</p:attrName>
                                        </p:attrNameLst>
                                      </p:cBhvr>
                                      <p:to>
                                        <p:strVal val="hidden"/>
                                      </p:to>
                                    </p:set>
                                  </p:childTnLst>
                                </p:cTn>
                              </p:par>
                              <p:par>
                                <p:cTn id="146" presetID="2" presetClass="exit" presetSubtype="6" fill="hold" nodeType="withEffect">
                                  <p:stCondLst>
                                    <p:cond delay="0"/>
                                  </p:stCondLst>
                                  <p:childTnLst>
                                    <p:anim calcmode="lin" valueType="num">
                                      <p:cBhvr additive="base">
                                        <p:cTn id="147" dur="2000"/>
                                        <p:tgtEl>
                                          <p:spTgt spid="15"/>
                                        </p:tgtEl>
                                        <p:attrNameLst>
                                          <p:attrName>ppt_x</p:attrName>
                                        </p:attrNameLst>
                                      </p:cBhvr>
                                      <p:tavLst>
                                        <p:tav tm="0">
                                          <p:val>
                                            <p:strVal val="ppt_x"/>
                                          </p:val>
                                        </p:tav>
                                        <p:tav tm="100000">
                                          <p:val>
                                            <p:strVal val="1+ppt_w/2"/>
                                          </p:val>
                                        </p:tav>
                                      </p:tavLst>
                                    </p:anim>
                                    <p:anim calcmode="lin" valueType="num">
                                      <p:cBhvr additive="base">
                                        <p:cTn id="148" dur="2000"/>
                                        <p:tgtEl>
                                          <p:spTgt spid="15"/>
                                        </p:tgtEl>
                                        <p:attrNameLst>
                                          <p:attrName>ppt_y</p:attrName>
                                        </p:attrNameLst>
                                      </p:cBhvr>
                                      <p:tavLst>
                                        <p:tav tm="0">
                                          <p:val>
                                            <p:strVal val="ppt_y"/>
                                          </p:val>
                                        </p:tav>
                                        <p:tav tm="100000">
                                          <p:val>
                                            <p:strVal val="1+ppt_h/2"/>
                                          </p:val>
                                        </p:tav>
                                      </p:tavLst>
                                    </p:anim>
                                    <p:set>
                                      <p:cBhvr>
                                        <p:cTn id="149" dur="1" fill="hold">
                                          <p:stCondLst>
                                            <p:cond delay="1999"/>
                                          </p:stCondLst>
                                        </p:cTn>
                                        <p:tgtEl>
                                          <p:spTgt spid="15"/>
                                        </p:tgtEl>
                                        <p:attrNameLst>
                                          <p:attrName>style.visibility</p:attrName>
                                        </p:attrNameLst>
                                      </p:cBhvr>
                                      <p:to>
                                        <p:strVal val="hidden"/>
                                      </p:to>
                                    </p:set>
                                  </p:childTnLst>
                                </p:cTn>
                              </p:par>
                              <p:par>
                                <p:cTn id="150" presetID="2" presetClass="exit" presetSubtype="6" fill="hold" nodeType="withEffect">
                                  <p:stCondLst>
                                    <p:cond delay="0"/>
                                  </p:stCondLst>
                                  <p:childTnLst>
                                    <p:anim calcmode="lin" valueType="num">
                                      <p:cBhvr additive="base">
                                        <p:cTn id="151" dur="2000"/>
                                        <p:tgtEl>
                                          <p:spTgt spid="16"/>
                                        </p:tgtEl>
                                        <p:attrNameLst>
                                          <p:attrName>ppt_x</p:attrName>
                                        </p:attrNameLst>
                                      </p:cBhvr>
                                      <p:tavLst>
                                        <p:tav tm="0">
                                          <p:val>
                                            <p:strVal val="ppt_x"/>
                                          </p:val>
                                        </p:tav>
                                        <p:tav tm="100000">
                                          <p:val>
                                            <p:strVal val="1+ppt_w/2"/>
                                          </p:val>
                                        </p:tav>
                                      </p:tavLst>
                                    </p:anim>
                                    <p:anim calcmode="lin" valueType="num">
                                      <p:cBhvr additive="base">
                                        <p:cTn id="152" dur="2000"/>
                                        <p:tgtEl>
                                          <p:spTgt spid="16"/>
                                        </p:tgtEl>
                                        <p:attrNameLst>
                                          <p:attrName>ppt_y</p:attrName>
                                        </p:attrNameLst>
                                      </p:cBhvr>
                                      <p:tavLst>
                                        <p:tav tm="0">
                                          <p:val>
                                            <p:strVal val="ppt_y"/>
                                          </p:val>
                                        </p:tav>
                                        <p:tav tm="100000">
                                          <p:val>
                                            <p:strVal val="1+ppt_h/2"/>
                                          </p:val>
                                        </p:tav>
                                      </p:tavLst>
                                    </p:anim>
                                    <p:set>
                                      <p:cBhvr>
                                        <p:cTn id="153" dur="1" fill="hold">
                                          <p:stCondLst>
                                            <p:cond delay="1999"/>
                                          </p:stCondLst>
                                        </p:cTn>
                                        <p:tgtEl>
                                          <p:spTgt spid="16"/>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2000"/>
                                        <p:tgtEl>
                                          <p:spTgt spid="19"/>
                                        </p:tgtEl>
                                        <p:attrNameLst>
                                          <p:attrName>ppt_x</p:attrName>
                                        </p:attrNameLst>
                                      </p:cBhvr>
                                      <p:tavLst>
                                        <p:tav tm="0">
                                          <p:val>
                                            <p:strVal val="ppt_x"/>
                                          </p:val>
                                        </p:tav>
                                        <p:tav tm="100000">
                                          <p:val>
                                            <p:strVal val="1+ppt_w/2"/>
                                          </p:val>
                                        </p:tav>
                                      </p:tavLst>
                                    </p:anim>
                                    <p:anim calcmode="lin" valueType="num">
                                      <p:cBhvr additive="base">
                                        <p:cTn id="156" dur="2000"/>
                                        <p:tgtEl>
                                          <p:spTgt spid="19"/>
                                        </p:tgtEl>
                                        <p:attrNameLst>
                                          <p:attrName>ppt_y</p:attrName>
                                        </p:attrNameLst>
                                      </p:cBhvr>
                                      <p:tavLst>
                                        <p:tav tm="0">
                                          <p:val>
                                            <p:strVal val="ppt_y"/>
                                          </p:val>
                                        </p:tav>
                                        <p:tav tm="100000">
                                          <p:val>
                                            <p:strVal val="1+ppt_h/2"/>
                                          </p:val>
                                        </p:tav>
                                      </p:tavLst>
                                    </p:anim>
                                    <p:set>
                                      <p:cBhvr>
                                        <p:cTn id="157" dur="1" fill="hold">
                                          <p:stCondLst>
                                            <p:cond delay="1999"/>
                                          </p:stCondLst>
                                        </p:cTn>
                                        <p:tgtEl>
                                          <p:spTgt spid="19"/>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2000"/>
                                        <p:tgtEl>
                                          <p:spTgt spid="21"/>
                                        </p:tgtEl>
                                        <p:attrNameLst>
                                          <p:attrName>ppt_x</p:attrName>
                                        </p:attrNameLst>
                                      </p:cBhvr>
                                      <p:tavLst>
                                        <p:tav tm="0">
                                          <p:val>
                                            <p:strVal val="ppt_x"/>
                                          </p:val>
                                        </p:tav>
                                        <p:tav tm="100000">
                                          <p:val>
                                            <p:strVal val="1+ppt_w/2"/>
                                          </p:val>
                                        </p:tav>
                                      </p:tavLst>
                                    </p:anim>
                                    <p:anim calcmode="lin" valueType="num">
                                      <p:cBhvr additive="base">
                                        <p:cTn id="160" dur="2000"/>
                                        <p:tgtEl>
                                          <p:spTgt spid="21"/>
                                        </p:tgtEl>
                                        <p:attrNameLst>
                                          <p:attrName>ppt_y</p:attrName>
                                        </p:attrNameLst>
                                      </p:cBhvr>
                                      <p:tavLst>
                                        <p:tav tm="0">
                                          <p:val>
                                            <p:strVal val="ppt_y"/>
                                          </p:val>
                                        </p:tav>
                                        <p:tav tm="100000">
                                          <p:val>
                                            <p:strVal val="1+ppt_h/2"/>
                                          </p:val>
                                        </p:tav>
                                      </p:tavLst>
                                    </p:anim>
                                    <p:set>
                                      <p:cBhvr>
                                        <p:cTn id="161" dur="1" fill="hold">
                                          <p:stCondLst>
                                            <p:cond delay="1999"/>
                                          </p:stCondLst>
                                        </p:cTn>
                                        <p:tgtEl>
                                          <p:spTgt spid="21"/>
                                        </p:tgtEl>
                                        <p:attrNameLst>
                                          <p:attrName>style.visibility</p:attrName>
                                        </p:attrNameLst>
                                      </p:cBhvr>
                                      <p:to>
                                        <p:strVal val="hidden"/>
                                      </p:to>
                                    </p:set>
                                  </p:childTnLst>
                                </p:cTn>
                              </p:par>
                              <p:par>
                                <p:cTn id="162" presetID="2" presetClass="exit" presetSubtype="12" fill="hold" nodeType="withEffect">
                                  <p:stCondLst>
                                    <p:cond delay="0"/>
                                  </p:stCondLst>
                                  <p:childTnLst>
                                    <p:anim calcmode="lin" valueType="num">
                                      <p:cBhvr additive="base">
                                        <p:cTn id="163" dur="2000"/>
                                        <p:tgtEl>
                                          <p:spTgt spid="4"/>
                                        </p:tgtEl>
                                        <p:attrNameLst>
                                          <p:attrName>ppt_x</p:attrName>
                                        </p:attrNameLst>
                                      </p:cBhvr>
                                      <p:tavLst>
                                        <p:tav tm="0">
                                          <p:val>
                                            <p:strVal val="ppt_x"/>
                                          </p:val>
                                        </p:tav>
                                        <p:tav tm="100000">
                                          <p:val>
                                            <p:strVal val="0-ppt_w/2"/>
                                          </p:val>
                                        </p:tav>
                                      </p:tavLst>
                                    </p:anim>
                                    <p:anim calcmode="lin" valueType="num">
                                      <p:cBhvr additive="base">
                                        <p:cTn id="164" dur="2000"/>
                                        <p:tgtEl>
                                          <p:spTgt spid="4"/>
                                        </p:tgtEl>
                                        <p:attrNameLst>
                                          <p:attrName>ppt_y</p:attrName>
                                        </p:attrNameLst>
                                      </p:cBhvr>
                                      <p:tavLst>
                                        <p:tav tm="0">
                                          <p:val>
                                            <p:strVal val="ppt_y"/>
                                          </p:val>
                                        </p:tav>
                                        <p:tav tm="100000">
                                          <p:val>
                                            <p:strVal val="1+ppt_h/2"/>
                                          </p:val>
                                        </p:tav>
                                      </p:tavLst>
                                    </p:anim>
                                    <p:set>
                                      <p:cBhvr>
                                        <p:cTn id="165" dur="1" fill="hold">
                                          <p:stCondLst>
                                            <p:cond delay="1999"/>
                                          </p:stCondLst>
                                        </p:cTn>
                                        <p:tgtEl>
                                          <p:spTgt spid="4"/>
                                        </p:tgtEl>
                                        <p:attrNameLst>
                                          <p:attrName>style.visibility</p:attrName>
                                        </p:attrNameLst>
                                      </p:cBhvr>
                                      <p:to>
                                        <p:strVal val="hidden"/>
                                      </p:to>
                                    </p:set>
                                  </p:childTnLst>
                                </p:cTn>
                              </p:par>
                              <p:par>
                                <p:cTn id="166" presetID="2" presetClass="exit" presetSubtype="12" fill="hold" nodeType="withEffect">
                                  <p:stCondLst>
                                    <p:cond delay="0"/>
                                  </p:stCondLst>
                                  <p:childTnLst>
                                    <p:anim calcmode="lin" valueType="num">
                                      <p:cBhvr additive="base">
                                        <p:cTn id="167" dur="2000"/>
                                        <p:tgtEl>
                                          <p:spTgt spid="6"/>
                                        </p:tgtEl>
                                        <p:attrNameLst>
                                          <p:attrName>ppt_x</p:attrName>
                                        </p:attrNameLst>
                                      </p:cBhvr>
                                      <p:tavLst>
                                        <p:tav tm="0">
                                          <p:val>
                                            <p:strVal val="ppt_x"/>
                                          </p:val>
                                        </p:tav>
                                        <p:tav tm="100000">
                                          <p:val>
                                            <p:strVal val="0-ppt_w/2"/>
                                          </p:val>
                                        </p:tav>
                                      </p:tavLst>
                                    </p:anim>
                                    <p:anim calcmode="lin" valueType="num">
                                      <p:cBhvr additive="base">
                                        <p:cTn id="168" dur="2000"/>
                                        <p:tgtEl>
                                          <p:spTgt spid="6"/>
                                        </p:tgtEl>
                                        <p:attrNameLst>
                                          <p:attrName>ppt_y</p:attrName>
                                        </p:attrNameLst>
                                      </p:cBhvr>
                                      <p:tavLst>
                                        <p:tav tm="0">
                                          <p:val>
                                            <p:strVal val="ppt_y"/>
                                          </p:val>
                                        </p:tav>
                                        <p:tav tm="100000">
                                          <p:val>
                                            <p:strVal val="1+ppt_h/2"/>
                                          </p:val>
                                        </p:tav>
                                      </p:tavLst>
                                    </p:anim>
                                    <p:set>
                                      <p:cBhvr>
                                        <p:cTn id="169" dur="1" fill="hold">
                                          <p:stCondLst>
                                            <p:cond delay="1999"/>
                                          </p:stCondLst>
                                        </p:cTn>
                                        <p:tgtEl>
                                          <p:spTgt spid="6"/>
                                        </p:tgtEl>
                                        <p:attrNameLst>
                                          <p:attrName>style.visibility</p:attrName>
                                        </p:attrNameLst>
                                      </p:cBhvr>
                                      <p:to>
                                        <p:strVal val="hidden"/>
                                      </p:to>
                                    </p:set>
                                  </p:childTnLst>
                                </p:cTn>
                              </p:par>
                              <p:par>
                                <p:cTn id="170" presetID="2" presetClass="exit" presetSubtype="12" fill="hold" nodeType="withEffect">
                                  <p:stCondLst>
                                    <p:cond delay="0"/>
                                  </p:stCondLst>
                                  <p:childTnLst>
                                    <p:anim calcmode="lin" valueType="num">
                                      <p:cBhvr additive="base">
                                        <p:cTn id="171" dur="2000"/>
                                        <p:tgtEl>
                                          <p:spTgt spid="9"/>
                                        </p:tgtEl>
                                        <p:attrNameLst>
                                          <p:attrName>ppt_x</p:attrName>
                                        </p:attrNameLst>
                                      </p:cBhvr>
                                      <p:tavLst>
                                        <p:tav tm="0">
                                          <p:val>
                                            <p:strVal val="ppt_x"/>
                                          </p:val>
                                        </p:tav>
                                        <p:tav tm="100000">
                                          <p:val>
                                            <p:strVal val="0-ppt_w/2"/>
                                          </p:val>
                                        </p:tav>
                                      </p:tavLst>
                                    </p:anim>
                                    <p:anim calcmode="lin" valueType="num">
                                      <p:cBhvr additive="base">
                                        <p:cTn id="172" dur="2000"/>
                                        <p:tgtEl>
                                          <p:spTgt spid="9"/>
                                        </p:tgtEl>
                                        <p:attrNameLst>
                                          <p:attrName>ppt_y</p:attrName>
                                        </p:attrNameLst>
                                      </p:cBhvr>
                                      <p:tavLst>
                                        <p:tav tm="0">
                                          <p:val>
                                            <p:strVal val="ppt_y"/>
                                          </p:val>
                                        </p:tav>
                                        <p:tav tm="100000">
                                          <p:val>
                                            <p:strVal val="1+ppt_h/2"/>
                                          </p:val>
                                        </p:tav>
                                      </p:tavLst>
                                    </p:anim>
                                    <p:set>
                                      <p:cBhvr>
                                        <p:cTn id="173" dur="1" fill="hold">
                                          <p:stCondLst>
                                            <p:cond delay="1999"/>
                                          </p:stCondLst>
                                        </p:cTn>
                                        <p:tgtEl>
                                          <p:spTgt spid="9"/>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2000"/>
                                        <p:tgtEl>
                                          <p:spTgt spid="10"/>
                                        </p:tgtEl>
                                        <p:attrNameLst>
                                          <p:attrName>ppt_x</p:attrName>
                                        </p:attrNameLst>
                                      </p:cBhvr>
                                      <p:tavLst>
                                        <p:tav tm="0">
                                          <p:val>
                                            <p:strVal val="ppt_x"/>
                                          </p:val>
                                        </p:tav>
                                        <p:tav tm="100000">
                                          <p:val>
                                            <p:strVal val="0-ppt_w/2"/>
                                          </p:val>
                                        </p:tav>
                                      </p:tavLst>
                                    </p:anim>
                                    <p:anim calcmode="lin" valueType="num">
                                      <p:cBhvr additive="base">
                                        <p:cTn id="176" dur="2000"/>
                                        <p:tgtEl>
                                          <p:spTgt spid="10"/>
                                        </p:tgtEl>
                                        <p:attrNameLst>
                                          <p:attrName>ppt_y</p:attrName>
                                        </p:attrNameLst>
                                      </p:cBhvr>
                                      <p:tavLst>
                                        <p:tav tm="0">
                                          <p:val>
                                            <p:strVal val="ppt_y"/>
                                          </p:val>
                                        </p:tav>
                                        <p:tav tm="100000">
                                          <p:val>
                                            <p:strVal val="1+ppt_h/2"/>
                                          </p:val>
                                        </p:tav>
                                      </p:tavLst>
                                    </p:anim>
                                    <p:set>
                                      <p:cBhvr>
                                        <p:cTn id="177" dur="1" fill="hold">
                                          <p:stCondLst>
                                            <p:cond delay="1999"/>
                                          </p:stCondLst>
                                        </p:cTn>
                                        <p:tgtEl>
                                          <p:spTgt spid="10"/>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2000"/>
                                        <p:tgtEl>
                                          <p:spTgt spid="12"/>
                                        </p:tgtEl>
                                        <p:attrNameLst>
                                          <p:attrName>ppt_x</p:attrName>
                                        </p:attrNameLst>
                                      </p:cBhvr>
                                      <p:tavLst>
                                        <p:tav tm="0">
                                          <p:val>
                                            <p:strVal val="ppt_x"/>
                                          </p:val>
                                        </p:tav>
                                        <p:tav tm="100000">
                                          <p:val>
                                            <p:strVal val="0-ppt_w/2"/>
                                          </p:val>
                                        </p:tav>
                                      </p:tavLst>
                                    </p:anim>
                                    <p:anim calcmode="lin" valueType="num">
                                      <p:cBhvr additive="base">
                                        <p:cTn id="180" dur="2000"/>
                                        <p:tgtEl>
                                          <p:spTgt spid="12"/>
                                        </p:tgtEl>
                                        <p:attrNameLst>
                                          <p:attrName>ppt_y</p:attrName>
                                        </p:attrNameLst>
                                      </p:cBhvr>
                                      <p:tavLst>
                                        <p:tav tm="0">
                                          <p:val>
                                            <p:strVal val="ppt_y"/>
                                          </p:val>
                                        </p:tav>
                                        <p:tav tm="100000">
                                          <p:val>
                                            <p:strVal val="1+ppt_h/2"/>
                                          </p:val>
                                        </p:tav>
                                      </p:tavLst>
                                    </p:anim>
                                    <p:set>
                                      <p:cBhvr>
                                        <p:cTn id="181" dur="1" fill="hold">
                                          <p:stCondLst>
                                            <p:cond delay="1999"/>
                                          </p:stCondLst>
                                        </p:cTn>
                                        <p:tgtEl>
                                          <p:spTgt spid="12"/>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2000"/>
                                        <p:tgtEl>
                                          <p:spTgt spid="14"/>
                                        </p:tgtEl>
                                        <p:attrNameLst>
                                          <p:attrName>ppt_x</p:attrName>
                                        </p:attrNameLst>
                                      </p:cBhvr>
                                      <p:tavLst>
                                        <p:tav tm="0">
                                          <p:val>
                                            <p:strVal val="ppt_x"/>
                                          </p:val>
                                        </p:tav>
                                        <p:tav tm="100000">
                                          <p:val>
                                            <p:strVal val="0-ppt_w/2"/>
                                          </p:val>
                                        </p:tav>
                                      </p:tavLst>
                                    </p:anim>
                                    <p:anim calcmode="lin" valueType="num">
                                      <p:cBhvr additive="base">
                                        <p:cTn id="184" dur="2000"/>
                                        <p:tgtEl>
                                          <p:spTgt spid="14"/>
                                        </p:tgtEl>
                                        <p:attrNameLst>
                                          <p:attrName>ppt_y</p:attrName>
                                        </p:attrNameLst>
                                      </p:cBhvr>
                                      <p:tavLst>
                                        <p:tav tm="0">
                                          <p:val>
                                            <p:strVal val="ppt_y"/>
                                          </p:val>
                                        </p:tav>
                                        <p:tav tm="100000">
                                          <p:val>
                                            <p:strVal val="1+ppt_h/2"/>
                                          </p:val>
                                        </p:tav>
                                      </p:tavLst>
                                    </p:anim>
                                    <p:set>
                                      <p:cBhvr>
                                        <p:cTn id="185" dur="1" fill="hold">
                                          <p:stCondLst>
                                            <p:cond delay="1999"/>
                                          </p:stCondLst>
                                        </p:cTn>
                                        <p:tgtEl>
                                          <p:spTgt spid="14"/>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2000"/>
                                        <p:tgtEl>
                                          <p:spTgt spid="17"/>
                                        </p:tgtEl>
                                        <p:attrNameLst>
                                          <p:attrName>ppt_x</p:attrName>
                                        </p:attrNameLst>
                                      </p:cBhvr>
                                      <p:tavLst>
                                        <p:tav tm="0">
                                          <p:val>
                                            <p:strVal val="ppt_x"/>
                                          </p:val>
                                        </p:tav>
                                        <p:tav tm="100000">
                                          <p:val>
                                            <p:strVal val="0-ppt_w/2"/>
                                          </p:val>
                                        </p:tav>
                                      </p:tavLst>
                                    </p:anim>
                                    <p:anim calcmode="lin" valueType="num">
                                      <p:cBhvr additive="base">
                                        <p:cTn id="188" dur="2000"/>
                                        <p:tgtEl>
                                          <p:spTgt spid="17"/>
                                        </p:tgtEl>
                                        <p:attrNameLst>
                                          <p:attrName>ppt_y</p:attrName>
                                        </p:attrNameLst>
                                      </p:cBhvr>
                                      <p:tavLst>
                                        <p:tav tm="0">
                                          <p:val>
                                            <p:strVal val="ppt_y"/>
                                          </p:val>
                                        </p:tav>
                                        <p:tav tm="100000">
                                          <p:val>
                                            <p:strVal val="1+ppt_h/2"/>
                                          </p:val>
                                        </p:tav>
                                      </p:tavLst>
                                    </p:anim>
                                    <p:set>
                                      <p:cBhvr>
                                        <p:cTn id="189" dur="1" fill="hold">
                                          <p:stCondLst>
                                            <p:cond delay="1999"/>
                                          </p:stCondLst>
                                        </p:cTn>
                                        <p:tgtEl>
                                          <p:spTgt spid="17"/>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2000"/>
                                        <p:tgtEl>
                                          <p:spTgt spid="18"/>
                                        </p:tgtEl>
                                        <p:attrNameLst>
                                          <p:attrName>ppt_x</p:attrName>
                                        </p:attrNameLst>
                                      </p:cBhvr>
                                      <p:tavLst>
                                        <p:tav tm="0">
                                          <p:val>
                                            <p:strVal val="ppt_x"/>
                                          </p:val>
                                        </p:tav>
                                        <p:tav tm="100000">
                                          <p:val>
                                            <p:strVal val="0-ppt_w/2"/>
                                          </p:val>
                                        </p:tav>
                                      </p:tavLst>
                                    </p:anim>
                                    <p:anim calcmode="lin" valueType="num">
                                      <p:cBhvr additive="base">
                                        <p:cTn id="192" dur="2000"/>
                                        <p:tgtEl>
                                          <p:spTgt spid="18"/>
                                        </p:tgtEl>
                                        <p:attrNameLst>
                                          <p:attrName>ppt_y</p:attrName>
                                        </p:attrNameLst>
                                      </p:cBhvr>
                                      <p:tavLst>
                                        <p:tav tm="0">
                                          <p:val>
                                            <p:strVal val="ppt_y"/>
                                          </p:val>
                                        </p:tav>
                                        <p:tav tm="100000">
                                          <p:val>
                                            <p:strVal val="1+ppt_h/2"/>
                                          </p:val>
                                        </p:tav>
                                      </p:tavLst>
                                    </p:anim>
                                    <p:set>
                                      <p:cBhvr>
                                        <p:cTn id="193" dur="1" fill="hold">
                                          <p:stCondLst>
                                            <p:cond delay="1999"/>
                                          </p:stCondLst>
                                        </p:cTn>
                                        <p:tgtEl>
                                          <p:spTgt spid="18"/>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2000"/>
                                        <p:tgtEl>
                                          <p:spTgt spid="20"/>
                                        </p:tgtEl>
                                        <p:attrNameLst>
                                          <p:attrName>ppt_x</p:attrName>
                                        </p:attrNameLst>
                                      </p:cBhvr>
                                      <p:tavLst>
                                        <p:tav tm="0">
                                          <p:val>
                                            <p:strVal val="ppt_x"/>
                                          </p:val>
                                        </p:tav>
                                        <p:tav tm="100000">
                                          <p:val>
                                            <p:strVal val="0-ppt_w/2"/>
                                          </p:val>
                                        </p:tav>
                                      </p:tavLst>
                                    </p:anim>
                                    <p:anim calcmode="lin" valueType="num">
                                      <p:cBhvr additive="base">
                                        <p:cTn id="196" dur="2000"/>
                                        <p:tgtEl>
                                          <p:spTgt spid="20"/>
                                        </p:tgtEl>
                                        <p:attrNameLst>
                                          <p:attrName>ppt_y</p:attrName>
                                        </p:attrNameLst>
                                      </p:cBhvr>
                                      <p:tavLst>
                                        <p:tav tm="0">
                                          <p:val>
                                            <p:strVal val="ppt_y"/>
                                          </p:val>
                                        </p:tav>
                                        <p:tav tm="100000">
                                          <p:val>
                                            <p:strVal val="1+ppt_h/2"/>
                                          </p:val>
                                        </p:tav>
                                      </p:tavLst>
                                    </p:anim>
                                    <p:set>
                                      <p:cBhvr>
                                        <p:cTn id="197" dur="1" fill="hold">
                                          <p:stCondLst>
                                            <p:cond delay="1999"/>
                                          </p:stCondLst>
                                        </p:cTn>
                                        <p:tgtEl>
                                          <p:spTgt spid="20"/>
                                        </p:tgtEl>
                                        <p:attrNameLst>
                                          <p:attrName>style.visibility</p:attrName>
                                        </p:attrNameLst>
                                      </p:cBhvr>
                                      <p:to>
                                        <p:strVal val="hidden"/>
                                      </p:to>
                                    </p:set>
                                  </p:childTnLst>
                                </p:cTn>
                              </p:par>
                              <p:par>
                                <p:cTn id="198" presetID="8" presetClass="emph" presetSubtype="0" fill="hold" nodeType="withEffect">
                                  <p:stCondLst>
                                    <p:cond delay="0"/>
                                  </p:stCondLst>
                                  <p:childTnLst>
                                    <p:animRot by="-21600000">
                                      <p:cBhvr>
                                        <p:cTn id="199" dur="2000" fill="hold"/>
                                        <p:tgtEl>
                                          <p:spTgt spid="4"/>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6"/>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9"/>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0"/>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4"/>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7"/>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20"/>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3"/>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7"/>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8"/>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1"/>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3"/>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5"/>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19"/>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21"/>
                                        </p:tgtEl>
                                        <p:attrNameLst>
                                          <p:attrName>r</p:attrName>
                                        </p:attrNameLst>
                                      </p:cBhvr>
                                    </p:animRot>
                                  </p:childTnLst>
                                </p:cTn>
                              </p:par>
                              <p:par>
                                <p:cTn id="236" presetID="17" presetClass="entr" presetSubtype="1"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000" fill="hold"/>
                                        <p:tgtEl>
                                          <p:spTgt spid="2"/>
                                        </p:tgtEl>
                                        <p:attrNameLst>
                                          <p:attrName>ppt_x</p:attrName>
                                        </p:attrNameLst>
                                      </p:cBhvr>
                                      <p:tavLst>
                                        <p:tav tm="0">
                                          <p:val>
                                            <p:strVal val="#ppt_x"/>
                                          </p:val>
                                        </p:tav>
                                        <p:tav tm="100000">
                                          <p:val>
                                            <p:strVal val="#ppt_x"/>
                                          </p:val>
                                        </p:tav>
                                      </p:tavLst>
                                    </p:anim>
                                    <p:anim calcmode="lin" valueType="num">
                                      <p:cBhvr>
                                        <p:cTn id="239" dur="2000" fill="hold"/>
                                        <p:tgtEl>
                                          <p:spTgt spid="2"/>
                                        </p:tgtEl>
                                        <p:attrNameLst>
                                          <p:attrName>ppt_y</p:attrName>
                                        </p:attrNameLst>
                                      </p:cBhvr>
                                      <p:tavLst>
                                        <p:tav tm="0">
                                          <p:val>
                                            <p:strVal val="#ppt_y-#ppt_h/2"/>
                                          </p:val>
                                        </p:tav>
                                        <p:tav tm="100000">
                                          <p:val>
                                            <p:strVal val="#ppt_y"/>
                                          </p:val>
                                        </p:tav>
                                      </p:tavLst>
                                    </p:anim>
                                    <p:anim calcmode="lin" valueType="num">
                                      <p:cBhvr>
                                        <p:cTn id="240" dur="2000" fill="hold"/>
                                        <p:tgtEl>
                                          <p:spTgt spid="2"/>
                                        </p:tgtEl>
                                        <p:attrNameLst>
                                          <p:attrName>ppt_w</p:attrName>
                                        </p:attrNameLst>
                                      </p:cBhvr>
                                      <p:tavLst>
                                        <p:tav tm="0">
                                          <p:val>
                                            <p:strVal val="#ppt_w"/>
                                          </p:val>
                                        </p:tav>
                                        <p:tav tm="100000">
                                          <p:val>
                                            <p:strVal val="#ppt_w"/>
                                          </p:val>
                                        </p:tav>
                                      </p:tavLst>
                                    </p:anim>
                                    <p:anim calcmode="lin" valueType="num">
                                      <p:cBhvr>
                                        <p:cTn id="241" dur="2000" fill="hold"/>
                                        <p:tgtEl>
                                          <p:spTgt spid="2"/>
                                        </p:tgtEl>
                                        <p:attrNameLst>
                                          <p:attrName>ppt_h</p:attrName>
                                        </p:attrNameLst>
                                      </p:cBhvr>
                                      <p:tavLst>
                                        <p:tav tm="0">
                                          <p:val>
                                            <p:fltVal val="0"/>
                                          </p:val>
                                        </p:tav>
                                        <p:tav tm="100000">
                                          <p:val>
                                            <p:strVal val="#ppt_h"/>
                                          </p:val>
                                        </p:tav>
                                      </p:tavLst>
                                    </p:anim>
                                  </p:childTnLst>
                                </p:cTn>
                              </p:par>
                              <p:par>
                                <p:cTn id="242" presetID="16" presetClass="entr" presetSubtype="37" fill="hold" nodeType="withEffect">
                                  <p:stCondLst>
                                    <p:cond delay="0"/>
                                  </p:stCondLst>
                                  <p:childTnLst>
                                    <p:set>
                                      <p:cBhvr>
                                        <p:cTn id="243" dur="1" fill="hold">
                                          <p:stCondLst>
                                            <p:cond delay="0"/>
                                          </p:stCondLst>
                                        </p:cTn>
                                        <p:tgtEl>
                                          <p:spTgt spid="2"/>
                                        </p:tgtEl>
                                        <p:attrNameLst>
                                          <p:attrName>style.visibility</p:attrName>
                                        </p:attrNameLst>
                                      </p:cBhvr>
                                      <p:to>
                                        <p:strVal val="visible"/>
                                      </p:to>
                                    </p:set>
                                    <p:animEffect transition="in" filter="barn(outVertical)">
                                      <p:cBhvr>
                                        <p:cTn id="24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4600"/>
        </a:soli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643323">
            <a:off x="2901859" y="802575"/>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06079" y="2372492"/>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03936" y="853186"/>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226819" y="2355005"/>
            <a:ext cx="708734"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187480" y="802576"/>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191700" y="2372493"/>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01660" y="802576"/>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05880" y="2372493"/>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544407" y="802575"/>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548627" y="2372492"/>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089755" y="853183"/>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012638" y="2355002"/>
            <a:ext cx="708734"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054744" y="853187"/>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6977627" y="2355006"/>
            <a:ext cx="708734"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840563" y="853184"/>
            <a:ext cx="714380"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763446" y="2355003"/>
            <a:ext cx="708734" cy="2229274"/>
          </a:xfrm>
          <a:prstGeom prst="moon">
            <a:avLst>
              <a:gd name="adj" fmla="val 35266"/>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blinds(horizontal)">
                                      <p:cBhvr>
                                        <p:cTn id="129" dur="2000"/>
                                        <p:tgtEl>
                                          <p:spTgt spid="5"/>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blinds(horizontal)">
                                      <p:cBhvr>
                                        <p:cTn id="132" dur="2000"/>
                                        <p:tgtEl>
                                          <p:spTgt spid="6"/>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17" presetClass="entr" presetSubtype="10"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fltVal val="0"/>
                                          </p:val>
                                        </p:tav>
                                        <p:tav tm="100000">
                                          <p:val>
                                            <p:strVal val="#ppt_w"/>
                                          </p:val>
                                        </p:tav>
                                      </p:tavLst>
                                    </p:anim>
                                    <p:anim calcmode="lin" valueType="num">
                                      <p:cBhvr>
                                        <p:cTn id="21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fectos,circulos ,png,zoomgraf.blogspot (6).png"/>
          <p:cNvPicPr>
            <a:picLocks noChangeAspect="1"/>
          </p:cNvPicPr>
          <p:nvPr/>
        </p:nvPicPr>
        <p:blipFill>
          <a:blip r:embed="rId3">
            <a:duotone>
              <a:prstClr val="black"/>
              <a:srgbClr val="FFFF00">
                <a:tint val="45000"/>
                <a:satMod val="400000"/>
              </a:srgbClr>
            </a:duotone>
            <a:lum bright="10000" contrast="40000"/>
          </a:blip>
          <a:stretch>
            <a:fillRect/>
          </a:stretch>
        </p:blipFill>
        <p:spPr>
          <a:xfrm>
            <a:off x="1357290" y="-285770"/>
            <a:ext cx="5929354" cy="5910287"/>
          </a:xfrm>
          <a:prstGeom prst="rect">
            <a:avLst/>
          </a:prstGeom>
        </p:spPr>
      </p:pic>
      <p:pic>
        <p:nvPicPr>
          <p:cNvPr id="4" name="3 Imagen" descr="017904-blue-jelly-icon-symbols-shapes-spiral1.png"/>
          <p:cNvPicPr>
            <a:picLocks noChangeAspect="1"/>
          </p:cNvPicPr>
          <p:nvPr/>
        </p:nvPicPr>
        <p:blipFill>
          <a:blip r:embed="rId4">
            <a:duotone>
              <a:prstClr val="black"/>
              <a:srgbClr val="FFFF00">
                <a:tint val="45000"/>
                <a:satMod val="400000"/>
              </a:srgbClr>
            </a:duotone>
            <a:lum bright="10000" contrast="40000"/>
          </a:blip>
          <a:stretch>
            <a:fillRect/>
          </a:stretch>
        </p:blipFill>
        <p:spPr>
          <a:xfrm>
            <a:off x="2857488" y="1142990"/>
            <a:ext cx="2893598" cy="2893598"/>
          </a:xfrm>
          <a:prstGeom prst="rect">
            <a:avLst/>
          </a:prstGeom>
        </p:spPr>
      </p:pic>
      <p:sp>
        <p:nvSpPr>
          <p:cNvPr id="5" name="4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childTnLst>
                          </p:cTn>
                        </p:par>
                        <p:par>
                          <p:cTn id="40" fill="hold">
                            <p:stCondLst>
                              <p:cond delay="4000"/>
                            </p:stCondLst>
                            <p:childTnLst>
                              <p:par>
                                <p:cTn id="41" presetID="23" presetClass="entr" presetSubtype="272"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2000" fill="hold"/>
                                        <p:tgtEl>
                                          <p:spTgt spid="2"/>
                                        </p:tgtEl>
                                        <p:attrNameLst>
                                          <p:attrName>ppt_w</p:attrName>
                                        </p:attrNameLst>
                                      </p:cBhvr>
                                      <p:tavLst>
                                        <p:tav tm="0">
                                          <p:val>
                                            <p:strVal val="2/3*#ppt_w"/>
                                          </p:val>
                                        </p:tav>
                                        <p:tav tm="100000">
                                          <p:val>
                                            <p:strVal val="#ppt_w"/>
                                          </p:val>
                                        </p:tav>
                                      </p:tavLst>
                                    </p:anim>
                                    <p:anim calcmode="lin" valueType="num">
                                      <p:cBhvr>
                                        <p:cTn id="44" dur="2000" fill="hold"/>
                                        <p:tgtEl>
                                          <p:spTgt spid="2"/>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ox(out)">
                                      <p:cBhvr>
                                        <p:cTn id="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5" name="14 CuadroTexto"/>
          <p:cNvSpPr txBox="1"/>
          <p:nvPr/>
        </p:nvSpPr>
        <p:spPr>
          <a:xfrm>
            <a:off x="2071670" y="500048"/>
            <a:ext cx="6715172" cy="2308324"/>
          </a:xfrm>
          <a:prstGeom prst="rect">
            <a:avLst/>
          </a:prstGeom>
          <a:noFill/>
        </p:spPr>
        <p:txBody>
          <a:bodyPr wrap="square" rtlCol="0">
            <a:spAutoFit/>
          </a:bodyPr>
          <a:lstStyle/>
          <a:p>
            <a:pPr algn="ctr"/>
            <a:r>
              <a:rPr lang="es-PE" dirty="0" smtClean="0"/>
              <a:t>Las margaritas se ha insertado tanto en la cultura que no sólo es una flor, también se ha convertido en un símbolo cultural. Tanto así que esto ha llevado a  ser utilizado como nombre propio de personas y de algunas exquisiteces culinarias</a:t>
            </a:r>
          </a:p>
          <a:p>
            <a:pPr algn="ctr"/>
            <a:r>
              <a:rPr lang="es-PE" dirty="0" smtClean="0"/>
              <a:t>La margarita ha sido una de las plantas con mayor difusión en jardines y en el ámbito popular. Y esto sucede por el hecho que  ha adquirido significados de tal manera que decir: margarita traduce un imaginario y simbolismo compartido por las personas</a:t>
            </a:r>
            <a:endParaRPr lang="es-PE" dirty="0"/>
          </a:p>
        </p:txBody>
      </p:sp>
      <p:sp>
        <p:nvSpPr>
          <p:cNvPr id="16" name="15 Rectángulo"/>
          <p:cNvSpPr/>
          <p:nvPr/>
        </p:nvSpPr>
        <p:spPr>
          <a:xfrm>
            <a:off x="-214346" y="-214332"/>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25000"/>
          </a:schemeClr>
        </a:soli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11811437.png"/>
          <p:cNvPicPr>
            <a:picLocks noChangeAspect="1"/>
          </p:cNvPicPr>
          <p:nvPr/>
        </p:nvPicPr>
        <p:blipFill>
          <a:blip r:embed="rId3">
            <a:duotone>
              <a:prstClr val="black"/>
              <a:srgbClr val="FFFF00">
                <a:tint val="45000"/>
                <a:satMod val="400000"/>
              </a:srgbClr>
            </a:duotone>
            <a:lum contrast="20000"/>
          </a:blip>
          <a:srcRect l="10000" t="15000" r="20000" b="20000"/>
          <a:stretch>
            <a:fillRect/>
          </a:stretch>
        </p:blipFill>
        <p:spPr>
          <a:xfrm>
            <a:off x="4143372" y="1285866"/>
            <a:ext cx="1000132" cy="928694"/>
          </a:xfrm>
          <a:prstGeom prst="rect">
            <a:avLst/>
          </a:prstGeom>
        </p:spPr>
      </p:pic>
      <p:pic>
        <p:nvPicPr>
          <p:cNvPr id="4" name="3 Imagen" descr="1211811437.png"/>
          <p:cNvPicPr>
            <a:picLocks noChangeAspect="1"/>
          </p:cNvPicPr>
          <p:nvPr/>
        </p:nvPicPr>
        <p:blipFill>
          <a:blip r:embed="rId3">
            <a:duotone>
              <a:prstClr val="black"/>
              <a:srgbClr val="FFFF00">
                <a:tint val="45000"/>
                <a:satMod val="400000"/>
              </a:srgbClr>
            </a:duotone>
            <a:lum contrast="20000"/>
          </a:blip>
          <a:srcRect l="10000" t="15000" r="20000" b="20000"/>
          <a:stretch>
            <a:fillRect/>
          </a:stretch>
        </p:blipFill>
        <p:spPr>
          <a:xfrm>
            <a:off x="4071934" y="2786064"/>
            <a:ext cx="1000132" cy="928694"/>
          </a:xfrm>
          <a:prstGeom prst="rect">
            <a:avLst/>
          </a:prstGeom>
        </p:spPr>
      </p:pic>
      <p:pic>
        <p:nvPicPr>
          <p:cNvPr id="5" name="4 Imagen" descr="1211811437.png"/>
          <p:cNvPicPr>
            <a:picLocks noChangeAspect="1"/>
          </p:cNvPicPr>
          <p:nvPr/>
        </p:nvPicPr>
        <p:blipFill>
          <a:blip r:embed="rId3">
            <a:duotone>
              <a:prstClr val="black"/>
              <a:srgbClr val="FFFF00">
                <a:tint val="45000"/>
                <a:satMod val="400000"/>
              </a:srgbClr>
            </a:duotone>
            <a:lum contrast="20000"/>
          </a:blip>
          <a:srcRect l="10000" t="15000" r="15000" b="15000"/>
          <a:stretch>
            <a:fillRect/>
          </a:stretch>
        </p:blipFill>
        <p:spPr>
          <a:xfrm>
            <a:off x="3143240" y="2000246"/>
            <a:ext cx="1071570" cy="1000132"/>
          </a:xfrm>
          <a:prstGeom prst="rect">
            <a:avLst/>
          </a:prstGeom>
        </p:spPr>
      </p:pic>
      <p:pic>
        <p:nvPicPr>
          <p:cNvPr id="6" name="5 Imagen" descr="1211811437.png"/>
          <p:cNvPicPr>
            <a:picLocks noChangeAspect="1"/>
          </p:cNvPicPr>
          <p:nvPr/>
        </p:nvPicPr>
        <p:blipFill>
          <a:blip r:embed="rId3">
            <a:duotone>
              <a:prstClr val="black"/>
              <a:srgbClr val="FFFF00">
                <a:tint val="45000"/>
                <a:satMod val="400000"/>
              </a:srgbClr>
            </a:duotone>
            <a:lum contrast="20000"/>
          </a:blip>
          <a:srcRect l="15000" t="10000" r="15000" b="15000"/>
          <a:stretch>
            <a:fillRect/>
          </a:stretch>
        </p:blipFill>
        <p:spPr>
          <a:xfrm>
            <a:off x="5143504" y="1928808"/>
            <a:ext cx="1000132" cy="1071570"/>
          </a:xfrm>
          <a:prstGeom prst="rect">
            <a:avLst/>
          </a:prstGeom>
        </p:spPr>
      </p:pic>
      <p:pic>
        <p:nvPicPr>
          <p:cNvPr id="7" name="6 Imagen" descr="1211811437.png"/>
          <p:cNvPicPr>
            <a:picLocks noChangeAspect="1"/>
          </p:cNvPicPr>
          <p:nvPr/>
        </p:nvPicPr>
        <p:blipFill>
          <a:blip r:embed="rId3">
            <a:duotone>
              <a:prstClr val="black"/>
              <a:srgbClr val="FFFF00">
                <a:tint val="45000"/>
                <a:satMod val="400000"/>
              </a:srgbClr>
            </a:duotone>
            <a:lum contrast="20000"/>
          </a:blip>
          <a:srcRect l="15000" t="20000" r="20000" b="15000"/>
          <a:stretch>
            <a:fillRect/>
          </a:stretch>
        </p:blipFill>
        <p:spPr>
          <a:xfrm>
            <a:off x="4786314" y="1500180"/>
            <a:ext cx="928694" cy="928694"/>
          </a:xfrm>
          <a:prstGeom prst="rect">
            <a:avLst/>
          </a:prstGeom>
        </p:spPr>
      </p:pic>
      <p:pic>
        <p:nvPicPr>
          <p:cNvPr id="8" name="7 Imagen" descr="1211811437.png"/>
          <p:cNvPicPr>
            <a:picLocks noChangeAspect="1"/>
          </p:cNvPicPr>
          <p:nvPr/>
        </p:nvPicPr>
        <p:blipFill>
          <a:blip r:embed="rId3">
            <a:duotone>
              <a:prstClr val="black"/>
              <a:srgbClr val="FFFF00">
                <a:tint val="45000"/>
                <a:satMod val="400000"/>
              </a:srgbClr>
            </a:duotone>
            <a:lum contrast="20000"/>
          </a:blip>
          <a:srcRect l="15000" t="20000" r="20000" b="15000"/>
          <a:stretch>
            <a:fillRect/>
          </a:stretch>
        </p:blipFill>
        <p:spPr>
          <a:xfrm>
            <a:off x="4786314" y="2714626"/>
            <a:ext cx="928694" cy="928694"/>
          </a:xfrm>
          <a:prstGeom prst="rect">
            <a:avLst/>
          </a:prstGeom>
        </p:spPr>
      </p:pic>
      <p:pic>
        <p:nvPicPr>
          <p:cNvPr id="9" name="8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3571868" y="1428742"/>
            <a:ext cx="928694" cy="928694"/>
          </a:xfrm>
          <a:prstGeom prst="rect">
            <a:avLst/>
          </a:prstGeom>
        </p:spPr>
      </p:pic>
      <p:pic>
        <p:nvPicPr>
          <p:cNvPr id="10" name="9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3500430" y="2571750"/>
            <a:ext cx="928694" cy="928694"/>
          </a:xfrm>
          <a:prstGeom prst="rect">
            <a:avLst/>
          </a:prstGeom>
        </p:spPr>
      </p:pic>
      <p:pic>
        <p:nvPicPr>
          <p:cNvPr id="11" name="10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4286248" y="642924"/>
            <a:ext cx="714380" cy="714380"/>
          </a:xfrm>
          <a:prstGeom prst="rect">
            <a:avLst/>
          </a:prstGeom>
        </p:spPr>
      </p:pic>
      <p:pic>
        <p:nvPicPr>
          <p:cNvPr id="12" name="11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5357818" y="857238"/>
            <a:ext cx="714380" cy="714380"/>
          </a:xfrm>
          <a:prstGeom prst="rect">
            <a:avLst/>
          </a:prstGeom>
        </p:spPr>
      </p:pic>
      <p:pic>
        <p:nvPicPr>
          <p:cNvPr id="13" name="12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6000760" y="2143122"/>
            <a:ext cx="714380" cy="714380"/>
          </a:xfrm>
          <a:prstGeom prst="rect">
            <a:avLst/>
          </a:prstGeom>
        </p:spPr>
      </p:pic>
      <p:pic>
        <p:nvPicPr>
          <p:cNvPr id="14" name="13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5500694" y="3357568"/>
            <a:ext cx="714380" cy="714380"/>
          </a:xfrm>
          <a:prstGeom prst="rect">
            <a:avLst/>
          </a:prstGeom>
        </p:spPr>
      </p:pic>
      <p:pic>
        <p:nvPicPr>
          <p:cNvPr id="15" name="14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4214810" y="3714758"/>
            <a:ext cx="714380" cy="714380"/>
          </a:xfrm>
          <a:prstGeom prst="rect">
            <a:avLst/>
          </a:prstGeom>
        </p:spPr>
      </p:pic>
      <p:pic>
        <p:nvPicPr>
          <p:cNvPr id="16" name="15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3000364" y="3286130"/>
            <a:ext cx="714380" cy="714380"/>
          </a:xfrm>
          <a:prstGeom prst="rect">
            <a:avLst/>
          </a:prstGeom>
        </p:spPr>
      </p:pic>
      <p:pic>
        <p:nvPicPr>
          <p:cNvPr id="17" name="16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2571736" y="2143122"/>
            <a:ext cx="714380" cy="714380"/>
          </a:xfrm>
          <a:prstGeom prst="rect">
            <a:avLst/>
          </a:prstGeom>
        </p:spPr>
      </p:pic>
      <p:pic>
        <p:nvPicPr>
          <p:cNvPr id="18" name="17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3143240" y="928676"/>
            <a:ext cx="714380" cy="714380"/>
          </a:xfrm>
          <a:prstGeom prst="rect">
            <a:avLst/>
          </a:prstGeom>
        </p:spPr>
      </p:pic>
      <p:pic>
        <p:nvPicPr>
          <p:cNvPr id="19" name="18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5786446" y="428610"/>
            <a:ext cx="571504" cy="571504"/>
          </a:xfrm>
          <a:prstGeom prst="rect">
            <a:avLst/>
          </a:prstGeom>
        </p:spPr>
      </p:pic>
      <p:pic>
        <p:nvPicPr>
          <p:cNvPr id="20" name="19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6643702" y="2214560"/>
            <a:ext cx="571504" cy="571504"/>
          </a:xfrm>
          <a:prstGeom prst="rect">
            <a:avLst/>
          </a:prstGeom>
        </p:spPr>
      </p:pic>
      <p:pic>
        <p:nvPicPr>
          <p:cNvPr id="21" name="20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4357686" y="142858"/>
            <a:ext cx="571504" cy="571504"/>
          </a:xfrm>
          <a:prstGeom prst="rect">
            <a:avLst/>
          </a:prstGeom>
        </p:spPr>
      </p:pic>
      <p:pic>
        <p:nvPicPr>
          <p:cNvPr id="22" name="21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6000760" y="3929072"/>
            <a:ext cx="571504" cy="571504"/>
          </a:xfrm>
          <a:prstGeom prst="rect">
            <a:avLst/>
          </a:prstGeom>
        </p:spPr>
      </p:pic>
      <p:pic>
        <p:nvPicPr>
          <p:cNvPr id="23" name="22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4286248" y="4429138"/>
            <a:ext cx="571504" cy="571504"/>
          </a:xfrm>
          <a:prstGeom prst="rect">
            <a:avLst/>
          </a:prstGeom>
        </p:spPr>
      </p:pic>
      <p:pic>
        <p:nvPicPr>
          <p:cNvPr id="24" name="23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2571736" y="3786196"/>
            <a:ext cx="571504" cy="571504"/>
          </a:xfrm>
          <a:prstGeom prst="rect">
            <a:avLst/>
          </a:prstGeom>
        </p:spPr>
      </p:pic>
      <p:pic>
        <p:nvPicPr>
          <p:cNvPr id="25" name="24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2000232" y="2214560"/>
            <a:ext cx="571504" cy="571504"/>
          </a:xfrm>
          <a:prstGeom prst="rect">
            <a:avLst/>
          </a:prstGeom>
        </p:spPr>
      </p:pic>
      <p:pic>
        <p:nvPicPr>
          <p:cNvPr id="26" name="25 Imagen" descr="1211811437.png"/>
          <p:cNvPicPr>
            <a:picLocks noChangeAspect="1"/>
          </p:cNvPicPr>
          <p:nvPr/>
        </p:nvPicPr>
        <p:blipFill>
          <a:blip r:embed="rId3">
            <a:duotone>
              <a:prstClr val="black"/>
              <a:srgbClr val="FFFF00">
                <a:tint val="45000"/>
                <a:satMod val="400000"/>
              </a:srgbClr>
            </a:duotone>
            <a:lum contrast="20000"/>
          </a:blip>
          <a:srcRect l="15000" t="15000" r="20000" b="20000"/>
          <a:stretch>
            <a:fillRect/>
          </a:stretch>
        </p:blipFill>
        <p:spPr>
          <a:xfrm>
            <a:off x="2786050" y="500048"/>
            <a:ext cx="571504" cy="571504"/>
          </a:xfrm>
          <a:prstGeom prst="rect">
            <a:avLst/>
          </a:prstGeom>
        </p:spPr>
      </p:pic>
      <p:pic>
        <p:nvPicPr>
          <p:cNvPr id="27" name="26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4429124" y="-285770"/>
            <a:ext cx="428628" cy="428628"/>
          </a:xfrm>
          <a:prstGeom prst="rect">
            <a:avLst/>
          </a:prstGeom>
        </p:spPr>
      </p:pic>
      <p:pic>
        <p:nvPicPr>
          <p:cNvPr id="28" name="27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6215074" y="71420"/>
            <a:ext cx="428628" cy="428628"/>
          </a:xfrm>
          <a:prstGeom prst="rect">
            <a:avLst/>
          </a:prstGeom>
        </p:spPr>
      </p:pic>
      <p:pic>
        <p:nvPicPr>
          <p:cNvPr id="29" name="28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7215206" y="2285998"/>
            <a:ext cx="428628" cy="428628"/>
          </a:xfrm>
          <a:prstGeom prst="rect">
            <a:avLst/>
          </a:prstGeom>
        </p:spPr>
      </p:pic>
      <p:pic>
        <p:nvPicPr>
          <p:cNvPr id="30" name="29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6429388" y="4429138"/>
            <a:ext cx="428628" cy="428628"/>
          </a:xfrm>
          <a:prstGeom prst="rect">
            <a:avLst/>
          </a:prstGeom>
        </p:spPr>
      </p:pic>
      <p:pic>
        <p:nvPicPr>
          <p:cNvPr id="31" name="30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4357686" y="5000642"/>
            <a:ext cx="428628" cy="428628"/>
          </a:xfrm>
          <a:prstGeom prst="rect">
            <a:avLst/>
          </a:prstGeom>
        </p:spPr>
      </p:pic>
      <p:pic>
        <p:nvPicPr>
          <p:cNvPr id="32" name="31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2214546" y="4143386"/>
            <a:ext cx="428628" cy="428628"/>
          </a:xfrm>
          <a:prstGeom prst="rect">
            <a:avLst/>
          </a:prstGeom>
        </p:spPr>
      </p:pic>
      <p:pic>
        <p:nvPicPr>
          <p:cNvPr id="33" name="32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1500166" y="2285998"/>
            <a:ext cx="428628" cy="428628"/>
          </a:xfrm>
          <a:prstGeom prst="rect">
            <a:avLst/>
          </a:prstGeom>
        </p:spPr>
      </p:pic>
      <p:pic>
        <p:nvPicPr>
          <p:cNvPr id="34" name="33 Imagen" descr="1211811437.png"/>
          <p:cNvPicPr>
            <a:picLocks noChangeAspect="1"/>
          </p:cNvPicPr>
          <p:nvPr/>
        </p:nvPicPr>
        <p:blipFill>
          <a:blip r:embed="rId4" cstate="print">
            <a:duotone>
              <a:prstClr val="black"/>
              <a:srgbClr val="FFFF00">
                <a:tint val="45000"/>
                <a:satMod val="400000"/>
              </a:srgbClr>
            </a:duotone>
            <a:lum contrast="20000"/>
          </a:blip>
          <a:srcRect l="15000" t="15000" r="20000" b="20000"/>
          <a:stretch>
            <a:fillRect/>
          </a:stretch>
        </p:blipFill>
        <p:spPr>
          <a:xfrm>
            <a:off x="2500298" y="142858"/>
            <a:ext cx="428628" cy="428628"/>
          </a:xfrm>
          <a:prstGeom prst="rect">
            <a:avLst/>
          </a:prstGeom>
        </p:spPr>
      </p:pic>
      <p:sp>
        <p:nvSpPr>
          <p:cNvPr id="35" name="34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fltVal val="0"/>
                                          </p:val>
                                        </p:tav>
                                        <p:tav tm="100000">
                                          <p:val>
                                            <p:strVal val="#ppt_w"/>
                                          </p:val>
                                        </p:tav>
                                      </p:tavLst>
                                    </p:anim>
                                    <p:anim calcmode="lin" valueType="num">
                                      <p:cBhvr>
                                        <p:cTn id="54" dur="2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2000" fill="hold"/>
                                        <p:tgtEl>
                                          <p:spTgt spid="15"/>
                                        </p:tgtEl>
                                        <p:attrNameLst>
                                          <p:attrName>ppt_w</p:attrName>
                                        </p:attrNameLst>
                                      </p:cBhvr>
                                      <p:tavLst>
                                        <p:tav tm="0">
                                          <p:val>
                                            <p:fltVal val="0"/>
                                          </p:val>
                                        </p:tav>
                                        <p:tav tm="100000">
                                          <p:val>
                                            <p:strVal val="#ppt_w"/>
                                          </p:val>
                                        </p:tav>
                                      </p:tavLst>
                                    </p:anim>
                                    <p:anim calcmode="lin" valueType="num">
                                      <p:cBhvr>
                                        <p:cTn id="58" dur="2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2000" fill="hold"/>
                                        <p:tgtEl>
                                          <p:spTgt spid="16"/>
                                        </p:tgtEl>
                                        <p:attrNameLst>
                                          <p:attrName>ppt_w</p:attrName>
                                        </p:attrNameLst>
                                      </p:cBhvr>
                                      <p:tavLst>
                                        <p:tav tm="0">
                                          <p:val>
                                            <p:fltVal val="0"/>
                                          </p:val>
                                        </p:tav>
                                        <p:tav tm="100000">
                                          <p:val>
                                            <p:strVal val="#ppt_w"/>
                                          </p:val>
                                        </p:tav>
                                      </p:tavLst>
                                    </p:anim>
                                    <p:anim calcmode="lin" valueType="num">
                                      <p:cBhvr>
                                        <p:cTn id="62" dur="2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2000" fill="hold"/>
                                        <p:tgtEl>
                                          <p:spTgt spid="17"/>
                                        </p:tgtEl>
                                        <p:attrNameLst>
                                          <p:attrName>ppt_w</p:attrName>
                                        </p:attrNameLst>
                                      </p:cBhvr>
                                      <p:tavLst>
                                        <p:tav tm="0">
                                          <p:val>
                                            <p:fltVal val="0"/>
                                          </p:val>
                                        </p:tav>
                                        <p:tav tm="100000">
                                          <p:val>
                                            <p:strVal val="#ppt_w"/>
                                          </p:val>
                                        </p:tav>
                                      </p:tavLst>
                                    </p:anim>
                                    <p:anim calcmode="lin" valueType="num">
                                      <p:cBhvr>
                                        <p:cTn id="66" dur="2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2000" fill="hold"/>
                                        <p:tgtEl>
                                          <p:spTgt spid="18"/>
                                        </p:tgtEl>
                                        <p:attrNameLst>
                                          <p:attrName>ppt_w</p:attrName>
                                        </p:attrNameLst>
                                      </p:cBhvr>
                                      <p:tavLst>
                                        <p:tav tm="0">
                                          <p:val>
                                            <p:fltVal val="0"/>
                                          </p:val>
                                        </p:tav>
                                        <p:tav tm="100000">
                                          <p:val>
                                            <p:strVal val="#ppt_w"/>
                                          </p:val>
                                        </p:tav>
                                      </p:tavLst>
                                    </p:anim>
                                    <p:anim calcmode="lin" valueType="num">
                                      <p:cBhvr>
                                        <p:cTn id="70" dur="2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2000" fill="hold"/>
                                        <p:tgtEl>
                                          <p:spTgt spid="19"/>
                                        </p:tgtEl>
                                        <p:attrNameLst>
                                          <p:attrName>ppt_w</p:attrName>
                                        </p:attrNameLst>
                                      </p:cBhvr>
                                      <p:tavLst>
                                        <p:tav tm="0">
                                          <p:val>
                                            <p:fltVal val="0"/>
                                          </p:val>
                                        </p:tav>
                                        <p:tav tm="100000">
                                          <p:val>
                                            <p:strVal val="#ppt_w"/>
                                          </p:val>
                                        </p:tav>
                                      </p:tavLst>
                                    </p:anim>
                                    <p:anim calcmode="lin" valueType="num">
                                      <p:cBhvr>
                                        <p:cTn id="74" dur="2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2000" fill="hold"/>
                                        <p:tgtEl>
                                          <p:spTgt spid="20"/>
                                        </p:tgtEl>
                                        <p:attrNameLst>
                                          <p:attrName>ppt_w</p:attrName>
                                        </p:attrNameLst>
                                      </p:cBhvr>
                                      <p:tavLst>
                                        <p:tav tm="0">
                                          <p:val>
                                            <p:fltVal val="0"/>
                                          </p:val>
                                        </p:tav>
                                        <p:tav tm="100000">
                                          <p:val>
                                            <p:strVal val="#ppt_w"/>
                                          </p:val>
                                        </p:tav>
                                      </p:tavLst>
                                    </p:anim>
                                    <p:anim calcmode="lin" valueType="num">
                                      <p:cBhvr>
                                        <p:cTn id="78" dur="2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2000" fill="hold"/>
                                        <p:tgtEl>
                                          <p:spTgt spid="21"/>
                                        </p:tgtEl>
                                        <p:attrNameLst>
                                          <p:attrName>ppt_w</p:attrName>
                                        </p:attrNameLst>
                                      </p:cBhvr>
                                      <p:tavLst>
                                        <p:tav tm="0">
                                          <p:val>
                                            <p:fltVal val="0"/>
                                          </p:val>
                                        </p:tav>
                                        <p:tav tm="100000">
                                          <p:val>
                                            <p:strVal val="#ppt_w"/>
                                          </p:val>
                                        </p:tav>
                                      </p:tavLst>
                                    </p:anim>
                                    <p:anim calcmode="lin" valueType="num">
                                      <p:cBhvr>
                                        <p:cTn id="82" dur="2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2000" fill="hold"/>
                                        <p:tgtEl>
                                          <p:spTgt spid="22"/>
                                        </p:tgtEl>
                                        <p:attrNameLst>
                                          <p:attrName>ppt_w</p:attrName>
                                        </p:attrNameLst>
                                      </p:cBhvr>
                                      <p:tavLst>
                                        <p:tav tm="0">
                                          <p:val>
                                            <p:fltVal val="0"/>
                                          </p:val>
                                        </p:tav>
                                        <p:tav tm="100000">
                                          <p:val>
                                            <p:strVal val="#ppt_w"/>
                                          </p:val>
                                        </p:tav>
                                      </p:tavLst>
                                    </p:anim>
                                    <p:anim calcmode="lin" valueType="num">
                                      <p:cBhvr>
                                        <p:cTn id="86" dur="2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2000" fill="hold"/>
                                        <p:tgtEl>
                                          <p:spTgt spid="23"/>
                                        </p:tgtEl>
                                        <p:attrNameLst>
                                          <p:attrName>ppt_w</p:attrName>
                                        </p:attrNameLst>
                                      </p:cBhvr>
                                      <p:tavLst>
                                        <p:tav tm="0">
                                          <p:val>
                                            <p:fltVal val="0"/>
                                          </p:val>
                                        </p:tav>
                                        <p:tav tm="100000">
                                          <p:val>
                                            <p:strVal val="#ppt_w"/>
                                          </p:val>
                                        </p:tav>
                                      </p:tavLst>
                                    </p:anim>
                                    <p:anim calcmode="lin" valueType="num">
                                      <p:cBhvr>
                                        <p:cTn id="90" dur="2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2000" fill="hold"/>
                                        <p:tgtEl>
                                          <p:spTgt spid="24"/>
                                        </p:tgtEl>
                                        <p:attrNameLst>
                                          <p:attrName>ppt_w</p:attrName>
                                        </p:attrNameLst>
                                      </p:cBhvr>
                                      <p:tavLst>
                                        <p:tav tm="0">
                                          <p:val>
                                            <p:fltVal val="0"/>
                                          </p:val>
                                        </p:tav>
                                        <p:tav tm="100000">
                                          <p:val>
                                            <p:strVal val="#ppt_w"/>
                                          </p:val>
                                        </p:tav>
                                      </p:tavLst>
                                    </p:anim>
                                    <p:anim calcmode="lin" valueType="num">
                                      <p:cBhvr>
                                        <p:cTn id="94" dur="2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2000" fill="hold"/>
                                        <p:tgtEl>
                                          <p:spTgt spid="25"/>
                                        </p:tgtEl>
                                        <p:attrNameLst>
                                          <p:attrName>ppt_w</p:attrName>
                                        </p:attrNameLst>
                                      </p:cBhvr>
                                      <p:tavLst>
                                        <p:tav tm="0">
                                          <p:val>
                                            <p:fltVal val="0"/>
                                          </p:val>
                                        </p:tav>
                                        <p:tav tm="100000">
                                          <p:val>
                                            <p:strVal val="#ppt_w"/>
                                          </p:val>
                                        </p:tav>
                                      </p:tavLst>
                                    </p:anim>
                                    <p:anim calcmode="lin" valueType="num">
                                      <p:cBhvr>
                                        <p:cTn id="98" dur="2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2000" fill="hold"/>
                                        <p:tgtEl>
                                          <p:spTgt spid="26"/>
                                        </p:tgtEl>
                                        <p:attrNameLst>
                                          <p:attrName>ppt_w</p:attrName>
                                        </p:attrNameLst>
                                      </p:cBhvr>
                                      <p:tavLst>
                                        <p:tav tm="0">
                                          <p:val>
                                            <p:fltVal val="0"/>
                                          </p:val>
                                        </p:tav>
                                        <p:tav tm="100000">
                                          <p:val>
                                            <p:strVal val="#ppt_w"/>
                                          </p:val>
                                        </p:tav>
                                      </p:tavLst>
                                    </p:anim>
                                    <p:anim calcmode="lin" valueType="num">
                                      <p:cBhvr>
                                        <p:cTn id="102" dur="2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2000" fill="hold"/>
                                        <p:tgtEl>
                                          <p:spTgt spid="27"/>
                                        </p:tgtEl>
                                        <p:attrNameLst>
                                          <p:attrName>ppt_w</p:attrName>
                                        </p:attrNameLst>
                                      </p:cBhvr>
                                      <p:tavLst>
                                        <p:tav tm="0">
                                          <p:val>
                                            <p:fltVal val="0"/>
                                          </p:val>
                                        </p:tav>
                                        <p:tav tm="100000">
                                          <p:val>
                                            <p:strVal val="#ppt_w"/>
                                          </p:val>
                                        </p:tav>
                                      </p:tavLst>
                                    </p:anim>
                                    <p:anim calcmode="lin" valueType="num">
                                      <p:cBhvr>
                                        <p:cTn id="106" dur="2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2000" fill="hold"/>
                                        <p:tgtEl>
                                          <p:spTgt spid="28"/>
                                        </p:tgtEl>
                                        <p:attrNameLst>
                                          <p:attrName>ppt_w</p:attrName>
                                        </p:attrNameLst>
                                      </p:cBhvr>
                                      <p:tavLst>
                                        <p:tav tm="0">
                                          <p:val>
                                            <p:fltVal val="0"/>
                                          </p:val>
                                        </p:tav>
                                        <p:tav tm="100000">
                                          <p:val>
                                            <p:strVal val="#ppt_w"/>
                                          </p:val>
                                        </p:tav>
                                      </p:tavLst>
                                    </p:anim>
                                    <p:anim calcmode="lin" valueType="num">
                                      <p:cBhvr>
                                        <p:cTn id="110" dur="2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2000" fill="hold"/>
                                        <p:tgtEl>
                                          <p:spTgt spid="29"/>
                                        </p:tgtEl>
                                        <p:attrNameLst>
                                          <p:attrName>ppt_w</p:attrName>
                                        </p:attrNameLst>
                                      </p:cBhvr>
                                      <p:tavLst>
                                        <p:tav tm="0">
                                          <p:val>
                                            <p:fltVal val="0"/>
                                          </p:val>
                                        </p:tav>
                                        <p:tav tm="100000">
                                          <p:val>
                                            <p:strVal val="#ppt_w"/>
                                          </p:val>
                                        </p:tav>
                                      </p:tavLst>
                                    </p:anim>
                                    <p:anim calcmode="lin" valueType="num">
                                      <p:cBhvr>
                                        <p:cTn id="114" dur="2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2000" fill="hold"/>
                                        <p:tgtEl>
                                          <p:spTgt spid="30"/>
                                        </p:tgtEl>
                                        <p:attrNameLst>
                                          <p:attrName>ppt_w</p:attrName>
                                        </p:attrNameLst>
                                      </p:cBhvr>
                                      <p:tavLst>
                                        <p:tav tm="0">
                                          <p:val>
                                            <p:fltVal val="0"/>
                                          </p:val>
                                        </p:tav>
                                        <p:tav tm="100000">
                                          <p:val>
                                            <p:strVal val="#ppt_w"/>
                                          </p:val>
                                        </p:tav>
                                      </p:tavLst>
                                    </p:anim>
                                    <p:anim calcmode="lin" valueType="num">
                                      <p:cBhvr>
                                        <p:cTn id="118" dur="2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2000" fill="hold"/>
                                        <p:tgtEl>
                                          <p:spTgt spid="31"/>
                                        </p:tgtEl>
                                        <p:attrNameLst>
                                          <p:attrName>ppt_w</p:attrName>
                                        </p:attrNameLst>
                                      </p:cBhvr>
                                      <p:tavLst>
                                        <p:tav tm="0">
                                          <p:val>
                                            <p:fltVal val="0"/>
                                          </p:val>
                                        </p:tav>
                                        <p:tav tm="100000">
                                          <p:val>
                                            <p:strVal val="#ppt_w"/>
                                          </p:val>
                                        </p:tav>
                                      </p:tavLst>
                                    </p:anim>
                                    <p:anim calcmode="lin" valueType="num">
                                      <p:cBhvr>
                                        <p:cTn id="122" dur="2000" fill="hold"/>
                                        <p:tgtEl>
                                          <p:spTgt spid="3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2000" fill="hold"/>
                                        <p:tgtEl>
                                          <p:spTgt spid="32"/>
                                        </p:tgtEl>
                                        <p:attrNameLst>
                                          <p:attrName>ppt_w</p:attrName>
                                        </p:attrNameLst>
                                      </p:cBhvr>
                                      <p:tavLst>
                                        <p:tav tm="0">
                                          <p:val>
                                            <p:fltVal val="0"/>
                                          </p:val>
                                        </p:tav>
                                        <p:tav tm="100000">
                                          <p:val>
                                            <p:strVal val="#ppt_w"/>
                                          </p:val>
                                        </p:tav>
                                      </p:tavLst>
                                    </p:anim>
                                    <p:anim calcmode="lin" valueType="num">
                                      <p:cBhvr>
                                        <p:cTn id="126" dur="2000" fill="hold"/>
                                        <p:tgtEl>
                                          <p:spTgt spid="32"/>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2000" fill="hold"/>
                                        <p:tgtEl>
                                          <p:spTgt spid="33"/>
                                        </p:tgtEl>
                                        <p:attrNameLst>
                                          <p:attrName>ppt_w</p:attrName>
                                        </p:attrNameLst>
                                      </p:cBhvr>
                                      <p:tavLst>
                                        <p:tav tm="0">
                                          <p:val>
                                            <p:fltVal val="0"/>
                                          </p:val>
                                        </p:tav>
                                        <p:tav tm="100000">
                                          <p:val>
                                            <p:strVal val="#ppt_w"/>
                                          </p:val>
                                        </p:tav>
                                      </p:tavLst>
                                    </p:anim>
                                    <p:anim calcmode="lin" valueType="num">
                                      <p:cBhvr>
                                        <p:cTn id="130" dur="2000" fill="hold"/>
                                        <p:tgtEl>
                                          <p:spTgt spid="33"/>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p:cTn id="133" dur="2000" fill="hold"/>
                                        <p:tgtEl>
                                          <p:spTgt spid="34"/>
                                        </p:tgtEl>
                                        <p:attrNameLst>
                                          <p:attrName>ppt_w</p:attrName>
                                        </p:attrNameLst>
                                      </p:cBhvr>
                                      <p:tavLst>
                                        <p:tav tm="0">
                                          <p:val>
                                            <p:fltVal val="0"/>
                                          </p:val>
                                        </p:tav>
                                        <p:tav tm="100000">
                                          <p:val>
                                            <p:strVal val="#ppt_w"/>
                                          </p:val>
                                        </p:tav>
                                      </p:tavLst>
                                    </p:anim>
                                    <p:anim calcmode="lin" valueType="num">
                                      <p:cBhvr>
                                        <p:cTn id="134" dur="2000" fill="hold"/>
                                        <p:tgtEl>
                                          <p:spTgt spid="34"/>
                                        </p:tgtEl>
                                        <p:attrNameLst>
                                          <p:attrName>ppt_h</p:attrName>
                                        </p:attrNameLst>
                                      </p:cBhvr>
                                      <p:tavLst>
                                        <p:tav tm="0">
                                          <p:val>
                                            <p:fltVal val="0"/>
                                          </p:val>
                                        </p:tav>
                                        <p:tav tm="100000">
                                          <p:val>
                                            <p:strVal val="#ppt_h"/>
                                          </p:val>
                                        </p:tav>
                                      </p:tavLst>
                                    </p:anim>
                                  </p:childTnLst>
                                </p:cTn>
                              </p:par>
                              <p:par>
                                <p:cTn id="135" presetID="2" presetClass="entr" presetSubtype="9" fill="hold" nodeType="withEffect">
                                  <p:stCondLst>
                                    <p:cond delay="0"/>
                                  </p:stCondLst>
                                  <p:childTnLst>
                                    <p:set>
                                      <p:cBhvr>
                                        <p:cTn id="136" dur="1" fill="hold">
                                          <p:stCondLst>
                                            <p:cond delay="0"/>
                                          </p:stCondLst>
                                        </p:cTn>
                                        <p:tgtEl>
                                          <p:spTgt spid="9"/>
                                        </p:tgtEl>
                                        <p:attrNameLst>
                                          <p:attrName>style.visibility</p:attrName>
                                        </p:attrNameLst>
                                      </p:cBhvr>
                                      <p:to>
                                        <p:strVal val="visible"/>
                                      </p:to>
                                    </p:set>
                                    <p:anim calcmode="lin" valueType="num">
                                      <p:cBhvr additive="base">
                                        <p:cTn id="137" dur="2000" fill="hold"/>
                                        <p:tgtEl>
                                          <p:spTgt spid="9"/>
                                        </p:tgtEl>
                                        <p:attrNameLst>
                                          <p:attrName>ppt_x</p:attrName>
                                        </p:attrNameLst>
                                      </p:cBhvr>
                                      <p:tavLst>
                                        <p:tav tm="0">
                                          <p:val>
                                            <p:strVal val="0-#ppt_w/2"/>
                                          </p:val>
                                        </p:tav>
                                        <p:tav tm="100000">
                                          <p:val>
                                            <p:strVal val="#ppt_x"/>
                                          </p:val>
                                        </p:tav>
                                      </p:tavLst>
                                    </p:anim>
                                    <p:anim calcmode="lin" valueType="num">
                                      <p:cBhvr additive="base">
                                        <p:cTn id="138" dur="2000" fill="hold"/>
                                        <p:tgtEl>
                                          <p:spTgt spid="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additive="base">
                                        <p:cTn id="145" dur="2000" fill="hold"/>
                                        <p:tgtEl>
                                          <p:spTgt spid="26"/>
                                        </p:tgtEl>
                                        <p:attrNameLst>
                                          <p:attrName>ppt_x</p:attrName>
                                        </p:attrNameLst>
                                      </p:cBhvr>
                                      <p:tavLst>
                                        <p:tav tm="0">
                                          <p:val>
                                            <p:strVal val="0-#ppt_w/2"/>
                                          </p:val>
                                        </p:tav>
                                        <p:tav tm="100000">
                                          <p:val>
                                            <p:strVal val="#ppt_x"/>
                                          </p:val>
                                        </p:tav>
                                      </p:tavLst>
                                    </p:anim>
                                    <p:anim calcmode="lin" valueType="num">
                                      <p:cBhvr additive="base">
                                        <p:cTn id="146" dur="2000" fill="hold"/>
                                        <p:tgtEl>
                                          <p:spTgt spid="26"/>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4"/>
                                        </p:tgtEl>
                                        <p:attrNameLst>
                                          <p:attrName>style.visibility</p:attrName>
                                        </p:attrNameLst>
                                      </p:cBhvr>
                                      <p:to>
                                        <p:strVal val="visible"/>
                                      </p:to>
                                    </p:set>
                                    <p:anim calcmode="lin" valueType="num">
                                      <p:cBhvr additive="base">
                                        <p:cTn id="149" dur="2000" fill="hold"/>
                                        <p:tgtEl>
                                          <p:spTgt spid="34"/>
                                        </p:tgtEl>
                                        <p:attrNameLst>
                                          <p:attrName>ppt_x</p:attrName>
                                        </p:attrNameLst>
                                      </p:cBhvr>
                                      <p:tavLst>
                                        <p:tav tm="0">
                                          <p:val>
                                            <p:strVal val="0-#ppt_w/2"/>
                                          </p:val>
                                        </p:tav>
                                        <p:tav tm="100000">
                                          <p:val>
                                            <p:strVal val="#ppt_x"/>
                                          </p:val>
                                        </p:tav>
                                      </p:tavLst>
                                    </p:anim>
                                    <p:anim calcmode="lin" valueType="num">
                                      <p:cBhvr additive="base">
                                        <p:cTn id="150" dur="2000" fill="hold"/>
                                        <p:tgtEl>
                                          <p:spTgt spid="34"/>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3"/>
                                        </p:tgtEl>
                                        <p:attrNameLst>
                                          <p:attrName>style.visibility</p:attrName>
                                        </p:attrNameLst>
                                      </p:cBhvr>
                                      <p:to>
                                        <p:strVal val="visible"/>
                                      </p:to>
                                    </p:set>
                                    <p:anim calcmode="lin" valueType="num">
                                      <p:cBhvr additive="base">
                                        <p:cTn id="153" dur="2000" fill="hold"/>
                                        <p:tgtEl>
                                          <p:spTgt spid="3"/>
                                        </p:tgtEl>
                                        <p:attrNameLst>
                                          <p:attrName>ppt_x</p:attrName>
                                        </p:attrNameLst>
                                      </p:cBhvr>
                                      <p:tavLst>
                                        <p:tav tm="0">
                                          <p:val>
                                            <p:strVal val="#ppt_x"/>
                                          </p:val>
                                        </p:tav>
                                        <p:tav tm="100000">
                                          <p:val>
                                            <p:strVal val="#ppt_x"/>
                                          </p:val>
                                        </p:tav>
                                      </p:tavLst>
                                    </p:anim>
                                    <p:anim calcmode="lin" valueType="num">
                                      <p:cBhvr additive="base">
                                        <p:cTn id="154" dur="2000" fill="hold"/>
                                        <p:tgtEl>
                                          <p:spTgt spid="3"/>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11"/>
                                        </p:tgtEl>
                                        <p:attrNameLst>
                                          <p:attrName>style.visibility</p:attrName>
                                        </p:attrNameLst>
                                      </p:cBhvr>
                                      <p:to>
                                        <p:strVal val="visible"/>
                                      </p:to>
                                    </p:set>
                                    <p:anim calcmode="lin" valueType="num">
                                      <p:cBhvr additive="base">
                                        <p:cTn id="157" dur="2000" fill="hold"/>
                                        <p:tgtEl>
                                          <p:spTgt spid="11"/>
                                        </p:tgtEl>
                                        <p:attrNameLst>
                                          <p:attrName>ppt_x</p:attrName>
                                        </p:attrNameLst>
                                      </p:cBhvr>
                                      <p:tavLst>
                                        <p:tav tm="0">
                                          <p:val>
                                            <p:strVal val="#ppt_x"/>
                                          </p:val>
                                        </p:tav>
                                        <p:tav tm="100000">
                                          <p:val>
                                            <p:strVal val="#ppt_x"/>
                                          </p:val>
                                        </p:tav>
                                      </p:tavLst>
                                    </p:anim>
                                    <p:anim calcmode="lin" valueType="num">
                                      <p:cBhvr additive="base">
                                        <p:cTn id="158" dur="2000" fill="hold"/>
                                        <p:tgtEl>
                                          <p:spTgt spid="11"/>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21"/>
                                        </p:tgtEl>
                                        <p:attrNameLst>
                                          <p:attrName>style.visibility</p:attrName>
                                        </p:attrNameLst>
                                      </p:cBhvr>
                                      <p:to>
                                        <p:strVal val="visible"/>
                                      </p:to>
                                    </p:set>
                                    <p:anim calcmode="lin" valueType="num">
                                      <p:cBhvr additive="base">
                                        <p:cTn id="161" dur="2000" fill="hold"/>
                                        <p:tgtEl>
                                          <p:spTgt spid="21"/>
                                        </p:tgtEl>
                                        <p:attrNameLst>
                                          <p:attrName>ppt_x</p:attrName>
                                        </p:attrNameLst>
                                      </p:cBhvr>
                                      <p:tavLst>
                                        <p:tav tm="0">
                                          <p:val>
                                            <p:strVal val="#ppt_x"/>
                                          </p:val>
                                        </p:tav>
                                        <p:tav tm="100000">
                                          <p:val>
                                            <p:strVal val="#ppt_x"/>
                                          </p:val>
                                        </p:tav>
                                      </p:tavLst>
                                    </p:anim>
                                    <p:anim calcmode="lin" valueType="num">
                                      <p:cBhvr additive="base">
                                        <p:cTn id="162" dur="2000" fill="hold"/>
                                        <p:tgtEl>
                                          <p:spTgt spid="21"/>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27"/>
                                        </p:tgtEl>
                                        <p:attrNameLst>
                                          <p:attrName>style.visibility</p:attrName>
                                        </p:attrNameLst>
                                      </p:cBhvr>
                                      <p:to>
                                        <p:strVal val="visible"/>
                                      </p:to>
                                    </p:set>
                                    <p:anim calcmode="lin" valueType="num">
                                      <p:cBhvr additive="base">
                                        <p:cTn id="165" dur="2000" fill="hold"/>
                                        <p:tgtEl>
                                          <p:spTgt spid="27"/>
                                        </p:tgtEl>
                                        <p:attrNameLst>
                                          <p:attrName>ppt_x</p:attrName>
                                        </p:attrNameLst>
                                      </p:cBhvr>
                                      <p:tavLst>
                                        <p:tav tm="0">
                                          <p:val>
                                            <p:strVal val="#ppt_x"/>
                                          </p:val>
                                        </p:tav>
                                        <p:tav tm="100000">
                                          <p:val>
                                            <p:strVal val="#ppt_x"/>
                                          </p:val>
                                        </p:tav>
                                      </p:tavLst>
                                    </p:anim>
                                    <p:anim calcmode="lin" valueType="num">
                                      <p:cBhvr additive="base">
                                        <p:cTn id="166" dur="2000" fill="hold"/>
                                        <p:tgtEl>
                                          <p:spTgt spid="27"/>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2"/>
                                        </p:tgtEl>
                                        <p:attrNameLst>
                                          <p:attrName>style.visibility</p:attrName>
                                        </p:attrNameLst>
                                      </p:cBhvr>
                                      <p:to>
                                        <p:strVal val="visible"/>
                                      </p:to>
                                    </p:set>
                                    <p:anim calcmode="lin" valueType="num">
                                      <p:cBhvr additive="base">
                                        <p:cTn id="173" dur="2000" fill="hold"/>
                                        <p:tgtEl>
                                          <p:spTgt spid="12"/>
                                        </p:tgtEl>
                                        <p:attrNameLst>
                                          <p:attrName>ppt_x</p:attrName>
                                        </p:attrNameLst>
                                      </p:cBhvr>
                                      <p:tavLst>
                                        <p:tav tm="0">
                                          <p:val>
                                            <p:strVal val="1+#ppt_w/2"/>
                                          </p:val>
                                        </p:tav>
                                        <p:tav tm="100000">
                                          <p:val>
                                            <p:strVal val="#ppt_x"/>
                                          </p:val>
                                        </p:tav>
                                      </p:tavLst>
                                    </p:anim>
                                    <p:anim calcmode="lin" valueType="num">
                                      <p:cBhvr additive="base">
                                        <p:cTn id="174" dur="2000" fill="hold"/>
                                        <p:tgtEl>
                                          <p:spTgt spid="12"/>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19"/>
                                        </p:tgtEl>
                                        <p:attrNameLst>
                                          <p:attrName>style.visibility</p:attrName>
                                        </p:attrNameLst>
                                      </p:cBhvr>
                                      <p:to>
                                        <p:strVal val="visible"/>
                                      </p:to>
                                    </p:set>
                                    <p:anim calcmode="lin" valueType="num">
                                      <p:cBhvr additive="base">
                                        <p:cTn id="177" dur="2000" fill="hold"/>
                                        <p:tgtEl>
                                          <p:spTgt spid="19"/>
                                        </p:tgtEl>
                                        <p:attrNameLst>
                                          <p:attrName>ppt_x</p:attrName>
                                        </p:attrNameLst>
                                      </p:cBhvr>
                                      <p:tavLst>
                                        <p:tav tm="0">
                                          <p:val>
                                            <p:strVal val="1+#ppt_w/2"/>
                                          </p:val>
                                        </p:tav>
                                        <p:tav tm="100000">
                                          <p:val>
                                            <p:strVal val="#ppt_x"/>
                                          </p:val>
                                        </p:tav>
                                      </p:tavLst>
                                    </p:anim>
                                    <p:anim calcmode="lin" valueType="num">
                                      <p:cBhvr additive="base">
                                        <p:cTn id="178" dur="2000" fill="hold"/>
                                        <p:tgtEl>
                                          <p:spTgt spid="19"/>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additive="base">
                                        <p:cTn id="181" dur="2000" fill="hold"/>
                                        <p:tgtEl>
                                          <p:spTgt spid="28"/>
                                        </p:tgtEl>
                                        <p:attrNameLst>
                                          <p:attrName>ppt_x</p:attrName>
                                        </p:attrNameLst>
                                      </p:cBhvr>
                                      <p:tavLst>
                                        <p:tav tm="0">
                                          <p:val>
                                            <p:strVal val="1+#ppt_w/2"/>
                                          </p:val>
                                        </p:tav>
                                        <p:tav tm="100000">
                                          <p:val>
                                            <p:strVal val="#ppt_x"/>
                                          </p:val>
                                        </p:tav>
                                      </p:tavLst>
                                    </p:anim>
                                    <p:anim calcmode="lin" valueType="num">
                                      <p:cBhvr additive="base">
                                        <p:cTn id="182" dur="2000" fill="hold"/>
                                        <p:tgtEl>
                                          <p:spTgt spid="28"/>
                                        </p:tgtEl>
                                        <p:attrNameLst>
                                          <p:attrName>ppt_y</p:attrName>
                                        </p:attrNameLst>
                                      </p:cBhvr>
                                      <p:tavLst>
                                        <p:tav tm="0">
                                          <p:val>
                                            <p:strVal val="0-#ppt_h/2"/>
                                          </p:val>
                                        </p:tav>
                                        <p:tav tm="100000">
                                          <p:val>
                                            <p:strVal val="#ppt_y"/>
                                          </p:val>
                                        </p:tav>
                                      </p:tavLst>
                                    </p:anim>
                                  </p:childTnLst>
                                </p:cTn>
                              </p:par>
                              <p:par>
                                <p:cTn id="183" presetID="2" presetClass="entr" presetSubtype="2" fill="hold" nodeType="withEffect">
                                  <p:stCondLst>
                                    <p:cond delay="0"/>
                                  </p:stCondLst>
                                  <p:childTnLst>
                                    <p:set>
                                      <p:cBhvr>
                                        <p:cTn id="184" dur="1" fill="hold">
                                          <p:stCondLst>
                                            <p:cond delay="0"/>
                                          </p:stCondLst>
                                        </p:cTn>
                                        <p:tgtEl>
                                          <p:spTgt spid="6"/>
                                        </p:tgtEl>
                                        <p:attrNameLst>
                                          <p:attrName>style.visibility</p:attrName>
                                        </p:attrNameLst>
                                      </p:cBhvr>
                                      <p:to>
                                        <p:strVal val="visible"/>
                                      </p:to>
                                    </p:set>
                                    <p:anim calcmode="lin" valueType="num">
                                      <p:cBhvr additive="base">
                                        <p:cTn id="185" dur="2000" fill="hold"/>
                                        <p:tgtEl>
                                          <p:spTgt spid="6"/>
                                        </p:tgtEl>
                                        <p:attrNameLst>
                                          <p:attrName>ppt_x</p:attrName>
                                        </p:attrNameLst>
                                      </p:cBhvr>
                                      <p:tavLst>
                                        <p:tav tm="0">
                                          <p:val>
                                            <p:strVal val="1+#ppt_w/2"/>
                                          </p:val>
                                        </p:tav>
                                        <p:tav tm="100000">
                                          <p:val>
                                            <p:strVal val="#ppt_x"/>
                                          </p:val>
                                        </p:tav>
                                      </p:tavLst>
                                    </p:anim>
                                    <p:anim calcmode="lin" valueType="num">
                                      <p:cBhvr additive="base">
                                        <p:cTn id="186" dur="2000" fill="hold"/>
                                        <p:tgtEl>
                                          <p:spTgt spid="6"/>
                                        </p:tgtEl>
                                        <p:attrNameLst>
                                          <p:attrName>ppt_y</p:attrName>
                                        </p:attrNameLst>
                                      </p:cBhvr>
                                      <p:tavLst>
                                        <p:tav tm="0">
                                          <p:val>
                                            <p:strVal val="#ppt_y"/>
                                          </p:val>
                                        </p:tav>
                                        <p:tav tm="100000">
                                          <p:val>
                                            <p:strVal val="#ppt_y"/>
                                          </p:val>
                                        </p:tav>
                                      </p:tavLst>
                                    </p:anim>
                                  </p:childTnLst>
                                </p:cTn>
                              </p:par>
                              <p:par>
                                <p:cTn id="187" presetID="2" presetClass="entr" presetSubtype="2" fill="hold" nodeType="withEffect">
                                  <p:stCondLst>
                                    <p:cond delay="0"/>
                                  </p:stCondLst>
                                  <p:childTnLst>
                                    <p:set>
                                      <p:cBhvr>
                                        <p:cTn id="188" dur="1" fill="hold">
                                          <p:stCondLst>
                                            <p:cond delay="0"/>
                                          </p:stCondLst>
                                        </p:cTn>
                                        <p:tgtEl>
                                          <p:spTgt spid="13"/>
                                        </p:tgtEl>
                                        <p:attrNameLst>
                                          <p:attrName>style.visibility</p:attrName>
                                        </p:attrNameLst>
                                      </p:cBhvr>
                                      <p:to>
                                        <p:strVal val="visible"/>
                                      </p:to>
                                    </p:set>
                                    <p:anim calcmode="lin" valueType="num">
                                      <p:cBhvr additive="base">
                                        <p:cTn id="189" dur="2000" fill="hold"/>
                                        <p:tgtEl>
                                          <p:spTgt spid="13"/>
                                        </p:tgtEl>
                                        <p:attrNameLst>
                                          <p:attrName>ppt_x</p:attrName>
                                        </p:attrNameLst>
                                      </p:cBhvr>
                                      <p:tavLst>
                                        <p:tav tm="0">
                                          <p:val>
                                            <p:strVal val="1+#ppt_w/2"/>
                                          </p:val>
                                        </p:tav>
                                        <p:tav tm="100000">
                                          <p:val>
                                            <p:strVal val="#ppt_x"/>
                                          </p:val>
                                        </p:tav>
                                      </p:tavLst>
                                    </p:anim>
                                    <p:anim calcmode="lin" valueType="num">
                                      <p:cBhvr additive="base">
                                        <p:cTn id="190" dur="2000" fill="hold"/>
                                        <p:tgtEl>
                                          <p:spTgt spid="13"/>
                                        </p:tgtEl>
                                        <p:attrNameLst>
                                          <p:attrName>ppt_y</p:attrName>
                                        </p:attrNameLst>
                                      </p:cBhvr>
                                      <p:tavLst>
                                        <p:tav tm="0">
                                          <p:val>
                                            <p:strVal val="#ppt_y"/>
                                          </p:val>
                                        </p:tav>
                                        <p:tav tm="100000">
                                          <p:val>
                                            <p:strVal val="#ppt_y"/>
                                          </p:val>
                                        </p:tav>
                                      </p:tavLst>
                                    </p:anim>
                                  </p:childTnLst>
                                </p:cTn>
                              </p:par>
                              <p:par>
                                <p:cTn id="191" presetID="2" presetClass="entr" presetSubtype="2" fill="hold" nodeType="withEffect">
                                  <p:stCondLst>
                                    <p:cond delay="0"/>
                                  </p:stCondLst>
                                  <p:childTnLst>
                                    <p:set>
                                      <p:cBhvr>
                                        <p:cTn id="192" dur="1" fill="hold">
                                          <p:stCondLst>
                                            <p:cond delay="0"/>
                                          </p:stCondLst>
                                        </p:cTn>
                                        <p:tgtEl>
                                          <p:spTgt spid="20"/>
                                        </p:tgtEl>
                                        <p:attrNameLst>
                                          <p:attrName>style.visibility</p:attrName>
                                        </p:attrNameLst>
                                      </p:cBhvr>
                                      <p:to>
                                        <p:strVal val="visible"/>
                                      </p:to>
                                    </p:set>
                                    <p:anim calcmode="lin" valueType="num">
                                      <p:cBhvr additive="base">
                                        <p:cTn id="193" dur="2000" fill="hold"/>
                                        <p:tgtEl>
                                          <p:spTgt spid="20"/>
                                        </p:tgtEl>
                                        <p:attrNameLst>
                                          <p:attrName>ppt_x</p:attrName>
                                        </p:attrNameLst>
                                      </p:cBhvr>
                                      <p:tavLst>
                                        <p:tav tm="0">
                                          <p:val>
                                            <p:strVal val="1+#ppt_w/2"/>
                                          </p:val>
                                        </p:tav>
                                        <p:tav tm="100000">
                                          <p:val>
                                            <p:strVal val="#ppt_x"/>
                                          </p:val>
                                        </p:tav>
                                      </p:tavLst>
                                    </p:anim>
                                    <p:anim calcmode="lin" valueType="num">
                                      <p:cBhvr additive="base">
                                        <p:cTn id="194" dur="2000" fill="hold"/>
                                        <p:tgtEl>
                                          <p:spTgt spid="20"/>
                                        </p:tgtEl>
                                        <p:attrNameLst>
                                          <p:attrName>ppt_y</p:attrName>
                                        </p:attrNameLst>
                                      </p:cBhvr>
                                      <p:tavLst>
                                        <p:tav tm="0">
                                          <p:val>
                                            <p:strVal val="#ppt_y"/>
                                          </p:val>
                                        </p:tav>
                                        <p:tav tm="100000">
                                          <p:val>
                                            <p:strVal val="#ppt_y"/>
                                          </p:val>
                                        </p:tav>
                                      </p:tavLst>
                                    </p:anim>
                                  </p:childTnLst>
                                </p:cTn>
                              </p:par>
                              <p:par>
                                <p:cTn id="195" presetID="2" presetClass="entr" presetSubtype="2" fill="hold" nodeType="withEffect">
                                  <p:stCondLst>
                                    <p:cond delay="0"/>
                                  </p:stCondLst>
                                  <p:childTnLst>
                                    <p:set>
                                      <p:cBhvr>
                                        <p:cTn id="196" dur="1" fill="hold">
                                          <p:stCondLst>
                                            <p:cond delay="0"/>
                                          </p:stCondLst>
                                        </p:cTn>
                                        <p:tgtEl>
                                          <p:spTgt spid="29"/>
                                        </p:tgtEl>
                                        <p:attrNameLst>
                                          <p:attrName>style.visibility</p:attrName>
                                        </p:attrNameLst>
                                      </p:cBhvr>
                                      <p:to>
                                        <p:strVal val="visible"/>
                                      </p:to>
                                    </p:set>
                                    <p:anim calcmode="lin" valueType="num">
                                      <p:cBhvr additive="base">
                                        <p:cTn id="197" dur="2000" fill="hold"/>
                                        <p:tgtEl>
                                          <p:spTgt spid="29"/>
                                        </p:tgtEl>
                                        <p:attrNameLst>
                                          <p:attrName>ppt_x</p:attrName>
                                        </p:attrNameLst>
                                      </p:cBhvr>
                                      <p:tavLst>
                                        <p:tav tm="0">
                                          <p:val>
                                            <p:strVal val="1+#ppt_w/2"/>
                                          </p:val>
                                        </p:tav>
                                        <p:tav tm="100000">
                                          <p:val>
                                            <p:strVal val="#ppt_x"/>
                                          </p:val>
                                        </p:tav>
                                      </p:tavLst>
                                    </p:anim>
                                    <p:anim calcmode="lin" valueType="num">
                                      <p:cBhvr additive="base">
                                        <p:cTn id="198" dur="2000" fill="hold"/>
                                        <p:tgtEl>
                                          <p:spTgt spid="29"/>
                                        </p:tgtEl>
                                        <p:attrNameLst>
                                          <p:attrName>ppt_y</p:attrName>
                                        </p:attrNameLst>
                                      </p:cBhvr>
                                      <p:tavLst>
                                        <p:tav tm="0">
                                          <p:val>
                                            <p:strVal val="#ppt_y"/>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8"/>
                                        </p:tgtEl>
                                        <p:attrNameLst>
                                          <p:attrName>style.visibility</p:attrName>
                                        </p:attrNameLst>
                                      </p:cBhvr>
                                      <p:to>
                                        <p:strVal val="visible"/>
                                      </p:to>
                                    </p:set>
                                    <p:anim calcmode="lin" valueType="num">
                                      <p:cBhvr additive="base">
                                        <p:cTn id="201" dur="2000" fill="hold"/>
                                        <p:tgtEl>
                                          <p:spTgt spid="8"/>
                                        </p:tgtEl>
                                        <p:attrNameLst>
                                          <p:attrName>ppt_x</p:attrName>
                                        </p:attrNameLst>
                                      </p:cBhvr>
                                      <p:tavLst>
                                        <p:tav tm="0">
                                          <p:val>
                                            <p:strVal val="1+#ppt_w/2"/>
                                          </p:val>
                                        </p:tav>
                                        <p:tav tm="100000">
                                          <p:val>
                                            <p:strVal val="#ppt_x"/>
                                          </p:val>
                                        </p:tav>
                                      </p:tavLst>
                                    </p:anim>
                                    <p:anim calcmode="lin" valueType="num">
                                      <p:cBhvr additive="base">
                                        <p:cTn id="202" dur="2000" fill="hold"/>
                                        <p:tgtEl>
                                          <p:spTgt spid="8"/>
                                        </p:tgtEl>
                                        <p:attrNameLst>
                                          <p:attrName>ppt_y</p:attrName>
                                        </p:attrNameLst>
                                      </p:cBhvr>
                                      <p:tavLst>
                                        <p:tav tm="0">
                                          <p:val>
                                            <p:strVal val="1+#ppt_h/2"/>
                                          </p:val>
                                        </p:tav>
                                        <p:tav tm="100000">
                                          <p:val>
                                            <p:strVal val="#ppt_y"/>
                                          </p:val>
                                        </p:tav>
                                      </p:tavLst>
                                    </p:anim>
                                  </p:childTnLst>
                                </p:cTn>
                              </p:par>
                              <p:par>
                                <p:cTn id="203" presetID="2" presetClass="entr" presetSubtype="6" fill="hold" nodeType="withEffect">
                                  <p:stCondLst>
                                    <p:cond delay="0"/>
                                  </p:stCondLst>
                                  <p:childTnLst>
                                    <p:set>
                                      <p:cBhvr>
                                        <p:cTn id="204" dur="1" fill="hold">
                                          <p:stCondLst>
                                            <p:cond delay="0"/>
                                          </p:stCondLst>
                                        </p:cTn>
                                        <p:tgtEl>
                                          <p:spTgt spid="14"/>
                                        </p:tgtEl>
                                        <p:attrNameLst>
                                          <p:attrName>style.visibility</p:attrName>
                                        </p:attrNameLst>
                                      </p:cBhvr>
                                      <p:to>
                                        <p:strVal val="visible"/>
                                      </p:to>
                                    </p:set>
                                    <p:anim calcmode="lin" valueType="num">
                                      <p:cBhvr additive="base">
                                        <p:cTn id="205" dur="2000" fill="hold"/>
                                        <p:tgtEl>
                                          <p:spTgt spid="14"/>
                                        </p:tgtEl>
                                        <p:attrNameLst>
                                          <p:attrName>ppt_x</p:attrName>
                                        </p:attrNameLst>
                                      </p:cBhvr>
                                      <p:tavLst>
                                        <p:tav tm="0">
                                          <p:val>
                                            <p:strVal val="1+#ppt_w/2"/>
                                          </p:val>
                                        </p:tav>
                                        <p:tav tm="100000">
                                          <p:val>
                                            <p:strVal val="#ppt_x"/>
                                          </p:val>
                                        </p:tav>
                                      </p:tavLst>
                                    </p:anim>
                                    <p:anim calcmode="lin" valueType="num">
                                      <p:cBhvr additive="base">
                                        <p:cTn id="206" dur="2000" fill="hold"/>
                                        <p:tgtEl>
                                          <p:spTgt spid="14"/>
                                        </p:tgtEl>
                                        <p:attrNameLst>
                                          <p:attrName>ppt_y</p:attrName>
                                        </p:attrNameLst>
                                      </p:cBhvr>
                                      <p:tavLst>
                                        <p:tav tm="0">
                                          <p:val>
                                            <p:strVal val="1+#ppt_h/2"/>
                                          </p:val>
                                        </p:tav>
                                        <p:tav tm="100000">
                                          <p:val>
                                            <p:strVal val="#ppt_y"/>
                                          </p:val>
                                        </p:tav>
                                      </p:tavLst>
                                    </p:anim>
                                  </p:childTnLst>
                                </p:cTn>
                              </p:par>
                              <p:par>
                                <p:cTn id="207" presetID="2" presetClass="entr" presetSubtype="6" fill="hold" nodeType="withEffect">
                                  <p:stCondLst>
                                    <p:cond delay="0"/>
                                  </p:stCondLst>
                                  <p:childTnLst>
                                    <p:set>
                                      <p:cBhvr>
                                        <p:cTn id="208" dur="1" fill="hold">
                                          <p:stCondLst>
                                            <p:cond delay="0"/>
                                          </p:stCondLst>
                                        </p:cTn>
                                        <p:tgtEl>
                                          <p:spTgt spid="22"/>
                                        </p:tgtEl>
                                        <p:attrNameLst>
                                          <p:attrName>style.visibility</p:attrName>
                                        </p:attrNameLst>
                                      </p:cBhvr>
                                      <p:to>
                                        <p:strVal val="visible"/>
                                      </p:to>
                                    </p:set>
                                    <p:anim calcmode="lin" valueType="num">
                                      <p:cBhvr additive="base">
                                        <p:cTn id="209" dur="2000" fill="hold"/>
                                        <p:tgtEl>
                                          <p:spTgt spid="22"/>
                                        </p:tgtEl>
                                        <p:attrNameLst>
                                          <p:attrName>ppt_x</p:attrName>
                                        </p:attrNameLst>
                                      </p:cBhvr>
                                      <p:tavLst>
                                        <p:tav tm="0">
                                          <p:val>
                                            <p:strVal val="1+#ppt_w/2"/>
                                          </p:val>
                                        </p:tav>
                                        <p:tav tm="100000">
                                          <p:val>
                                            <p:strVal val="#ppt_x"/>
                                          </p:val>
                                        </p:tav>
                                      </p:tavLst>
                                    </p:anim>
                                    <p:anim calcmode="lin" valueType="num">
                                      <p:cBhvr additive="base">
                                        <p:cTn id="210" dur="2000" fill="hold"/>
                                        <p:tgtEl>
                                          <p:spTgt spid="22"/>
                                        </p:tgtEl>
                                        <p:attrNameLst>
                                          <p:attrName>ppt_y</p:attrName>
                                        </p:attrNameLst>
                                      </p:cBhvr>
                                      <p:tavLst>
                                        <p:tav tm="0">
                                          <p:val>
                                            <p:strVal val="1+#ppt_h/2"/>
                                          </p:val>
                                        </p:tav>
                                        <p:tav tm="100000">
                                          <p:val>
                                            <p:strVal val="#ppt_y"/>
                                          </p:val>
                                        </p:tav>
                                      </p:tavLst>
                                    </p:anim>
                                  </p:childTnLst>
                                </p:cTn>
                              </p:par>
                              <p:par>
                                <p:cTn id="211" presetID="2" presetClass="entr" presetSubtype="6" fill="hold" nodeType="withEffect">
                                  <p:stCondLst>
                                    <p:cond delay="0"/>
                                  </p:stCondLst>
                                  <p:childTnLst>
                                    <p:set>
                                      <p:cBhvr>
                                        <p:cTn id="212" dur="1" fill="hold">
                                          <p:stCondLst>
                                            <p:cond delay="0"/>
                                          </p:stCondLst>
                                        </p:cTn>
                                        <p:tgtEl>
                                          <p:spTgt spid="30"/>
                                        </p:tgtEl>
                                        <p:attrNameLst>
                                          <p:attrName>style.visibility</p:attrName>
                                        </p:attrNameLst>
                                      </p:cBhvr>
                                      <p:to>
                                        <p:strVal val="visible"/>
                                      </p:to>
                                    </p:set>
                                    <p:anim calcmode="lin" valueType="num">
                                      <p:cBhvr additive="base">
                                        <p:cTn id="213" dur="2000" fill="hold"/>
                                        <p:tgtEl>
                                          <p:spTgt spid="30"/>
                                        </p:tgtEl>
                                        <p:attrNameLst>
                                          <p:attrName>ppt_x</p:attrName>
                                        </p:attrNameLst>
                                      </p:cBhvr>
                                      <p:tavLst>
                                        <p:tav tm="0">
                                          <p:val>
                                            <p:strVal val="1+#ppt_w/2"/>
                                          </p:val>
                                        </p:tav>
                                        <p:tav tm="100000">
                                          <p:val>
                                            <p:strVal val="#ppt_x"/>
                                          </p:val>
                                        </p:tav>
                                      </p:tavLst>
                                    </p:anim>
                                    <p:anim calcmode="lin" valueType="num">
                                      <p:cBhvr additive="base">
                                        <p:cTn id="214" dur="2000" fill="hold"/>
                                        <p:tgtEl>
                                          <p:spTgt spid="30"/>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
                                        </p:tgtEl>
                                        <p:attrNameLst>
                                          <p:attrName>style.visibility</p:attrName>
                                        </p:attrNameLst>
                                      </p:cBhvr>
                                      <p:to>
                                        <p:strVal val="visible"/>
                                      </p:to>
                                    </p:set>
                                    <p:anim calcmode="lin" valueType="num">
                                      <p:cBhvr additive="base">
                                        <p:cTn id="217" dur="2000" fill="hold"/>
                                        <p:tgtEl>
                                          <p:spTgt spid="4"/>
                                        </p:tgtEl>
                                        <p:attrNameLst>
                                          <p:attrName>ppt_x</p:attrName>
                                        </p:attrNameLst>
                                      </p:cBhvr>
                                      <p:tavLst>
                                        <p:tav tm="0">
                                          <p:val>
                                            <p:strVal val="#ppt_x"/>
                                          </p:val>
                                        </p:tav>
                                        <p:tav tm="100000">
                                          <p:val>
                                            <p:strVal val="#ppt_x"/>
                                          </p:val>
                                        </p:tav>
                                      </p:tavLst>
                                    </p:anim>
                                    <p:anim calcmode="lin" valueType="num">
                                      <p:cBhvr additive="base">
                                        <p:cTn id="218" dur="2000" fill="hold"/>
                                        <p:tgtEl>
                                          <p:spTgt spid="4"/>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15"/>
                                        </p:tgtEl>
                                        <p:attrNameLst>
                                          <p:attrName>style.visibility</p:attrName>
                                        </p:attrNameLst>
                                      </p:cBhvr>
                                      <p:to>
                                        <p:strVal val="visible"/>
                                      </p:to>
                                    </p:set>
                                    <p:anim calcmode="lin" valueType="num">
                                      <p:cBhvr additive="base">
                                        <p:cTn id="221" dur="2000" fill="hold"/>
                                        <p:tgtEl>
                                          <p:spTgt spid="15"/>
                                        </p:tgtEl>
                                        <p:attrNameLst>
                                          <p:attrName>ppt_x</p:attrName>
                                        </p:attrNameLst>
                                      </p:cBhvr>
                                      <p:tavLst>
                                        <p:tav tm="0">
                                          <p:val>
                                            <p:strVal val="#ppt_x"/>
                                          </p:val>
                                        </p:tav>
                                        <p:tav tm="100000">
                                          <p:val>
                                            <p:strVal val="#ppt_x"/>
                                          </p:val>
                                        </p:tav>
                                      </p:tavLst>
                                    </p:anim>
                                    <p:anim calcmode="lin" valueType="num">
                                      <p:cBhvr additive="base">
                                        <p:cTn id="222" dur="2000" fill="hold"/>
                                        <p:tgtEl>
                                          <p:spTgt spid="15"/>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23"/>
                                        </p:tgtEl>
                                        <p:attrNameLst>
                                          <p:attrName>style.visibility</p:attrName>
                                        </p:attrNameLst>
                                      </p:cBhvr>
                                      <p:to>
                                        <p:strVal val="visible"/>
                                      </p:to>
                                    </p:set>
                                    <p:anim calcmode="lin" valueType="num">
                                      <p:cBhvr additive="base">
                                        <p:cTn id="225" dur="2000" fill="hold"/>
                                        <p:tgtEl>
                                          <p:spTgt spid="23"/>
                                        </p:tgtEl>
                                        <p:attrNameLst>
                                          <p:attrName>ppt_x</p:attrName>
                                        </p:attrNameLst>
                                      </p:cBhvr>
                                      <p:tavLst>
                                        <p:tav tm="0">
                                          <p:val>
                                            <p:strVal val="#ppt_x"/>
                                          </p:val>
                                        </p:tav>
                                        <p:tav tm="100000">
                                          <p:val>
                                            <p:strVal val="#ppt_x"/>
                                          </p:val>
                                        </p:tav>
                                      </p:tavLst>
                                    </p:anim>
                                    <p:anim calcmode="lin" valueType="num">
                                      <p:cBhvr additive="base">
                                        <p:cTn id="226" dur="2000" fill="hold"/>
                                        <p:tgtEl>
                                          <p:spTgt spid="23"/>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31"/>
                                        </p:tgtEl>
                                        <p:attrNameLst>
                                          <p:attrName>style.visibility</p:attrName>
                                        </p:attrNameLst>
                                      </p:cBhvr>
                                      <p:to>
                                        <p:strVal val="visible"/>
                                      </p:to>
                                    </p:set>
                                    <p:anim calcmode="lin" valueType="num">
                                      <p:cBhvr additive="base">
                                        <p:cTn id="229" dur="2000" fill="hold"/>
                                        <p:tgtEl>
                                          <p:spTgt spid="31"/>
                                        </p:tgtEl>
                                        <p:attrNameLst>
                                          <p:attrName>ppt_x</p:attrName>
                                        </p:attrNameLst>
                                      </p:cBhvr>
                                      <p:tavLst>
                                        <p:tav tm="0">
                                          <p:val>
                                            <p:strVal val="#ppt_x"/>
                                          </p:val>
                                        </p:tav>
                                        <p:tav tm="100000">
                                          <p:val>
                                            <p:strVal val="#ppt_x"/>
                                          </p:val>
                                        </p:tav>
                                      </p:tavLst>
                                    </p:anim>
                                    <p:anim calcmode="lin" valueType="num">
                                      <p:cBhvr additive="base">
                                        <p:cTn id="230" dur="2000" fill="hold"/>
                                        <p:tgtEl>
                                          <p:spTgt spid="31"/>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10"/>
                                        </p:tgtEl>
                                        <p:attrNameLst>
                                          <p:attrName>style.visibility</p:attrName>
                                        </p:attrNameLst>
                                      </p:cBhvr>
                                      <p:to>
                                        <p:strVal val="visible"/>
                                      </p:to>
                                    </p:set>
                                    <p:anim calcmode="lin" valueType="num">
                                      <p:cBhvr additive="base">
                                        <p:cTn id="233" dur="2000" fill="hold"/>
                                        <p:tgtEl>
                                          <p:spTgt spid="10"/>
                                        </p:tgtEl>
                                        <p:attrNameLst>
                                          <p:attrName>ppt_x</p:attrName>
                                        </p:attrNameLst>
                                      </p:cBhvr>
                                      <p:tavLst>
                                        <p:tav tm="0">
                                          <p:val>
                                            <p:strVal val="0-#ppt_w/2"/>
                                          </p:val>
                                        </p:tav>
                                        <p:tav tm="100000">
                                          <p:val>
                                            <p:strVal val="#ppt_x"/>
                                          </p:val>
                                        </p:tav>
                                      </p:tavLst>
                                    </p:anim>
                                    <p:anim calcmode="lin" valueType="num">
                                      <p:cBhvr additive="base">
                                        <p:cTn id="234" dur="2000" fill="hold"/>
                                        <p:tgtEl>
                                          <p:spTgt spid="10"/>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16"/>
                                        </p:tgtEl>
                                        <p:attrNameLst>
                                          <p:attrName>style.visibility</p:attrName>
                                        </p:attrNameLst>
                                      </p:cBhvr>
                                      <p:to>
                                        <p:strVal val="visible"/>
                                      </p:to>
                                    </p:set>
                                    <p:anim calcmode="lin" valueType="num">
                                      <p:cBhvr additive="base">
                                        <p:cTn id="237" dur="2000" fill="hold"/>
                                        <p:tgtEl>
                                          <p:spTgt spid="16"/>
                                        </p:tgtEl>
                                        <p:attrNameLst>
                                          <p:attrName>ppt_x</p:attrName>
                                        </p:attrNameLst>
                                      </p:cBhvr>
                                      <p:tavLst>
                                        <p:tav tm="0">
                                          <p:val>
                                            <p:strVal val="0-#ppt_w/2"/>
                                          </p:val>
                                        </p:tav>
                                        <p:tav tm="100000">
                                          <p:val>
                                            <p:strVal val="#ppt_x"/>
                                          </p:val>
                                        </p:tav>
                                      </p:tavLst>
                                    </p:anim>
                                    <p:anim calcmode="lin" valueType="num">
                                      <p:cBhvr additive="base">
                                        <p:cTn id="238" dur="2000" fill="hold"/>
                                        <p:tgtEl>
                                          <p:spTgt spid="16"/>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0-#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32"/>
                                        </p:tgtEl>
                                        <p:attrNameLst>
                                          <p:attrName>style.visibility</p:attrName>
                                        </p:attrNameLst>
                                      </p:cBhvr>
                                      <p:to>
                                        <p:strVal val="visible"/>
                                      </p:to>
                                    </p:set>
                                    <p:anim calcmode="lin" valueType="num">
                                      <p:cBhvr additive="base">
                                        <p:cTn id="245" dur="2000" fill="hold"/>
                                        <p:tgtEl>
                                          <p:spTgt spid="32"/>
                                        </p:tgtEl>
                                        <p:attrNameLst>
                                          <p:attrName>ppt_x</p:attrName>
                                        </p:attrNameLst>
                                      </p:cBhvr>
                                      <p:tavLst>
                                        <p:tav tm="0">
                                          <p:val>
                                            <p:strVal val="0-#ppt_w/2"/>
                                          </p:val>
                                        </p:tav>
                                        <p:tav tm="100000">
                                          <p:val>
                                            <p:strVal val="#ppt_x"/>
                                          </p:val>
                                        </p:tav>
                                      </p:tavLst>
                                    </p:anim>
                                    <p:anim calcmode="lin" valueType="num">
                                      <p:cBhvr additive="base">
                                        <p:cTn id="246" dur="2000" fill="hold"/>
                                        <p:tgtEl>
                                          <p:spTgt spid="32"/>
                                        </p:tgtEl>
                                        <p:attrNameLst>
                                          <p:attrName>ppt_y</p:attrName>
                                        </p:attrNameLst>
                                      </p:cBhvr>
                                      <p:tavLst>
                                        <p:tav tm="0">
                                          <p:val>
                                            <p:strVal val="1+#ppt_h/2"/>
                                          </p:val>
                                        </p:tav>
                                        <p:tav tm="100000">
                                          <p:val>
                                            <p:strVal val="#ppt_y"/>
                                          </p:val>
                                        </p:tav>
                                      </p:tavLst>
                                    </p:anim>
                                  </p:childTnLst>
                                </p:cTn>
                              </p:par>
                              <p:par>
                                <p:cTn id="247" presetID="2" presetClass="entr" presetSubtype="8" fill="hold" nodeType="withEffect">
                                  <p:stCondLst>
                                    <p:cond delay="0"/>
                                  </p:stCondLst>
                                  <p:childTnLst>
                                    <p:set>
                                      <p:cBhvr>
                                        <p:cTn id="248" dur="1" fill="hold">
                                          <p:stCondLst>
                                            <p:cond delay="0"/>
                                          </p:stCondLst>
                                        </p:cTn>
                                        <p:tgtEl>
                                          <p:spTgt spid="5"/>
                                        </p:tgtEl>
                                        <p:attrNameLst>
                                          <p:attrName>style.visibility</p:attrName>
                                        </p:attrNameLst>
                                      </p:cBhvr>
                                      <p:to>
                                        <p:strVal val="visible"/>
                                      </p:to>
                                    </p:set>
                                    <p:anim calcmode="lin" valueType="num">
                                      <p:cBhvr additive="base">
                                        <p:cTn id="249" dur="2000" fill="hold"/>
                                        <p:tgtEl>
                                          <p:spTgt spid="5"/>
                                        </p:tgtEl>
                                        <p:attrNameLst>
                                          <p:attrName>ppt_x</p:attrName>
                                        </p:attrNameLst>
                                      </p:cBhvr>
                                      <p:tavLst>
                                        <p:tav tm="0">
                                          <p:val>
                                            <p:strVal val="0-#ppt_w/2"/>
                                          </p:val>
                                        </p:tav>
                                        <p:tav tm="100000">
                                          <p:val>
                                            <p:strVal val="#ppt_x"/>
                                          </p:val>
                                        </p:tav>
                                      </p:tavLst>
                                    </p:anim>
                                    <p:anim calcmode="lin" valueType="num">
                                      <p:cBhvr additive="base">
                                        <p:cTn id="250" dur="2000" fill="hold"/>
                                        <p:tgtEl>
                                          <p:spTgt spid="5"/>
                                        </p:tgtEl>
                                        <p:attrNameLst>
                                          <p:attrName>ppt_y</p:attrName>
                                        </p:attrNameLst>
                                      </p:cBhvr>
                                      <p:tavLst>
                                        <p:tav tm="0">
                                          <p:val>
                                            <p:strVal val="#ppt_y"/>
                                          </p:val>
                                        </p:tav>
                                        <p:tav tm="100000">
                                          <p:val>
                                            <p:strVal val="#ppt_y"/>
                                          </p:val>
                                        </p:tav>
                                      </p:tavLst>
                                    </p:anim>
                                  </p:childTnLst>
                                </p:cTn>
                              </p:par>
                              <p:par>
                                <p:cTn id="251" presetID="2" presetClass="entr" presetSubtype="8" fill="hold" nodeType="withEffect">
                                  <p:stCondLst>
                                    <p:cond delay="0"/>
                                  </p:stCondLst>
                                  <p:childTnLst>
                                    <p:set>
                                      <p:cBhvr>
                                        <p:cTn id="252" dur="1" fill="hold">
                                          <p:stCondLst>
                                            <p:cond delay="0"/>
                                          </p:stCondLst>
                                        </p:cTn>
                                        <p:tgtEl>
                                          <p:spTgt spid="17"/>
                                        </p:tgtEl>
                                        <p:attrNameLst>
                                          <p:attrName>style.visibility</p:attrName>
                                        </p:attrNameLst>
                                      </p:cBhvr>
                                      <p:to>
                                        <p:strVal val="visible"/>
                                      </p:to>
                                    </p:set>
                                    <p:anim calcmode="lin" valueType="num">
                                      <p:cBhvr additive="base">
                                        <p:cTn id="253" dur="2000" fill="hold"/>
                                        <p:tgtEl>
                                          <p:spTgt spid="17"/>
                                        </p:tgtEl>
                                        <p:attrNameLst>
                                          <p:attrName>ppt_x</p:attrName>
                                        </p:attrNameLst>
                                      </p:cBhvr>
                                      <p:tavLst>
                                        <p:tav tm="0">
                                          <p:val>
                                            <p:strVal val="0-#ppt_w/2"/>
                                          </p:val>
                                        </p:tav>
                                        <p:tav tm="100000">
                                          <p:val>
                                            <p:strVal val="#ppt_x"/>
                                          </p:val>
                                        </p:tav>
                                      </p:tavLst>
                                    </p:anim>
                                    <p:anim calcmode="lin" valueType="num">
                                      <p:cBhvr additive="base">
                                        <p:cTn id="254" dur="2000" fill="hold"/>
                                        <p:tgtEl>
                                          <p:spTgt spid="17"/>
                                        </p:tgtEl>
                                        <p:attrNameLst>
                                          <p:attrName>ppt_y</p:attrName>
                                        </p:attrNameLst>
                                      </p:cBhvr>
                                      <p:tavLst>
                                        <p:tav tm="0">
                                          <p:val>
                                            <p:strVal val="#ppt_y"/>
                                          </p:val>
                                        </p:tav>
                                        <p:tav tm="100000">
                                          <p:val>
                                            <p:strVal val="#ppt_y"/>
                                          </p:val>
                                        </p:tav>
                                      </p:tavLst>
                                    </p:anim>
                                  </p:childTnLst>
                                </p:cTn>
                              </p:par>
                              <p:par>
                                <p:cTn id="255" presetID="2" presetClass="entr" presetSubtype="8" fill="hold" nodeType="withEffect">
                                  <p:stCondLst>
                                    <p:cond delay="0"/>
                                  </p:stCondLst>
                                  <p:childTnLst>
                                    <p:set>
                                      <p:cBhvr>
                                        <p:cTn id="256" dur="1" fill="hold">
                                          <p:stCondLst>
                                            <p:cond delay="0"/>
                                          </p:stCondLst>
                                        </p:cTn>
                                        <p:tgtEl>
                                          <p:spTgt spid="25"/>
                                        </p:tgtEl>
                                        <p:attrNameLst>
                                          <p:attrName>style.visibility</p:attrName>
                                        </p:attrNameLst>
                                      </p:cBhvr>
                                      <p:to>
                                        <p:strVal val="visible"/>
                                      </p:to>
                                    </p:set>
                                    <p:anim calcmode="lin" valueType="num">
                                      <p:cBhvr additive="base">
                                        <p:cTn id="257" dur="2000" fill="hold"/>
                                        <p:tgtEl>
                                          <p:spTgt spid="25"/>
                                        </p:tgtEl>
                                        <p:attrNameLst>
                                          <p:attrName>ppt_x</p:attrName>
                                        </p:attrNameLst>
                                      </p:cBhvr>
                                      <p:tavLst>
                                        <p:tav tm="0">
                                          <p:val>
                                            <p:strVal val="0-#ppt_w/2"/>
                                          </p:val>
                                        </p:tav>
                                        <p:tav tm="100000">
                                          <p:val>
                                            <p:strVal val="#ppt_x"/>
                                          </p:val>
                                        </p:tav>
                                      </p:tavLst>
                                    </p:anim>
                                    <p:anim calcmode="lin" valueType="num">
                                      <p:cBhvr additive="base">
                                        <p:cTn id="258" dur="2000" fill="hold"/>
                                        <p:tgtEl>
                                          <p:spTgt spid="25"/>
                                        </p:tgtEl>
                                        <p:attrNameLst>
                                          <p:attrName>ppt_y</p:attrName>
                                        </p:attrNameLst>
                                      </p:cBhvr>
                                      <p:tavLst>
                                        <p:tav tm="0">
                                          <p:val>
                                            <p:strVal val="#ppt_y"/>
                                          </p:val>
                                        </p:tav>
                                        <p:tav tm="100000">
                                          <p:val>
                                            <p:strVal val="#ppt_y"/>
                                          </p:val>
                                        </p:tav>
                                      </p:tavLst>
                                    </p:anim>
                                  </p:childTnLst>
                                </p:cTn>
                              </p:par>
                              <p:par>
                                <p:cTn id="259" presetID="2" presetClass="entr" presetSubtype="8" fill="hold" nodeType="withEffect">
                                  <p:stCondLst>
                                    <p:cond delay="0"/>
                                  </p:stCondLst>
                                  <p:childTnLst>
                                    <p:set>
                                      <p:cBhvr>
                                        <p:cTn id="260" dur="1" fill="hold">
                                          <p:stCondLst>
                                            <p:cond delay="0"/>
                                          </p:stCondLst>
                                        </p:cTn>
                                        <p:tgtEl>
                                          <p:spTgt spid="33"/>
                                        </p:tgtEl>
                                        <p:attrNameLst>
                                          <p:attrName>style.visibility</p:attrName>
                                        </p:attrNameLst>
                                      </p:cBhvr>
                                      <p:to>
                                        <p:strVal val="visible"/>
                                      </p:to>
                                    </p:set>
                                    <p:anim calcmode="lin" valueType="num">
                                      <p:cBhvr additive="base">
                                        <p:cTn id="261" dur="2000" fill="hold"/>
                                        <p:tgtEl>
                                          <p:spTgt spid="33"/>
                                        </p:tgtEl>
                                        <p:attrNameLst>
                                          <p:attrName>ppt_x</p:attrName>
                                        </p:attrNameLst>
                                      </p:cBhvr>
                                      <p:tavLst>
                                        <p:tav tm="0">
                                          <p:val>
                                            <p:strVal val="0-#ppt_w/2"/>
                                          </p:val>
                                        </p:tav>
                                        <p:tav tm="100000">
                                          <p:val>
                                            <p:strVal val="#ppt_x"/>
                                          </p:val>
                                        </p:tav>
                                      </p:tavLst>
                                    </p:anim>
                                    <p:anim calcmode="lin" valueType="num">
                                      <p:cBhvr additive="base">
                                        <p:cTn id="262" dur="2000" fill="hold"/>
                                        <p:tgtEl>
                                          <p:spTgt spid="33"/>
                                        </p:tgtEl>
                                        <p:attrNameLst>
                                          <p:attrName>ppt_y</p:attrName>
                                        </p:attrNameLst>
                                      </p:cBhvr>
                                      <p:tavLst>
                                        <p:tav tm="0">
                                          <p:val>
                                            <p:strVal val="#ppt_y"/>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3"/>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4"/>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5"/>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6"/>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7"/>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8"/>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9"/>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12"/>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13"/>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14"/>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15"/>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16"/>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17"/>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18"/>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19"/>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20"/>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21"/>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22"/>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23"/>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24"/>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25"/>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26"/>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27"/>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28"/>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29"/>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30"/>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31"/>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32"/>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33"/>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34"/>
                                        </p:tgtEl>
                                        <p:attrNameLst>
                                          <p:attrName>r</p:attrName>
                                        </p:attrNameLst>
                                      </p:cBhvr>
                                    </p:animRot>
                                  </p:childTnLst>
                                </p:cTn>
                              </p:par>
                            </p:childTnLst>
                          </p:cTn>
                        </p:par>
                        <p:par>
                          <p:cTn id="327" fill="hold">
                            <p:stCondLst>
                              <p:cond delay="2000"/>
                            </p:stCondLst>
                            <p:childTnLst>
                              <p:par>
                                <p:cTn id="328" presetID="23" presetClass="exit" presetSubtype="544" fill="hold" nodeType="afterEffect">
                                  <p:stCondLst>
                                    <p:cond delay="0"/>
                                  </p:stCondLst>
                                  <p:childTnLst>
                                    <p:anim calcmode="lin" valueType="num">
                                      <p:cBhvr>
                                        <p:cTn id="329" dur="2000"/>
                                        <p:tgtEl>
                                          <p:spTgt spid="3"/>
                                        </p:tgtEl>
                                        <p:attrNameLst>
                                          <p:attrName>ppt_w</p:attrName>
                                        </p:attrNameLst>
                                      </p:cBhvr>
                                      <p:tavLst>
                                        <p:tav tm="0">
                                          <p:val>
                                            <p:strVal val="ppt_w"/>
                                          </p:val>
                                        </p:tav>
                                        <p:tav tm="100000">
                                          <p:val>
                                            <p:fltVal val="0"/>
                                          </p:val>
                                        </p:tav>
                                      </p:tavLst>
                                    </p:anim>
                                    <p:anim calcmode="lin" valueType="num">
                                      <p:cBhvr>
                                        <p:cTn id="330" dur="2000"/>
                                        <p:tgtEl>
                                          <p:spTgt spid="3"/>
                                        </p:tgtEl>
                                        <p:attrNameLst>
                                          <p:attrName>ppt_h</p:attrName>
                                        </p:attrNameLst>
                                      </p:cBhvr>
                                      <p:tavLst>
                                        <p:tav tm="0">
                                          <p:val>
                                            <p:strVal val="ppt_h"/>
                                          </p:val>
                                        </p:tav>
                                        <p:tav tm="100000">
                                          <p:val>
                                            <p:fltVal val="0"/>
                                          </p:val>
                                        </p:tav>
                                      </p:tavLst>
                                    </p:anim>
                                    <p:anim calcmode="lin" valueType="num">
                                      <p:cBhvr>
                                        <p:cTn id="331" dur="2000"/>
                                        <p:tgtEl>
                                          <p:spTgt spid="3"/>
                                        </p:tgtEl>
                                        <p:attrNameLst>
                                          <p:attrName>ppt_x</p:attrName>
                                        </p:attrNameLst>
                                      </p:cBhvr>
                                      <p:tavLst>
                                        <p:tav tm="0">
                                          <p:val>
                                            <p:strVal val="ppt_x"/>
                                          </p:val>
                                        </p:tav>
                                        <p:tav tm="100000">
                                          <p:val>
                                            <p:fltVal val="0.5"/>
                                          </p:val>
                                        </p:tav>
                                      </p:tavLst>
                                    </p:anim>
                                    <p:anim calcmode="lin" valueType="num">
                                      <p:cBhvr>
                                        <p:cTn id="332" dur="2000"/>
                                        <p:tgtEl>
                                          <p:spTgt spid="3"/>
                                        </p:tgtEl>
                                        <p:attrNameLst>
                                          <p:attrName>ppt_y</p:attrName>
                                        </p:attrNameLst>
                                      </p:cBhvr>
                                      <p:tavLst>
                                        <p:tav tm="0">
                                          <p:val>
                                            <p:strVal val="ppt_y"/>
                                          </p:val>
                                        </p:tav>
                                        <p:tav tm="100000">
                                          <p:val>
                                            <p:fltVal val="0.5"/>
                                          </p:val>
                                        </p:tav>
                                      </p:tavLst>
                                    </p:anim>
                                    <p:set>
                                      <p:cBhvr>
                                        <p:cTn id="333" dur="1" fill="hold">
                                          <p:stCondLst>
                                            <p:cond delay="1999"/>
                                          </p:stCondLst>
                                        </p:cTn>
                                        <p:tgtEl>
                                          <p:spTgt spid="3"/>
                                        </p:tgtEl>
                                        <p:attrNameLst>
                                          <p:attrName>style.visibility</p:attrName>
                                        </p:attrNameLst>
                                      </p:cBhvr>
                                      <p:to>
                                        <p:strVal val="hidden"/>
                                      </p:to>
                                    </p:set>
                                  </p:childTnLst>
                                </p:cTn>
                              </p:par>
                              <p:par>
                                <p:cTn id="334" presetID="23" presetClass="exit" presetSubtype="544" fill="hold" nodeType="withEffect">
                                  <p:stCondLst>
                                    <p:cond delay="0"/>
                                  </p:stCondLst>
                                  <p:childTnLst>
                                    <p:anim calcmode="lin" valueType="num">
                                      <p:cBhvr>
                                        <p:cTn id="335" dur="2000"/>
                                        <p:tgtEl>
                                          <p:spTgt spid="4"/>
                                        </p:tgtEl>
                                        <p:attrNameLst>
                                          <p:attrName>ppt_w</p:attrName>
                                        </p:attrNameLst>
                                      </p:cBhvr>
                                      <p:tavLst>
                                        <p:tav tm="0">
                                          <p:val>
                                            <p:strVal val="ppt_w"/>
                                          </p:val>
                                        </p:tav>
                                        <p:tav tm="100000">
                                          <p:val>
                                            <p:fltVal val="0"/>
                                          </p:val>
                                        </p:tav>
                                      </p:tavLst>
                                    </p:anim>
                                    <p:anim calcmode="lin" valueType="num">
                                      <p:cBhvr>
                                        <p:cTn id="336" dur="2000"/>
                                        <p:tgtEl>
                                          <p:spTgt spid="4"/>
                                        </p:tgtEl>
                                        <p:attrNameLst>
                                          <p:attrName>ppt_h</p:attrName>
                                        </p:attrNameLst>
                                      </p:cBhvr>
                                      <p:tavLst>
                                        <p:tav tm="0">
                                          <p:val>
                                            <p:strVal val="ppt_h"/>
                                          </p:val>
                                        </p:tav>
                                        <p:tav tm="100000">
                                          <p:val>
                                            <p:fltVal val="0"/>
                                          </p:val>
                                        </p:tav>
                                      </p:tavLst>
                                    </p:anim>
                                    <p:anim calcmode="lin" valueType="num">
                                      <p:cBhvr>
                                        <p:cTn id="337" dur="2000"/>
                                        <p:tgtEl>
                                          <p:spTgt spid="4"/>
                                        </p:tgtEl>
                                        <p:attrNameLst>
                                          <p:attrName>ppt_x</p:attrName>
                                        </p:attrNameLst>
                                      </p:cBhvr>
                                      <p:tavLst>
                                        <p:tav tm="0">
                                          <p:val>
                                            <p:strVal val="ppt_x"/>
                                          </p:val>
                                        </p:tav>
                                        <p:tav tm="100000">
                                          <p:val>
                                            <p:fltVal val="0.5"/>
                                          </p:val>
                                        </p:tav>
                                      </p:tavLst>
                                    </p:anim>
                                    <p:anim calcmode="lin" valueType="num">
                                      <p:cBhvr>
                                        <p:cTn id="338" dur="2000"/>
                                        <p:tgtEl>
                                          <p:spTgt spid="4"/>
                                        </p:tgtEl>
                                        <p:attrNameLst>
                                          <p:attrName>ppt_y</p:attrName>
                                        </p:attrNameLst>
                                      </p:cBhvr>
                                      <p:tavLst>
                                        <p:tav tm="0">
                                          <p:val>
                                            <p:strVal val="ppt_y"/>
                                          </p:val>
                                        </p:tav>
                                        <p:tav tm="100000">
                                          <p:val>
                                            <p:fltVal val="0.5"/>
                                          </p:val>
                                        </p:tav>
                                      </p:tavLst>
                                    </p:anim>
                                    <p:set>
                                      <p:cBhvr>
                                        <p:cTn id="339" dur="1" fill="hold">
                                          <p:stCondLst>
                                            <p:cond delay="1999"/>
                                          </p:stCondLst>
                                        </p:cTn>
                                        <p:tgtEl>
                                          <p:spTgt spid="4"/>
                                        </p:tgtEl>
                                        <p:attrNameLst>
                                          <p:attrName>style.visibility</p:attrName>
                                        </p:attrNameLst>
                                      </p:cBhvr>
                                      <p:to>
                                        <p:strVal val="hidden"/>
                                      </p:to>
                                    </p:set>
                                  </p:childTnLst>
                                </p:cTn>
                              </p:par>
                              <p:par>
                                <p:cTn id="340" presetID="23" presetClass="exit" presetSubtype="544" fill="hold" nodeType="withEffect">
                                  <p:stCondLst>
                                    <p:cond delay="0"/>
                                  </p:stCondLst>
                                  <p:childTnLst>
                                    <p:anim calcmode="lin" valueType="num">
                                      <p:cBhvr>
                                        <p:cTn id="341" dur="2000"/>
                                        <p:tgtEl>
                                          <p:spTgt spid="5"/>
                                        </p:tgtEl>
                                        <p:attrNameLst>
                                          <p:attrName>ppt_w</p:attrName>
                                        </p:attrNameLst>
                                      </p:cBhvr>
                                      <p:tavLst>
                                        <p:tav tm="0">
                                          <p:val>
                                            <p:strVal val="ppt_w"/>
                                          </p:val>
                                        </p:tav>
                                        <p:tav tm="100000">
                                          <p:val>
                                            <p:fltVal val="0"/>
                                          </p:val>
                                        </p:tav>
                                      </p:tavLst>
                                    </p:anim>
                                    <p:anim calcmode="lin" valueType="num">
                                      <p:cBhvr>
                                        <p:cTn id="342" dur="2000"/>
                                        <p:tgtEl>
                                          <p:spTgt spid="5"/>
                                        </p:tgtEl>
                                        <p:attrNameLst>
                                          <p:attrName>ppt_h</p:attrName>
                                        </p:attrNameLst>
                                      </p:cBhvr>
                                      <p:tavLst>
                                        <p:tav tm="0">
                                          <p:val>
                                            <p:strVal val="ppt_h"/>
                                          </p:val>
                                        </p:tav>
                                        <p:tav tm="100000">
                                          <p:val>
                                            <p:fltVal val="0"/>
                                          </p:val>
                                        </p:tav>
                                      </p:tavLst>
                                    </p:anim>
                                    <p:anim calcmode="lin" valueType="num">
                                      <p:cBhvr>
                                        <p:cTn id="343" dur="2000"/>
                                        <p:tgtEl>
                                          <p:spTgt spid="5"/>
                                        </p:tgtEl>
                                        <p:attrNameLst>
                                          <p:attrName>ppt_x</p:attrName>
                                        </p:attrNameLst>
                                      </p:cBhvr>
                                      <p:tavLst>
                                        <p:tav tm="0">
                                          <p:val>
                                            <p:strVal val="ppt_x"/>
                                          </p:val>
                                        </p:tav>
                                        <p:tav tm="100000">
                                          <p:val>
                                            <p:fltVal val="0.5"/>
                                          </p:val>
                                        </p:tav>
                                      </p:tavLst>
                                    </p:anim>
                                    <p:anim calcmode="lin" valueType="num">
                                      <p:cBhvr>
                                        <p:cTn id="344" dur="2000"/>
                                        <p:tgtEl>
                                          <p:spTgt spid="5"/>
                                        </p:tgtEl>
                                        <p:attrNameLst>
                                          <p:attrName>ppt_y</p:attrName>
                                        </p:attrNameLst>
                                      </p:cBhvr>
                                      <p:tavLst>
                                        <p:tav tm="0">
                                          <p:val>
                                            <p:strVal val="ppt_y"/>
                                          </p:val>
                                        </p:tav>
                                        <p:tav tm="100000">
                                          <p:val>
                                            <p:fltVal val="0.5"/>
                                          </p:val>
                                        </p:tav>
                                      </p:tavLst>
                                    </p:anim>
                                    <p:set>
                                      <p:cBhvr>
                                        <p:cTn id="345" dur="1" fill="hold">
                                          <p:stCondLst>
                                            <p:cond delay="1999"/>
                                          </p:stCondLst>
                                        </p:cTn>
                                        <p:tgtEl>
                                          <p:spTgt spid="5"/>
                                        </p:tgtEl>
                                        <p:attrNameLst>
                                          <p:attrName>style.visibility</p:attrName>
                                        </p:attrNameLst>
                                      </p:cBhvr>
                                      <p:to>
                                        <p:strVal val="hidden"/>
                                      </p:to>
                                    </p:set>
                                  </p:childTnLst>
                                </p:cTn>
                              </p:par>
                              <p:par>
                                <p:cTn id="346" presetID="23" presetClass="exit" presetSubtype="544" fill="hold" nodeType="withEffect">
                                  <p:stCondLst>
                                    <p:cond delay="0"/>
                                  </p:stCondLst>
                                  <p:childTnLst>
                                    <p:anim calcmode="lin" valueType="num">
                                      <p:cBhvr>
                                        <p:cTn id="347" dur="2000"/>
                                        <p:tgtEl>
                                          <p:spTgt spid="6"/>
                                        </p:tgtEl>
                                        <p:attrNameLst>
                                          <p:attrName>ppt_w</p:attrName>
                                        </p:attrNameLst>
                                      </p:cBhvr>
                                      <p:tavLst>
                                        <p:tav tm="0">
                                          <p:val>
                                            <p:strVal val="ppt_w"/>
                                          </p:val>
                                        </p:tav>
                                        <p:tav tm="100000">
                                          <p:val>
                                            <p:fltVal val="0"/>
                                          </p:val>
                                        </p:tav>
                                      </p:tavLst>
                                    </p:anim>
                                    <p:anim calcmode="lin" valueType="num">
                                      <p:cBhvr>
                                        <p:cTn id="348" dur="2000"/>
                                        <p:tgtEl>
                                          <p:spTgt spid="6"/>
                                        </p:tgtEl>
                                        <p:attrNameLst>
                                          <p:attrName>ppt_h</p:attrName>
                                        </p:attrNameLst>
                                      </p:cBhvr>
                                      <p:tavLst>
                                        <p:tav tm="0">
                                          <p:val>
                                            <p:strVal val="ppt_h"/>
                                          </p:val>
                                        </p:tav>
                                        <p:tav tm="100000">
                                          <p:val>
                                            <p:fltVal val="0"/>
                                          </p:val>
                                        </p:tav>
                                      </p:tavLst>
                                    </p:anim>
                                    <p:anim calcmode="lin" valueType="num">
                                      <p:cBhvr>
                                        <p:cTn id="349" dur="2000"/>
                                        <p:tgtEl>
                                          <p:spTgt spid="6"/>
                                        </p:tgtEl>
                                        <p:attrNameLst>
                                          <p:attrName>ppt_x</p:attrName>
                                        </p:attrNameLst>
                                      </p:cBhvr>
                                      <p:tavLst>
                                        <p:tav tm="0">
                                          <p:val>
                                            <p:strVal val="ppt_x"/>
                                          </p:val>
                                        </p:tav>
                                        <p:tav tm="100000">
                                          <p:val>
                                            <p:fltVal val="0.5"/>
                                          </p:val>
                                        </p:tav>
                                      </p:tavLst>
                                    </p:anim>
                                    <p:anim calcmode="lin" valueType="num">
                                      <p:cBhvr>
                                        <p:cTn id="350" dur="2000"/>
                                        <p:tgtEl>
                                          <p:spTgt spid="6"/>
                                        </p:tgtEl>
                                        <p:attrNameLst>
                                          <p:attrName>ppt_y</p:attrName>
                                        </p:attrNameLst>
                                      </p:cBhvr>
                                      <p:tavLst>
                                        <p:tav tm="0">
                                          <p:val>
                                            <p:strVal val="ppt_y"/>
                                          </p:val>
                                        </p:tav>
                                        <p:tav tm="100000">
                                          <p:val>
                                            <p:fltVal val="0.5"/>
                                          </p:val>
                                        </p:tav>
                                      </p:tavLst>
                                    </p:anim>
                                    <p:set>
                                      <p:cBhvr>
                                        <p:cTn id="351" dur="1" fill="hold">
                                          <p:stCondLst>
                                            <p:cond delay="1999"/>
                                          </p:stCondLst>
                                        </p:cTn>
                                        <p:tgtEl>
                                          <p:spTgt spid="6"/>
                                        </p:tgtEl>
                                        <p:attrNameLst>
                                          <p:attrName>style.visibility</p:attrName>
                                        </p:attrNameLst>
                                      </p:cBhvr>
                                      <p:to>
                                        <p:strVal val="hidden"/>
                                      </p:to>
                                    </p:set>
                                  </p:childTnLst>
                                </p:cTn>
                              </p:par>
                              <p:par>
                                <p:cTn id="352" presetID="23" presetClass="exit" presetSubtype="544" fill="hold" nodeType="withEffect">
                                  <p:stCondLst>
                                    <p:cond delay="0"/>
                                  </p:stCondLst>
                                  <p:childTnLst>
                                    <p:anim calcmode="lin" valueType="num">
                                      <p:cBhvr>
                                        <p:cTn id="353" dur="2000"/>
                                        <p:tgtEl>
                                          <p:spTgt spid="7"/>
                                        </p:tgtEl>
                                        <p:attrNameLst>
                                          <p:attrName>ppt_w</p:attrName>
                                        </p:attrNameLst>
                                      </p:cBhvr>
                                      <p:tavLst>
                                        <p:tav tm="0">
                                          <p:val>
                                            <p:strVal val="ppt_w"/>
                                          </p:val>
                                        </p:tav>
                                        <p:tav tm="100000">
                                          <p:val>
                                            <p:fltVal val="0"/>
                                          </p:val>
                                        </p:tav>
                                      </p:tavLst>
                                    </p:anim>
                                    <p:anim calcmode="lin" valueType="num">
                                      <p:cBhvr>
                                        <p:cTn id="354" dur="2000"/>
                                        <p:tgtEl>
                                          <p:spTgt spid="7"/>
                                        </p:tgtEl>
                                        <p:attrNameLst>
                                          <p:attrName>ppt_h</p:attrName>
                                        </p:attrNameLst>
                                      </p:cBhvr>
                                      <p:tavLst>
                                        <p:tav tm="0">
                                          <p:val>
                                            <p:strVal val="ppt_h"/>
                                          </p:val>
                                        </p:tav>
                                        <p:tav tm="100000">
                                          <p:val>
                                            <p:fltVal val="0"/>
                                          </p:val>
                                        </p:tav>
                                      </p:tavLst>
                                    </p:anim>
                                    <p:anim calcmode="lin" valueType="num">
                                      <p:cBhvr>
                                        <p:cTn id="355" dur="2000"/>
                                        <p:tgtEl>
                                          <p:spTgt spid="7"/>
                                        </p:tgtEl>
                                        <p:attrNameLst>
                                          <p:attrName>ppt_x</p:attrName>
                                        </p:attrNameLst>
                                      </p:cBhvr>
                                      <p:tavLst>
                                        <p:tav tm="0">
                                          <p:val>
                                            <p:strVal val="ppt_x"/>
                                          </p:val>
                                        </p:tav>
                                        <p:tav tm="100000">
                                          <p:val>
                                            <p:fltVal val="0.5"/>
                                          </p:val>
                                        </p:tav>
                                      </p:tavLst>
                                    </p:anim>
                                    <p:anim calcmode="lin" valueType="num">
                                      <p:cBhvr>
                                        <p:cTn id="356" dur="2000"/>
                                        <p:tgtEl>
                                          <p:spTgt spid="7"/>
                                        </p:tgtEl>
                                        <p:attrNameLst>
                                          <p:attrName>ppt_y</p:attrName>
                                        </p:attrNameLst>
                                      </p:cBhvr>
                                      <p:tavLst>
                                        <p:tav tm="0">
                                          <p:val>
                                            <p:strVal val="ppt_y"/>
                                          </p:val>
                                        </p:tav>
                                        <p:tav tm="100000">
                                          <p:val>
                                            <p:fltVal val="0.5"/>
                                          </p:val>
                                        </p:tav>
                                      </p:tavLst>
                                    </p:anim>
                                    <p:set>
                                      <p:cBhvr>
                                        <p:cTn id="357" dur="1" fill="hold">
                                          <p:stCondLst>
                                            <p:cond delay="1999"/>
                                          </p:stCondLst>
                                        </p:cTn>
                                        <p:tgtEl>
                                          <p:spTgt spid="7"/>
                                        </p:tgtEl>
                                        <p:attrNameLst>
                                          <p:attrName>style.visibility</p:attrName>
                                        </p:attrNameLst>
                                      </p:cBhvr>
                                      <p:to>
                                        <p:strVal val="hidden"/>
                                      </p:to>
                                    </p:set>
                                  </p:childTnLst>
                                </p:cTn>
                              </p:par>
                              <p:par>
                                <p:cTn id="358" presetID="23" presetClass="exit" presetSubtype="544" fill="hold" nodeType="withEffect">
                                  <p:stCondLst>
                                    <p:cond delay="0"/>
                                  </p:stCondLst>
                                  <p:childTnLst>
                                    <p:anim calcmode="lin" valueType="num">
                                      <p:cBhvr>
                                        <p:cTn id="359" dur="2000"/>
                                        <p:tgtEl>
                                          <p:spTgt spid="8"/>
                                        </p:tgtEl>
                                        <p:attrNameLst>
                                          <p:attrName>ppt_w</p:attrName>
                                        </p:attrNameLst>
                                      </p:cBhvr>
                                      <p:tavLst>
                                        <p:tav tm="0">
                                          <p:val>
                                            <p:strVal val="ppt_w"/>
                                          </p:val>
                                        </p:tav>
                                        <p:tav tm="100000">
                                          <p:val>
                                            <p:fltVal val="0"/>
                                          </p:val>
                                        </p:tav>
                                      </p:tavLst>
                                    </p:anim>
                                    <p:anim calcmode="lin" valueType="num">
                                      <p:cBhvr>
                                        <p:cTn id="360" dur="2000"/>
                                        <p:tgtEl>
                                          <p:spTgt spid="8"/>
                                        </p:tgtEl>
                                        <p:attrNameLst>
                                          <p:attrName>ppt_h</p:attrName>
                                        </p:attrNameLst>
                                      </p:cBhvr>
                                      <p:tavLst>
                                        <p:tav tm="0">
                                          <p:val>
                                            <p:strVal val="ppt_h"/>
                                          </p:val>
                                        </p:tav>
                                        <p:tav tm="100000">
                                          <p:val>
                                            <p:fltVal val="0"/>
                                          </p:val>
                                        </p:tav>
                                      </p:tavLst>
                                    </p:anim>
                                    <p:anim calcmode="lin" valueType="num">
                                      <p:cBhvr>
                                        <p:cTn id="361" dur="2000"/>
                                        <p:tgtEl>
                                          <p:spTgt spid="8"/>
                                        </p:tgtEl>
                                        <p:attrNameLst>
                                          <p:attrName>ppt_x</p:attrName>
                                        </p:attrNameLst>
                                      </p:cBhvr>
                                      <p:tavLst>
                                        <p:tav tm="0">
                                          <p:val>
                                            <p:strVal val="ppt_x"/>
                                          </p:val>
                                        </p:tav>
                                        <p:tav tm="100000">
                                          <p:val>
                                            <p:fltVal val="0.5"/>
                                          </p:val>
                                        </p:tav>
                                      </p:tavLst>
                                    </p:anim>
                                    <p:anim calcmode="lin" valueType="num">
                                      <p:cBhvr>
                                        <p:cTn id="362" dur="2000"/>
                                        <p:tgtEl>
                                          <p:spTgt spid="8"/>
                                        </p:tgtEl>
                                        <p:attrNameLst>
                                          <p:attrName>ppt_y</p:attrName>
                                        </p:attrNameLst>
                                      </p:cBhvr>
                                      <p:tavLst>
                                        <p:tav tm="0">
                                          <p:val>
                                            <p:strVal val="ppt_y"/>
                                          </p:val>
                                        </p:tav>
                                        <p:tav tm="100000">
                                          <p:val>
                                            <p:fltVal val="0.5"/>
                                          </p:val>
                                        </p:tav>
                                      </p:tavLst>
                                    </p:anim>
                                    <p:set>
                                      <p:cBhvr>
                                        <p:cTn id="363" dur="1" fill="hold">
                                          <p:stCondLst>
                                            <p:cond delay="1999"/>
                                          </p:stCondLst>
                                        </p:cTn>
                                        <p:tgtEl>
                                          <p:spTgt spid="8"/>
                                        </p:tgtEl>
                                        <p:attrNameLst>
                                          <p:attrName>style.visibility</p:attrName>
                                        </p:attrNameLst>
                                      </p:cBhvr>
                                      <p:to>
                                        <p:strVal val="hidden"/>
                                      </p:to>
                                    </p:set>
                                  </p:childTnLst>
                                </p:cTn>
                              </p:par>
                              <p:par>
                                <p:cTn id="364" presetID="23" presetClass="exit" presetSubtype="544" fill="hold" nodeType="withEffect">
                                  <p:stCondLst>
                                    <p:cond delay="0"/>
                                  </p:stCondLst>
                                  <p:childTnLst>
                                    <p:anim calcmode="lin" valueType="num">
                                      <p:cBhvr>
                                        <p:cTn id="365" dur="2000"/>
                                        <p:tgtEl>
                                          <p:spTgt spid="9"/>
                                        </p:tgtEl>
                                        <p:attrNameLst>
                                          <p:attrName>ppt_w</p:attrName>
                                        </p:attrNameLst>
                                      </p:cBhvr>
                                      <p:tavLst>
                                        <p:tav tm="0">
                                          <p:val>
                                            <p:strVal val="ppt_w"/>
                                          </p:val>
                                        </p:tav>
                                        <p:tav tm="100000">
                                          <p:val>
                                            <p:fltVal val="0"/>
                                          </p:val>
                                        </p:tav>
                                      </p:tavLst>
                                    </p:anim>
                                    <p:anim calcmode="lin" valueType="num">
                                      <p:cBhvr>
                                        <p:cTn id="366" dur="2000"/>
                                        <p:tgtEl>
                                          <p:spTgt spid="9"/>
                                        </p:tgtEl>
                                        <p:attrNameLst>
                                          <p:attrName>ppt_h</p:attrName>
                                        </p:attrNameLst>
                                      </p:cBhvr>
                                      <p:tavLst>
                                        <p:tav tm="0">
                                          <p:val>
                                            <p:strVal val="ppt_h"/>
                                          </p:val>
                                        </p:tav>
                                        <p:tav tm="100000">
                                          <p:val>
                                            <p:fltVal val="0"/>
                                          </p:val>
                                        </p:tav>
                                      </p:tavLst>
                                    </p:anim>
                                    <p:anim calcmode="lin" valueType="num">
                                      <p:cBhvr>
                                        <p:cTn id="367" dur="2000"/>
                                        <p:tgtEl>
                                          <p:spTgt spid="9"/>
                                        </p:tgtEl>
                                        <p:attrNameLst>
                                          <p:attrName>ppt_x</p:attrName>
                                        </p:attrNameLst>
                                      </p:cBhvr>
                                      <p:tavLst>
                                        <p:tav tm="0">
                                          <p:val>
                                            <p:strVal val="ppt_x"/>
                                          </p:val>
                                        </p:tav>
                                        <p:tav tm="100000">
                                          <p:val>
                                            <p:fltVal val="0.5"/>
                                          </p:val>
                                        </p:tav>
                                      </p:tavLst>
                                    </p:anim>
                                    <p:anim calcmode="lin" valueType="num">
                                      <p:cBhvr>
                                        <p:cTn id="368" dur="2000"/>
                                        <p:tgtEl>
                                          <p:spTgt spid="9"/>
                                        </p:tgtEl>
                                        <p:attrNameLst>
                                          <p:attrName>ppt_y</p:attrName>
                                        </p:attrNameLst>
                                      </p:cBhvr>
                                      <p:tavLst>
                                        <p:tav tm="0">
                                          <p:val>
                                            <p:strVal val="ppt_y"/>
                                          </p:val>
                                        </p:tav>
                                        <p:tav tm="100000">
                                          <p:val>
                                            <p:fltVal val="0.5"/>
                                          </p:val>
                                        </p:tav>
                                      </p:tavLst>
                                    </p:anim>
                                    <p:set>
                                      <p:cBhvr>
                                        <p:cTn id="369" dur="1" fill="hold">
                                          <p:stCondLst>
                                            <p:cond delay="1999"/>
                                          </p:stCondLst>
                                        </p:cTn>
                                        <p:tgtEl>
                                          <p:spTgt spid="9"/>
                                        </p:tgtEl>
                                        <p:attrNameLst>
                                          <p:attrName>style.visibility</p:attrName>
                                        </p:attrNameLst>
                                      </p:cBhvr>
                                      <p:to>
                                        <p:strVal val="hidden"/>
                                      </p:to>
                                    </p:set>
                                  </p:childTnLst>
                                </p:cTn>
                              </p:par>
                              <p:par>
                                <p:cTn id="370" presetID="23" presetClass="exit" presetSubtype="544" fill="hold" nodeType="withEffect">
                                  <p:stCondLst>
                                    <p:cond delay="0"/>
                                  </p:stCondLst>
                                  <p:childTnLst>
                                    <p:anim calcmode="lin" valueType="num">
                                      <p:cBhvr>
                                        <p:cTn id="371" dur="2000"/>
                                        <p:tgtEl>
                                          <p:spTgt spid="10"/>
                                        </p:tgtEl>
                                        <p:attrNameLst>
                                          <p:attrName>ppt_w</p:attrName>
                                        </p:attrNameLst>
                                      </p:cBhvr>
                                      <p:tavLst>
                                        <p:tav tm="0">
                                          <p:val>
                                            <p:strVal val="ppt_w"/>
                                          </p:val>
                                        </p:tav>
                                        <p:tav tm="100000">
                                          <p:val>
                                            <p:fltVal val="0"/>
                                          </p:val>
                                        </p:tav>
                                      </p:tavLst>
                                    </p:anim>
                                    <p:anim calcmode="lin" valueType="num">
                                      <p:cBhvr>
                                        <p:cTn id="372" dur="2000"/>
                                        <p:tgtEl>
                                          <p:spTgt spid="10"/>
                                        </p:tgtEl>
                                        <p:attrNameLst>
                                          <p:attrName>ppt_h</p:attrName>
                                        </p:attrNameLst>
                                      </p:cBhvr>
                                      <p:tavLst>
                                        <p:tav tm="0">
                                          <p:val>
                                            <p:strVal val="ppt_h"/>
                                          </p:val>
                                        </p:tav>
                                        <p:tav tm="100000">
                                          <p:val>
                                            <p:fltVal val="0"/>
                                          </p:val>
                                        </p:tav>
                                      </p:tavLst>
                                    </p:anim>
                                    <p:anim calcmode="lin" valueType="num">
                                      <p:cBhvr>
                                        <p:cTn id="373" dur="2000"/>
                                        <p:tgtEl>
                                          <p:spTgt spid="10"/>
                                        </p:tgtEl>
                                        <p:attrNameLst>
                                          <p:attrName>ppt_x</p:attrName>
                                        </p:attrNameLst>
                                      </p:cBhvr>
                                      <p:tavLst>
                                        <p:tav tm="0">
                                          <p:val>
                                            <p:strVal val="ppt_x"/>
                                          </p:val>
                                        </p:tav>
                                        <p:tav tm="100000">
                                          <p:val>
                                            <p:fltVal val="0.5"/>
                                          </p:val>
                                        </p:tav>
                                      </p:tavLst>
                                    </p:anim>
                                    <p:anim calcmode="lin" valueType="num">
                                      <p:cBhvr>
                                        <p:cTn id="374" dur="2000"/>
                                        <p:tgtEl>
                                          <p:spTgt spid="10"/>
                                        </p:tgtEl>
                                        <p:attrNameLst>
                                          <p:attrName>ppt_y</p:attrName>
                                        </p:attrNameLst>
                                      </p:cBhvr>
                                      <p:tavLst>
                                        <p:tav tm="0">
                                          <p:val>
                                            <p:strVal val="ppt_y"/>
                                          </p:val>
                                        </p:tav>
                                        <p:tav tm="100000">
                                          <p:val>
                                            <p:fltVal val="0.5"/>
                                          </p:val>
                                        </p:tav>
                                      </p:tavLst>
                                    </p:anim>
                                    <p:set>
                                      <p:cBhvr>
                                        <p:cTn id="375" dur="1" fill="hold">
                                          <p:stCondLst>
                                            <p:cond delay="1999"/>
                                          </p:stCondLst>
                                        </p:cTn>
                                        <p:tgtEl>
                                          <p:spTgt spid="10"/>
                                        </p:tgtEl>
                                        <p:attrNameLst>
                                          <p:attrName>style.visibility</p:attrName>
                                        </p:attrNameLst>
                                      </p:cBhvr>
                                      <p:to>
                                        <p:strVal val="hidden"/>
                                      </p:to>
                                    </p:set>
                                  </p:childTnLst>
                                </p:cTn>
                              </p:par>
                              <p:par>
                                <p:cTn id="376" presetID="23" presetClass="exit" presetSubtype="544" fill="hold" nodeType="withEffect">
                                  <p:stCondLst>
                                    <p:cond delay="0"/>
                                  </p:stCondLst>
                                  <p:childTnLst>
                                    <p:anim calcmode="lin" valueType="num">
                                      <p:cBhvr>
                                        <p:cTn id="377" dur="2000"/>
                                        <p:tgtEl>
                                          <p:spTgt spid="11"/>
                                        </p:tgtEl>
                                        <p:attrNameLst>
                                          <p:attrName>ppt_w</p:attrName>
                                        </p:attrNameLst>
                                      </p:cBhvr>
                                      <p:tavLst>
                                        <p:tav tm="0">
                                          <p:val>
                                            <p:strVal val="ppt_w"/>
                                          </p:val>
                                        </p:tav>
                                        <p:tav tm="100000">
                                          <p:val>
                                            <p:fltVal val="0"/>
                                          </p:val>
                                        </p:tav>
                                      </p:tavLst>
                                    </p:anim>
                                    <p:anim calcmode="lin" valueType="num">
                                      <p:cBhvr>
                                        <p:cTn id="378" dur="2000"/>
                                        <p:tgtEl>
                                          <p:spTgt spid="11"/>
                                        </p:tgtEl>
                                        <p:attrNameLst>
                                          <p:attrName>ppt_h</p:attrName>
                                        </p:attrNameLst>
                                      </p:cBhvr>
                                      <p:tavLst>
                                        <p:tav tm="0">
                                          <p:val>
                                            <p:strVal val="ppt_h"/>
                                          </p:val>
                                        </p:tav>
                                        <p:tav tm="100000">
                                          <p:val>
                                            <p:fltVal val="0"/>
                                          </p:val>
                                        </p:tav>
                                      </p:tavLst>
                                    </p:anim>
                                    <p:anim calcmode="lin" valueType="num">
                                      <p:cBhvr>
                                        <p:cTn id="379" dur="2000"/>
                                        <p:tgtEl>
                                          <p:spTgt spid="11"/>
                                        </p:tgtEl>
                                        <p:attrNameLst>
                                          <p:attrName>ppt_x</p:attrName>
                                        </p:attrNameLst>
                                      </p:cBhvr>
                                      <p:tavLst>
                                        <p:tav tm="0">
                                          <p:val>
                                            <p:strVal val="ppt_x"/>
                                          </p:val>
                                        </p:tav>
                                        <p:tav tm="100000">
                                          <p:val>
                                            <p:fltVal val="0.5"/>
                                          </p:val>
                                        </p:tav>
                                      </p:tavLst>
                                    </p:anim>
                                    <p:anim calcmode="lin" valueType="num">
                                      <p:cBhvr>
                                        <p:cTn id="380" dur="2000"/>
                                        <p:tgtEl>
                                          <p:spTgt spid="11"/>
                                        </p:tgtEl>
                                        <p:attrNameLst>
                                          <p:attrName>ppt_y</p:attrName>
                                        </p:attrNameLst>
                                      </p:cBhvr>
                                      <p:tavLst>
                                        <p:tav tm="0">
                                          <p:val>
                                            <p:strVal val="ppt_y"/>
                                          </p:val>
                                        </p:tav>
                                        <p:tav tm="100000">
                                          <p:val>
                                            <p:fltVal val="0.5"/>
                                          </p:val>
                                        </p:tav>
                                      </p:tavLst>
                                    </p:anim>
                                    <p:set>
                                      <p:cBhvr>
                                        <p:cTn id="381" dur="1" fill="hold">
                                          <p:stCondLst>
                                            <p:cond delay="1999"/>
                                          </p:stCondLst>
                                        </p:cTn>
                                        <p:tgtEl>
                                          <p:spTgt spid="11"/>
                                        </p:tgtEl>
                                        <p:attrNameLst>
                                          <p:attrName>style.visibility</p:attrName>
                                        </p:attrNameLst>
                                      </p:cBhvr>
                                      <p:to>
                                        <p:strVal val="hidden"/>
                                      </p:to>
                                    </p:set>
                                  </p:childTnLst>
                                </p:cTn>
                              </p:par>
                              <p:par>
                                <p:cTn id="382" presetID="23" presetClass="exit" presetSubtype="544" fill="hold" nodeType="withEffect">
                                  <p:stCondLst>
                                    <p:cond delay="0"/>
                                  </p:stCondLst>
                                  <p:childTnLst>
                                    <p:anim calcmode="lin" valueType="num">
                                      <p:cBhvr>
                                        <p:cTn id="383" dur="2000"/>
                                        <p:tgtEl>
                                          <p:spTgt spid="12"/>
                                        </p:tgtEl>
                                        <p:attrNameLst>
                                          <p:attrName>ppt_w</p:attrName>
                                        </p:attrNameLst>
                                      </p:cBhvr>
                                      <p:tavLst>
                                        <p:tav tm="0">
                                          <p:val>
                                            <p:strVal val="ppt_w"/>
                                          </p:val>
                                        </p:tav>
                                        <p:tav tm="100000">
                                          <p:val>
                                            <p:fltVal val="0"/>
                                          </p:val>
                                        </p:tav>
                                      </p:tavLst>
                                    </p:anim>
                                    <p:anim calcmode="lin" valueType="num">
                                      <p:cBhvr>
                                        <p:cTn id="384" dur="2000"/>
                                        <p:tgtEl>
                                          <p:spTgt spid="12"/>
                                        </p:tgtEl>
                                        <p:attrNameLst>
                                          <p:attrName>ppt_h</p:attrName>
                                        </p:attrNameLst>
                                      </p:cBhvr>
                                      <p:tavLst>
                                        <p:tav tm="0">
                                          <p:val>
                                            <p:strVal val="ppt_h"/>
                                          </p:val>
                                        </p:tav>
                                        <p:tav tm="100000">
                                          <p:val>
                                            <p:fltVal val="0"/>
                                          </p:val>
                                        </p:tav>
                                      </p:tavLst>
                                    </p:anim>
                                    <p:anim calcmode="lin" valueType="num">
                                      <p:cBhvr>
                                        <p:cTn id="385" dur="2000"/>
                                        <p:tgtEl>
                                          <p:spTgt spid="12"/>
                                        </p:tgtEl>
                                        <p:attrNameLst>
                                          <p:attrName>ppt_x</p:attrName>
                                        </p:attrNameLst>
                                      </p:cBhvr>
                                      <p:tavLst>
                                        <p:tav tm="0">
                                          <p:val>
                                            <p:strVal val="ppt_x"/>
                                          </p:val>
                                        </p:tav>
                                        <p:tav tm="100000">
                                          <p:val>
                                            <p:fltVal val="0.5"/>
                                          </p:val>
                                        </p:tav>
                                      </p:tavLst>
                                    </p:anim>
                                    <p:anim calcmode="lin" valueType="num">
                                      <p:cBhvr>
                                        <p:cTn id="386" dur="2000"/>
                                        <p:tgtEl>
                                          <p:spTgt spid="12"/>
                                        </p:tgtEl>
                                        <p:attrNameLst>
                                          <p:attrName>ppt_y</p:attrName>
                                        </p:attrNameLst>
                                      </p:cBhvr>
                                      <p:tavLst>
                                        <p:tav tm="0">
                                          <p:val>
                                            <p:strVal val="ppt_y"/>
                                          </p:val>
                                        </p:tav>
                                        <p:tav tm="100000">
                                          <p:val>
                                            <p:fltVal val="0.5"/>
                                          </p:val>
                                        </p:tav>
                                      </p:tavLst>
                                    </p:anim>
                                    <p:set>
                                      <p:cBhvr>
                                        <p:cTn id="387" dur="1" fill="hold">
                                          <p:stCondLst>
                                            <p:cond delay="1999"/>
                                          </p:stCondLst>
                                        </p:cTn>
                                        <p:tgtEl>
                                          <p:spTgt spid="12"/>
                                        </p:tgtEl>
                                        <p:attrNameLst>
                                          <p:attrName>style.visibility</p:attrName>
                                        </p:attrNameLst>
                                      </p:cBhvr>
                                      <p:to>
                                        <p:strVal val="hidden"/>
                                      </p:to>
                                    </p:set>
                                  </p:childTnLst>
                                </p:cTn>
                              </p:par>
                              <p:par>
                                <p:cTn id="388" presetID="23" presetClass="exit" presetSubtype="544" fill="hold" nodeType="withEffect">
                                  <p:stCondLst>
                                    <p:cond delay="0"/>
                                  </p:stCondLst>
                                  <p:childTnLst>
                                    <p:anim calcmode="lin" valueType="num">
                                      <p:cBhvr>
                                        <p:cTn id="389" dur="2000"/>
                                        <p:tgtEl>
                                          <p:spTgt spid="13"/>
                                        </p:tgtEl>
                                        <p:attrNameLst>
                                          <p:attrName>ppt_w</p:attrName>
                                        </p:attrNameLst>
                                      </p:cBhvr>
                                      <p:tavLst>
                                        <p:tav tm="0">
                                          <p:val>
                                            <p:strVal val="ppt_w"/>
                                          </p:val>
                                        </p:tav>
                                        <p:tav tm="100000">
                                          <p:val>
                                            <p:fltVal val="0"/>
                                          </p:val>
                                        </p:tav>
                                      </p:tavLst>
                                    </p:anim>
                                    <p:anim calcmode="lin" valueType="num">
                                      <p:cBhvr>
                                        <p:cTn id="390" dur="2000"/>
                                        <p:tgtEl>
                                          <p:spTgt spid="13"/>
                                        </p:tgtEl>
                                        <p:attrNameLst>
                                          <p:attrName>ppt_h</p:attrName>
                                        </p:attrNameLst>
                                      </p:cBhvr>
                                      <p:tavLst>
                                        <p:tav tm="0">
                                          <p:val>
                                            <p:strVal val="ppt_h"/>
                                          </p:val>
                                        </p:tav>
                                        <p:tav tm="100000">
                                          <p:val>
                                            <p:fltVal val="0"/>
                                          </p:val>
                                        </p:tav>
                                      </p:tavLst>
                                    </p:anim>
                                    <p:anim calcmode="lin" valueType="num">
                                      <p:cBhvr>
                                        <p:cTn id="391" dur="2000"/>
                                        <p:tgtEl>
                                          <p:spTgt spid="13"/>
                                        </p:tgtEl>
                                        <p:attrNameLst>
                                          <p:attrName>ppt_x</p:attrName>
                                        </p:attrNameLst>
                                      </p:cBhvr>
                                      <p:tavLst>
                                        <p:tav tm="0">
                                          <p:val>
                                            <p:strVal val="ppt_x"/>
                                          </p:val>
                                        </p:tav>
                                        <p:tav tm="100000">
                                          <p:val>
                                            <p:fltVal val="0.5"/>
                                          </p:val>
                                        </p:tav>
                                      </p:tavLst>
                                    </p:anim>
                                    <p:anim calcmode="lin" valueType="num">
                                      <p:cBhvr>
                                        <p:cTn id="392" dur="2000"/>
                                        <p:tgtEl>
                                          <p:spTgt spid="13"/>
                                        </p:tgtEl>
                                        <p:attrNameLst>
                                          <p:attrName>ppt_y</p:attrName>
                                        </p:attrNameLst>
                                      </p:cBhvr>
                                      <p:tavLst>
                                        <p:tav tm="0">
                                          <p:val>
                                            <p:strVal val="ppt_y"/>
                                          </p:val>
                                        </p:tav>
                                        <p:tav tm="100000">
                                          <p:val>
                                            <p:fltVal val="0.5"/>
                                          </p:val>
                                        </p:tav>
                                      </p:tavLst>
                                    </p:anim>
                                    <p:set>
                                      <p:cBhvr>
                                        <p:cTn id="393" dur="1" fill="hold">
                                          <p:stCondLst>
                                            <p:cond delay="1999"/>
                                          </p:stCondLst>
                                        </p:cTn>
                                        <p:tgtEl>
                                          <p:spTgt spid="13"/>
                                        </p:tgtEl>
                                        <p:attrNameLst>
                                          <p:attrName>style.visibility</p:attrName>
                                        </p:attrNameLst>
                                      </p:cBhvr>
                                      <p:to>
                                        <p:strVal val="hidden"/>
                                      </p:to>
                                    </p:set>
                                  </p:childTnLst>
                                </p:cTn>
                              </p:par>
                              <p:par>
                                <p:cTn id="394" presetID="23" presetClass="exit" presetSubtype="544" fill="hold" nodeType="withEffect">
                                  <p:stCondLst>
                                    <p:cond delay="0"/>
                                  </p:stCondLst>
                                  <p:childTnLst>
                                    <p:anim calcmode="lin" valueType="num">
                                      <p:cBhvr>
                                        <p:cTn id="395" dur="2000"/>
                                        <p:tgtEl>
                                          <p:spTgt spid="14"/>
                                        </p:tgtEl>
                                        <p:attrNameLst>
                                          <p:attrName>ppt_w</p:attrName>
                                        </p:attrNameLst>
                                      </p:cBhvr>
                                      <p:tavLst>
                                        <p:tav tm="0">
                                          <p:val>
                                            <p:strVal val="ppt_w"/>
                                          </p:val>
                                        </p:tav>
                                        <p:tav tm="100000">
                                          <p:val>
                                            <p:fltVal val="0"/>
                                          </p:val>
                                        </p:tav>
                                      </p:tavLst>
                                    </p:anim>
                                    <p:anim calcmode="lin" valueType="num">
                                      <p:cBhvr>
                                        <p:cTn id="396" dur="2000"/>
                                        <p:tgtEl>
                                          <p:spTgt spid="14"/>
                                        </p:tgtEl>
                                        <p:attrNameLst>
                                          <p:attrName>ppt_h</p:attrName>
                                        </p:attrNameLst>
                                      </p:cBhvr>
                                      <p:tavLst>
                                        <p:tav tm="0">
                                          <p:val>
                                            <p:strVal val="ppt_h"/>
                                          </p:val>
                                        </p:tav>
                                        <p:tav tm="100000">
                                          <p:val>
                                            <p:fltVal val="0"/>
                                          </p:val>
                                        </p:tav>
                                      </p:tavLst>
                                    </p:anim>
                                    <p:anim calcmode="lin" valueType="num">
                                      <p:cBhvr>
                                        <p:cTn id="397" dur="2000"/>
                                        <p:tgtEl>
                                          <p:spTgt spid="14"/>
                                        </p:tgtEl>
                                        <p:attrNameLst>
                                          <p:attrName>ppt_x</p:attrName>
                                        </p:attrNameLst>
                                      </p:cBhvr>
                                      <p:tavLst>
                                        <p:tav tm="0">
                                          <p:val>
                                            <p:strVal val="ppt_x"/>
                                          </p:val>
                                        </p:tav>
                                        <p:tav tm="100000">
                                          <p:val>
                                            <p:fltVal val="0.5"/>
                                          </p:val>
                                        </p:tav>
                                      </p:tavLst>
                                    </p:anim>
                                    <p:anim calcmode="lin" valueType="num">
                                      <p:cBhvr>
                                        <p:cTn id="398" dur="2000"/>
                                        <p:tgtEl>
                                          <p:spTgt spid="14"/>
                                        </p:tgtEl>
                                        <p:attrNameLst>
                                          <p:attrName>ppt_y</p:attrName>
                                        </p:attrNameLst>
                                      </p:cBhvr>
                                      <p:tavLst>
                                        <p:tav tm="0">
                                          <p:val>
                                            <p:strVal val="ppt_y"/>
                                          </p:val>
                                        </p:tav>
                                        <p:tav tm="100000">
                                          <p:val>
                                            <p:fltVal val="0.5"/>
                                          </p:val>
                                        </p:tav>
                                      </p:tavLst>
                                    </p:anim>
                                    <p:set>
                                      <p:cBhvr>
                                        <p:cTn id="399" dur="1" fill="hold">
                                          <p:stCondLst>
                                            <p:cond delay="1999"/>
                                          </p:stCondLst>
                                        </p:cTn>
                                        <p:tgtEl>
                                          <p:spTgt spid="14"/>
                                        </p:tgtEl>
                                        <p:attrNameLst>
                                          <p:attrName>style.visibility</p:attrName>
                                        </p:attrNameLst>
                                      </p:cBhvr>
                                      <p:to>
                                        <p:strVal val="hidden"/>
                                      </p:to>
                                    </p:set>
                                  </p:childTnLst>
                                </p:cTn>
                              </p:par>
                              <p:par>
                                <p:cTn id="400" presetID="23" presetClass="exit" presetSubtype="544" fill="hold" nodeType="withEffect">
                                  <p:stCondLst>
                                    <p:cond delay="0"/>
                                  </p:stCondLst>
                                  <p:childTnLst>
                                    <p:anim calcmode="lin" valueType="num">
                                      <p:cBhvr>
                                        <p:cTn id="401" dur="2000"/>
                                        <p:tgtEl>
                                          <p:spTgt spid="15"/>
                                        </p:tgtEl>
                                        <p:attrNameLst>
                                          <p:attrName>ppt_w</p:attrName>
                                        </p:attrNameLst>
                                      </p:cBhvr>
                                      <p:tavLst>
                                        <p:tav tm="0">
                                          <p:val>
                                            <p:strVal val="ppt_w"/>
                                          </p:val>
                                        </p:tav>
                                        <p:tav tm="100000">
                                          <p:val>
                                            <p:fltVal val="0"/>
                                          </p:val>
                                        </p:tav>
                                      </p:tavLst>
                                    </p:anim>
                                    <p:anim calcmode="lin" valueType="num">
                                      <p:cBhvr>
                                        <p:cTn id="402" dur="2000"/>
                                        <p:tgtEl>
                                          <p:spTgt spid="15"/>
                                        </p:tgtEl>
                                        <p:attrNameLst>
                                          <p:attrName>ppt_h</p:attrName>
                                        </p:attrNameLst>
                                      </p:cBhvr>
                                      <p:tavLst>
                                        <p:tav tm="0">
                                          <p:val>
                                            <p:strVal val="ppt_h"/>
                                          </p:val>
                                        </p:tav>
                                        <p:tav tm="100000">
                                          <p:val>
                                            <p:fltVal val="0"/>
                                          </p:val>
                                        </p:tav>
                                      </p:tavLst>
                                    </p:anim>
                                    <p:anim calcmode="lin" valueType="num">
                                      <p:cBhvr>
                                        <p:cTn id="403" dur="2000"/>
                                        <p:tgtEl>
                                          <p:spTgt spid="15"/>
                                        </p:tgtEl>
                                        <p:attrNameLst>
                                          <p:attrName>ppt_x</p:attrName>
                                        </p:attrNameLst>
                                      </p:cBhvr>
                                      <p:tavLst>
                                        <p:tav tm="0">
                                          <p:val>
                                            <p:strVal val="ppt_x"/>
                                          </p:val>
                                        </p:tav>
                                        <p:tav tm="100000">
                                          <p:val>
                                            <p:fltVal val="0.5"/>
                                          </p:val>
                                        </p:tav>
                                      </p:tavLst>
                                    </p:anim>
                                    <p:anim calcmode="lin" valueType="num">
                                      <p:cBhvr>
                                        <p:cTn id="404" dur="2000"/>
                                        <p:tgtEl>
                                          <p:spTgt spid="15"/>
                                        </p:tgtEl>
                                        <p:attrNameLst>
                                          <p:attrName>ppt_y</p:attrName>
                                        </p:attrNameLst>
                                      </p:cBhvr>
                                      <p:tavLst>
                                        <p:tav tm="0">
                                          <p:val>
                                            <p:strVal val="ppt_y"/>
                                          </p:val>
                                        </p:tav>
                                        <p:tav tm="100000">
                                          <p:val>
                                            <p:fltVal val="0.5"/>
                                          </p:val>
                                        </p:tav>
                                      </p:tavLst>
                                    </p:anim>
                                    <p:set>
                                      <p:cBhvr>
                                        <p:cTn id="405" dur="1" fill="hold">
                                          <p:stCondLst>
                                            <p:cond delay="1999"/>
                                          </p:stCondLst>
                                        </p:cTn>
                                        <p:tgtEl>
                                          <p:spTgt spid="15"/>
                                        </p:tgtEl>
                                        <p:attrNameLst>
                                          <p:attrName>style.visibility</p:attrName>
                                        </p:attrNameLst>
                                      </p:cBhvr>
                                      <p:to>
                                        <p:strVal val="hidden"/>
                                      </p:to>
                                    </p:set>
                                  </p:childTnLst>
                                </p:cTn>
                              </p:par>
                              <p:par>
                                <p:cTn id="406" presetID="23" presetClass="exit" presetSubtype="544" fill="hold" nodeType="withEffect">
                                  <p:stCondLst>
                                    <p:cond delay="0"/>
                                  </p:stCondLst>
                                  <p:childTnLst>
                                    <p:anim calcmode="lin" valueType="num">
                                      <p:cBhvr>
                                        <p:cTn id="407" dur="2000"/>
                                        <p:tgtEl>
                                          <p:spTgt spid="16"/>
                                        </p:tgtEl>
                                        <p:attrNameLst>
                                          <p:attrName>ppt_w</p:attrName>
                                        </p:attrNameLst>
                                      </p:cBhvr>
                                      <p:tavLst>
                                        <p:tav tm="0">
                                          <p:val>
                                            <p:strVal val="ppt_w"/>
                                          </p:val>
                                        </p:tav>
                                        <p:tav tm="100000">
                                          <p:val>
                                            <p:fltVal val="0"/>
                                          </p:val>
                                        </p:tav>
                                      </p:tavLst>
                                    </p:anim>
                                    <p:anim calcmode="lin" valueType="num">
                                      <p:cBhvr>
                                        <p:cTn id="408" dur="2000"/>
                                        <p:tgtEl>
                                          <p:spTgt spid="16"/>
                                        </p:tgtEl>
                                        <p:attrNameLst>
                                          <p:attrName>ppt_h</p:attrName>
                                        </p:attrNameLst>
                                      </p:cBhvr>
                                      <p:tavLst>
                                        <p:tav tm="0">
                                          <p:val>
                                            <p:strVal val="ppt_h"/>
                                          </p:val>
                                        </p:tav>
                                        <p:tav tm="100000">
                                          <p:val>
                                            <p:fltVal val="0"/>
                                          </p:val>
                                        </p:tav>
                                      </p:tavLst>
                                    </p:anim>
                                    <p:anim calcmode="lin" valueType="num">
                                      <p:cBhvr>
                                        <p:cTn id="409" dur="2000"/>
                                        <p:tgtEl>
                                          <p:spTgt spid="16"/>
                                        </p:tgtEl>
                                        <p:attrNameLst>
                                          <p:attrName>ppt_x</p:attrName>
                                        </p:attrNameLst>
                                      </p:cBhvr>
                                      <p:tavLst>
                                        <p:tav tm="0">
                                          <p:val>
                                            <p:strVal val="ppt_x"/>
                                          </p:val>
                                        </p:tav>
                                        <p:tav tm="100000">
                                          <p:val>
                                            <p:fltVal val="0.5"/>
                                          </p:val>
                                        </p:tav>
                                      </p:tavLst>
                                    </p:anim>
                                    <p:anim calcmode="lin" valueType="num">
                                      <p:cBhvr>
                                        <p:cTn id="410" dur="2000"/>
                                        <p:tgtEl>
                                          <p:spTgt spid="16"/>
                                        </p:tgtEl>
                                        <p:attrNameLst>
                                          <p:attrName>ppt_y</p:attrName>
                                        </p:attrNameLst>
                                      </p:cBhvr>
                                      <p:tavLst>
                                        <p:tav tm="0">
                                          <p:val>
                                            <p:strVal val="ppt_y"/>
                                          </p:val>
                                        </p:tav>
                                        <p:tav tm="100000">
                                          <p:val>
                                            <p:fltVal val="0.5"/>
                                          </p:val>
                                        </p:tav>
                                      </p:tavLst>
                                    </p:anim>
                                    <p:set>
                                      <p:cBhvr>
                                        <p:cTn id="411" dur="1" fill="hold">
                                          <p:stCondLst>
                                            <p:cond delay="1999"/>
                                          </p:stCondLst>
                                        </p:cTn>
                                        <p:tgtEl>
                                          <p:spTgt spid="16"/>
                                        </p:tgtEl>
                                        <p:attrNameLst>
                                          <p:attrName>style.visibility</p:attrName>
                                        </p:attrNameLst>
                                      </p:cBhvr>
                                      <p:to>
                                        <p:strVal val="hidden"/>
                                      </p:to>
                                    </p:set>
                                  </p:childTnLst>
                                </p:cTn>
                              </p:par>
                              <p:par>
                                <p:cTn id="412" presetID="23" presetClass="exit" presetSubtype="544" fill="hold" nodeType="withEffect">
                                  <p:stCondLst>
                                    <p:cond delay="0"/>
                                  </p:stCondLst>
                                  <p:childTnLst>
                                    <p:anim calcmode="lin" valueType="num">
                                      <p:cBhvr>
                                        <p:cTn id="413" dur="2000"/>
                                        <p:tgtEl>
                                          <p:spTgt spid="17"/>
                                        </p:tgtEl>
                                        <p:attrNameLst>
                                          <p:attrName>ppt_w</p:attrName>
                                        </p:attrNameLst>
                                      </p:cBhvr>
                                      <p:tavLst>
                                        <p:tav tm="0">
                                          <p:val>
                                            <p:strVal val="ppt_w"/>
                                          </p:val>
                                        </p:tav>
                                        <p:tav tm="100000">
                                          <p:val>
                                            <p:fltVal val="0"/>
                                          </p:val>
                                        </p:tav>
                                      </p:tavLst>
                                    </p:anim>
                                    <p:anim calcmode="lin" valueType="num">
                                      <p:cBhvr>
                                        <p:cTn id="414" dur="2000"/>
                                        <p:tgtEl>
                                          <p:spTgt spid="17"/>
                                        </p:tgtEl>
                                        <p:attrNameLst>
                                          <p:attrName>ppt_h</p:attrName>
                                        </p:attrNameLst>
                                      </p:cBhvr>
                                      <p:tavLst>
                                        <p:tav tm="0">
                                          <p:val>
                                            <p:strVal val="ppt_h"/>
                                          </p:val>
                                        </p:tav>
                                        <p:tav tm="100000">
                                          <p:val>
                                            <p:fltVal val="0"/>
                                          </p:val>
                                        </p:tav>
                                      </p:tavLst>
                                    </p:anim>
                                    <p:anim calcmode="lin" valueType="num">
                                      <p:cBhvr>
                                        <p:cTn id="415" dur="2000"/>
                                        <p:tgtEl>
                                          <p:spTgt spid="17"/>
                                        </p:tgtEl>
                                        <p:attrNameLst>
                                          <p:attrName>ppt_x</p:attrName>
                                        </p:attrNameLst>
                                      </p:cBhvr>
                                      <p:tavLst>
                                        <p:tav tm="0">
                                          <p:val>
                                            <p:strVal val="ppt_x"/>
                                          </p:val>
                                        </p:tav>
                                        <p:tav tm="100000">
                                          <p:val>
                                            <p:fltVal val="0.5"/>
                                          </p:val>
                                        </p:tav>
                                      </p:tavLst>
                                    </p:anim>
                                    <p:anim calcmode="lin" valueType="num">
                                      <p:cBhvr>
                                        <p:cTn id="416" dur="2000"/>
                                        <p:tgtEl>
                                          <p:spTgt spid="17"/>
                                        </p:tgtEl>
                                        <p:attrNameLst>
                                          <p:attrName>ppt_y</p:attrName>
                                        </p:attrNameLst>
                                      </p:cBhvr>
                                      <p:tavLst>
                                        <p:tav tm="0">
                                          <p:val>
                                            <p:strVal val="ppt_y"/>
                                          </p:val>
                                        </p:tav>
                                        <p:tav tm="100000">
                                          <p:val>
                                            <p:fltVal val="0.5"/>
                                          </p:val>
                                        </p:tav>
                                      </p:tavLst>
                                    </p:anim>
                                    <p:set>
                                      <p:cBhvr>
                                        <p:cTn id="417" dur="1" fill="hold">
                                          <p:stCondLst>
                                            <p:cond delay="1999"/>
                                          </p:stCondLst>
                                        </p:cTn>
                                        <p:tgtEl>
                                          <p:spTgt spid="17"/>
                                        </p:tgtEl>
                                        <p:attrNameLst>
                                          <p:attrName>style.visibility</p:attrName>
                                        </p:attrNameLst>
                                      </p:cBhvr>
                                      <p:to>
                                        <p:strVal val="hidden"/>
                                      </p:to>
                                    </p:set>
                                  </p:childTnLst>
                                </p:cTn>
                              </p:par>
                              <p:par>
                                <p:cTn id="418" presetID="23" presetClass="exit" presetSubtype="544" fill="hold" nodeType="withEffect">
                                  <p:stCondLst>
                                    <p:cond delay="0"/>
                                  </p:stCondLst>
                                  <p:childTnLst>
                                    <p:anim calcmode="lin" valueType="num">
                                      <p:cBhvr>
                                        <p:cTn id="419" dur="2000"/>
                                        <p:tgtEl>
                                          <p:spTgt spid="18"/>
                                        </p:tgtEl>
                                        <p:attrNameLst>
                                          <p:attrName>ppt_w</p:attrName>
                                        </p:attrNameLst>
                                      </p:cBhvr>
                                      <p:tavLst>
                                        <p:tav tm="0">
                                          <p:val>
                                            <p:strVal val="ppt_w"/>
                                          </p:val>
                                        </p:tav>
                                        <p:tav tm="100000">
                                          <p:val>
                                            <p:fltVal val="0"/>
                                          </p:val>
                                        </p:tav>
                                      </p:tavLst>
                                    </p:anim>
                                    <p:anim calcmode="lin" valueType="num">
                                      <p:cBhvr>
                                        <p:cTn id="420" dur="2000"/>
                                        <p:tgtEl>
                                          <p:spTgt spid="18"/>
                                        </p:tgtEl>
                                        <p:attrNameLst>
                                          <p:attrName>ppt_h</p:attrName>
                                        </p:attrNameLst>
                                      </p:cBhvr>
                                      <p:tavLst>
                                        <p:tav tm="0">
                                          <p:val>
                                            <p:strVal val="ppt_h"/>
                                          </p:val>
                                        </p:tav>
                                        <p:tav tm="100000">
                                          <p:val>
                                            <p:fltVal val="0"/>
                                          </p:val>
                                        </p:tav>
                                      </p:tavLst>
                                    </p:anim>
                                    <p:anim calcmode="lin" valueType="num">
                                      <p:cBhvr>
                                        <p:cTn id="421" dur="2000"/>
                                        <p:tgtEl>
                                          <p:spTgt spid="18"/>
                                        </p:tgtEl>
                                        <p:attrNameLst>
                                          <p:attrName>ppt_x</p:attrName>
                                        </p:attrNameLst>
                                      </p:cBhvr>
                                      <p:tavLst>
                                        <p:tav tm="0">
                                          <p:val>
                                            <p:strVal val="ppt_x"/>
                                          </p:val>
                                        </p:tav>
                                        <p:tav tm="100000">
                                          <p:val>
                                            <p:fltVal val="0.5"/>
                                          </p:val>
                                        </p:tav>
                                      </p:tavLst>
                                    </p:anim>
                                    <p:anim calcmode="lin" valueType="num">
                                      <p:cBhvr>
                                        <p:cTn id="422" dur="2000"/>
                                        <p:tgtEl>
                                          <p:spTgt spid="18"/>
                                        </p:tgtEl>
                                        <p:attrNameLst>
                                          <p:attrName>ppt_y</p:attrName>
                                        </p:attrNameLst>
                                      </p:cBhvr>
                                      <p:tavLst>
                                        <p:tav tm="0">
                                          <p:val>
                                            <p:strVal val="ppt_y"/>
                                          </p:val>
                                        </p:tav>
                                        <p:tav tm="100000">
                                          <p:val>
                                            <p:fltVal val="0.5"/>
                                          </p:val>
                                        </p:tav>
                                      </p:tavLst>
                                    </p:anim>
                                    <p:set>
                                      <p:cBhvr>
                                        <p:cTn id="423" dur="1" fill="hold">
                                          <p:stCondLst>
                                            <p:cond delay="1999"/>
                                          </p:stCondLst>
                                        </p:cTn>
                                        <p:tgtEl>
                                          <p:spTgt spid="18"/>
                                        </p:tgtEl>
                                        <p:attrNameLst>
                                          <p:attrName>style.visibility</p:attrName>
                                        </p:attrNameLst>
                                      </p:cBhvr>
                                      <p:to>
                                        <p:strVal val="hidden"/>
                                      </p:to>
                                    </p:set>
                                  </p:childTnLst>
                                </p:cTn>
                              </p:par>
                              <p:par>
                                <p:cTn id="424" presetID="23" presetClass="exit" presetSubtype="544" fill="hold" nodeType="withEffect">
                                  <p:stCondLst>
                                    <p:cond delay="0"/>
                                  </p:stCondLst>
                                  <p:childTnLst>
                                    <p:anim calcmode="lin" valueType="num">
                                      <p:cBhvr>
                                        <p:cTn id="425" dur="2000"/>
                                        <p:tgtEl>
                                          <p:spTgt spid="19"/>
                                        </p:tgtEl>
                                        <p:attrNameLst>
                                          <p:attrName>ppt_w</p:attrName>
                                        </p:attrNameLst>
                                      </p:cBhvr>
                                      <p:tavLst>
                                        <p:tav tm="0">
                                          <p:val>
                                            <p:strVal val="ppt_w"/>
                                          </p:val>
                                        </p:tav>
                                        <p:tav tm="100000">
                                          <p:val>
                                            <p:fltVal val="0"/>
                                          </p:val>
                                        </p:tav>
                                      </p:tavLst>
                                    </p:anim>
                                    <p:anim calcmode="lin" valueType="num">
                                      <p:cBhvr>
                                        <p:cTn id="426" dur="2000"/>
                                        <p:tgtEl>
                                          <p:spTgt spid="19"/>
                                        </p:tgtEl>
                                        <p:attrNameLst>
                                          <p:attrName>ppt_h</p:attrName>
                                        </p:attrNameLst>
                                      </p:cBhvr>
                                      <p:tavLst>
                                        <p:tav tm="0">
                                          <p:val>
                                            <p:strVal val="ppt_h"/>
                                          </p:val>
                                        </p:tav>
                                        <p:tav tm="100000">
                                          <p:val>
                                            <p:fltVal val="0"/>
                                          </p:val>
                                        </p:tav>
                                      </p:tavLst>
                                    </p:anim>
                                    <p:anim calcmode="lin" valueType="num">
                                      <p:cBhvr>
                                        <p:cTn id="427" dur="2000"/>
                                        <p:tgtEl>
                                          <p:spTgt spid="19"/>
                                        </p:tgtEl>
                                        <p:attrNameLst>
                                          <p:attrName>ppt_x</p:attrName>
                                        </p:attrNameLst>
                                      </p:cBhvr>
                                      <p:tavLst>
                                        <p:tav tm="0">
                                          <p:val>
                                            <p:strVal val="ppt_x"/>
                                          </p:val>
                                        </p:tav>
                                        <p:tav tm="100000">
                                          <p:val>
                                            <p:fltVal val="0.5"/>
                                          </p:val>
                                        </p:tav>
                                      </p:tavLst>
                                    </p:anim>
                                    <p:anim calcmode="lin" valueType="num">
                                      <p:cBhvr>
                                        <p:cTn id="428" dur="2000"/>
                                        <p:tgtEl>
                                          <p:spTgt spid="19"/>
                                        </p:tgtEl>
                                        <p:attrNameLst>
                                          <p:attrName>ppt_y</p:attrName>
                                        </p:attrNameLst>
                                      </p:cBhvr>
                                      <p:tavLst>
                                        <p:tav tm="0">
                                          <p:val>
                                            <p:strVal val="ppt_y"/>
                                          </p:val>
                                        </p:tav>
                                        <p:tav tm="100000">
                                          <p:val>
                                            <p:fltVal val="0.5"/>
                                          </p:val>
                                        </p:tav>
                                      </p:tavLst>
                                    </p:anim>
                                    <p:set>
                                      <p:cBhvr>
                                        <p:cTn id="429" dur="1" fill="hold">
                                          <p:stCondLst>
                                            <p:cond delay="1999"/>
                                          </p:stCondLst>
                                        </p:cTn>
                                        <p:tgtEl>
                                          <p:spTgt spid="19"/>
                                        </p:tgtEl>
                                        <p:attrNameLst>
                                          <p:attrName>style.visibility</p:attrName>
                                        </p:attrNameLst>
                                      </p:cBhvr>
                                      <p:to>
                                        <p:strVal val="hidden"/>
                                      </p:to>
                                    </p:set>
                                  </p:childTnLst>
                                </p:cTn>
                              </p:par>
                              <p:par>
                                <p:cTn id="430" presetID="23" presetClass="exit" presetSubtype="544" fill="hold" nodeType="withEffect">
                                  <p:stCondLst>
                                    <p:cond delay="0"/>
                                  </p:stCondLst>
                                  <p:childTnLst>
                                    <p:anim calcmode="lin" valueType="num">
                                      <p:cBhvr>
                                        <p:cTn id="431" dur="2000"/>
                                        <p:tgtEl>
                                          <p:spTgt spid="20"/>
                                        </p:tgtEl>
                                        <p:attrNameLst>
                                          <p:attrName>ppt_w</p:attrName>
                                        </p:attrNameLst>
                                      </p:cBhvr>
                                      <p:tavLst>
                                        <p:tav tm="0">
                                          <p:val>
                                            <p:strVal val="ppt_w"/>
                                          </p:val>
                                        </p:tav>
                                        <p:tav tm="100000">
                                          <p:val>
                                            <p:fltVal val="0"/>
                                          </p:val>
                                        </p:tav>
                                      </p:tavLst>
                                    </p:anim>
                                    <p:anim calcmode="lin" valueType="num">
                                      <p:cBhvr>
                                        <p:cTn id="432" dur="2000"/>
                                        <p:tgtEl>
                                          <p:spTgt spid="20"/>
                                        </p:tgtEl>
                                        <p:attrNameLst>
                                          <p:attrName>ppt_h</p:attrName>
                                        </p:attrNameLst>
                                      </p:cBhvr>
                                      <p:tavLst>
                                        <p:tav tm="0">
                                          <p:val>
                                            <p:strVal val="ppt_h"/>
                                          </p:val>
                                        </p:tav>
                                        <p:tav tm="100000">
                                          <p:val>
                                            <p:fltVal val="0"/>
                                          </p:val>
                                        </p:tav>
                                      </p:tavLst>
                                    </p:anim>
                                    <p:anim calcmode="lin" valueType="num">
                                      <p:cBhvr>
                                        <p:cTn id="433" dur="2000"/>
                                        <p:tgtEl>
                                          <p:spTgt spid="20"/>
                                        </p:tgtEl>
                                        <p:attrNameLst>
                                          <p:attrName>ppt_x</p:attrName>
                                        </p:attrNameLst>
                                      </p:cBhvr>
                                      <p:tavLst>
                                        <p:tav tm="0">
                                          <p:val>
                                            <p:strVal val="ppt_x"/>
                                          </p:val>
                                        </p:tav>
                                        <p:tav tm="100000">
                                          <p:val>
                                            <p:fltVal val="0.5"/>
                                          </p:val>
                                        </p:tav>
                                      </p:tavLst>
                                    </p:anim>
                                    <p:anim calcmode="lin" valueType="num">
                                      <p:cBhvr>
                                        <p:cTn id="434" dur="2000"/>
                                        <p:tgtEl>
                                          <p:spTgt spid="20"/>
                                        </p:tgtEl>
                                        <p:attrNameLst>
                                          <p:attrName>ppt_y</p:attrName>
                                        </p:attrNameLst>
                                      </p:cBhvr>
                                      <p:tavLst>
                                        <p:tav tm="0">
                                          <p:val>
                                            <p:strVal val="ppt_y"/>
                                          </p:val>
                                        </p:tav>
                                        <p:tav tm="100000">
                                          <p:val>
                                            <p:fltVal val="0.5"/>
                                          </p:val>
                                        </p:tav>
                                      </p:tavLst>
                                    </p:anim>
                                    <p:set>
                                      <p:cBhvr>
                                        <p:cTn id="435" dur="1" fill="hold">
                                          <p:stCondLst>
                                            <p:cond delay="1999"/>
                                          </p:stCondLst>
                                        </p:cTn>
                                        <p:tgtEl>
                                          <p:spTgt spid="20"/>
                                        </p:tgtEl>
                                        <p:attrNameLst>
                                          <p:attrName>style.visibility</p:attrName>
                                        </p:attrNameLst>
                                      </p:cBhvr>
                                      <p:to>
                                        <p:strVal val="hidden"/>
                                      </p:to>
                                    </p:set>
                                  </p:childTnLst>
                                </p:cTn>
                              </p:par>
                              <p:par>
                                <p:cTn id="436" presetID="23" presetClass="exit" presetSubtype="544" fill="hold" nodeType="withEffect">
                                  <p:stCondLst>
                                    <p:cond delay="0"/>
                                  </p:stCondLst>
                                  <p:childTnLst>
                                    <p:anim calcmode="lin" valueType="num">
                                      <p:cBhvr>
                                        <p:cTn id="437" dur="2000"/>
                                        <p:tgtEl>
                                          <p:spTgt spid="21"/>
                                        </p:tgtEl>
                                        <p:attrNameLst>
                                          <p:attrName>ppt_w</p:attrName>
                                        </p:attrNameLst>
                                      </p:cBhvr>
                                      <p:tavLst>
                                        <p:tav tm="0">
                                          <p:val>
                                            <p:strVal val="ppt_w"/>
                                          </p:val>
                                        </p:tav>
                                        <p:tav tm="100000">
                                          <p:val>
                                            <p:fltVal val="0"/>
                                          </p:val>
                                        </p:tav>
                                      </p:tavLst>
                                    </p:anim>
                                    <p:anim calcmode="lin" valueType="num">
                                      <p:cBhvr>
                                        <p:cTn id="438" dur="2000"/>
                                        <p:tgtEl>
                                          <p:spTgt spid="21"/>
                                        </p:tgtEl>
                                        <p:attrNameLst>
                                          <p:attrName>ppt_h</p:attrName>
                                        </p:attrNameLst>
                                      </p:cBhvr>
                                      <p:tavLst>
                                        <p:tav tm="0">
                                          <p:val>
                                            <p:strVal val="ppt_h"/>
                                          </p:val>
                                        </p:tav>
                                        <p:tav tm="100000">
                                          <p:val>
                                            <p:fltVal val="0"/>
                                          </p:val>
                                        </p:tav>
                                      </p:tavLst>
                                    </p:anim>
                                    <p:anim calcmode="lin" valueType="num">
                                      <p:cBhvr>
                                        <p:cTn id="439" dur="2000"/>
                                        <p:tgtEl>
                                          <p:spTgt spid="21"/>
                                        </p:tgtEl>
                                        <p:attrNameLst>
                                          <p:attrName>ppt_x</p:attrName>
                                        </p:attrNameLst>
                                      </p:cBhvr>
                                      <p:tavLst>
                                        <p:tav tm="0">
                                          <p:val>
                                            <p:strVal val="ppt_x"/>
                                          </p:val>
                                        </p:tav>
                                        <p:tav tm="100000">
                                          <p:val>
                                            <p:fltVal val="0.5"/>
                                          </p:val>
                                        </p:tav>
                                      </p:tavLst>
                                    </p:anim>
                                    <p:anim calcmode="lin" valueType="num">
                                      <p:cBhvr>
                                        <p:cTn id="440" dur="2000"/>
                                        <p:tgtEl>
                                          <p:spTgt spid="21"/>
                                        </p:tgtEl>
                                        <p:attrNameLst>
                                          <p:attrName>ppt_y</p:attrName>
                                        </p:attrNameLst>
                                      </p:cBhvr>
                                      <p:tavLst>
                                        <p:tav tm="0">
                                          <p:val>
                                            <p:strVal val="ppt_y"/>
                                          </p:val>
                                        </p:tav>
                                        <p:tav tm="100000">
                                          <p:val>
                                            <p:fltVal val="0.5"/>
                                          </p:val>
                                        </p:tav>
                                      </p:tavLst>
                                    </p:anim>
                                    <p:set>
                                      <p:cBhvr>
                                        <p:cTn id="441" dur="1" fill="hold">
                                          <p:stCondLst>
                                            <p:cond delay="1999"/>
                                          </p:stCondLst>
                                        </p:cTn>
                                        <p:tgtEl>
                                          <p:spTgt spid="21"/>
                                        </p:tgtEl>
                                        <p:attrNameLst>
                                          <p:attrName>style.visibility</p:attrName>
                                        </p:attrNameLst>
                                      </p:cBhvr>
                                      <p:to>
                                        <p:strVal val="hidden"/>
                                      </p:to>
                                    </p:set>
                                  </p:childTnLst>
                                </p:cTn>
                              </p:par>
                              <p:par>
                                <p:cTn id="442" presetID="23" presetClass="exit" presetSubtype="544" fill="hold" nodeType="withEffect">
                                  <p:stCondLst>
                                    <p:cond delay="0"/>
                                  </p:stCondLst>
                                  <p:childTnLst>
                                    <p:anim calcmode="lin" valueType="num">
                                      <p:cBhvr>
                                        <p:cTn id="443" dur="2000"/>
                                        <p:tgtEl>
                                          <p:spTgt spid="22"/>
                                        </p:tgtEl>
                                        <p:attrNameLst>
                                          <p:attrName>ppt_w</p:attrName>
                                        </p:attrNameLst>
                                      </p:cBhvr>
                                      <p:tavLst>
                                        <p:tav tm="0">
                                          <p:val>
                                            <p:strVal val="ppt_w"/>
                                          </p:val>
                                        </p:tav>
                                        <p:tav tm="100000">
                                          <p:val>
                                            <p:fltVal val="0"/>
                                          </p:val>
                                        </p:tav>
                                      </p:tavLst>
                                    </p:anim>
                                    <p:anim calcmode="lin" valueType="num">
                                      <p:cBhvr>
                                        <p:cTn id="444" dur="2000"/>
                                        <p:tgtEl>
                                          <p:spTgt spid="22"/>
                                        </p:tgtEl>
                                        <p:attrNameLst>
                                          <p:attrName>ppt_h</p:attrName>
                                        </p:attrNameLst>
                                      </p:cBhvr>
                                      <p:tavLst>
                                        <p:tav tm="0">
                                          <p:val>
                                            <p:strVal val="ppt_h"/>
                                          </p:val>
                                        </p:tav>
                                        <p:tav tm="100000">
                                          <p:val>
                                            <p:fltVal val="0"/>
                                          </p:val>
                                        </p:tav>
                                      </p:tavLst>
                                    </p:anim>
                                    <p:anim calcmode="lin" valueType="num">
                                      <p:cBhvr>
                                        <p:cTn id="445" dur="2000"/>
                                        <p:tgtEl>
                                          <p:spTgt spid="22"/>
                                        </p:tgtEl>
                                        <p:attrNameLst>
                                          <p:attrName>ppt_x</p:attrName>
                                        </p:attrNameLst>
                                      </p:cBhvr>
                                      <p:tavLst>
                                        <p:tav tm="0">
                                          <p:val>
                                            <p:strVal val="ppt_x"/>
                                          </p:val>
                                        </p:tav>
                                        <p:tav tm="100000">
                                          <p:val>
                                            <p:fltVal val="0.5"/>
                                          </p:val>
                                        </p:tav>
                                      </p:tavLst>
                                    </p:anim>
                                    <p:anim calcmode="lin" valueType="num">
                                      <p:cBhvr>
                                        <p:cTn id="446" dur="2000"/>
                                        <p:tgtEl>
                                          <p:spTgt spid="22"/>
                                        </p:tgtEl>
                                        <p:attrNameLst>
                                          <p:attrName>ppt_y</p:attrName>
                                        </p:attrNameLst>
                                      </p:cBhvr>
                                      <p:tavLst>
                                        <p:tav tm="0">
                                          <p:val>
                                            <p:strVal val="ppt_y"/>
                                          </p:val>
                                        </p:tav>
                                        <p:tav tm="100000">
                                          <p:val>
                                            <p:fltVal val="0.5"/>
                                          </p:val>
                                        </p:tav>
                                      </p:tavLst>
                                    </p:anim>
                                    <p:set>
                                      <p:cBhvr>
                                        <p:cTn id="447" dur="1" fill="hold">
                                          <p:stCondLst>
                                            <p:cond delay="1999"/>
                                          </p:stCondLst>
                                        </p:cTn>
                                        <p:tgtEl>
                                          <p:spTgt spid="22"/>
                                        </p:tgtEl>
                                        <p:attrNameLst>
                                          <p:attrName>style.visibility</p:attrName>
                                        </p:attrNameLst>
                                      </p:cBhvr>
                                      <p:to>
                                        <p:strVal val="hidden"/>
                                      </p:to>
                                    </p:set>
                                  </p:childTnLst>
                                </p:cTn>
                              </p:par>
                              <p:par>
                                <p:cTn id="448" presetID="23" presetClass="exit" presetSubtype="544" fill="hold" nodeType="withEffect">
                                  <p:stCondLst>
                                    <p:cond delay="0"/>
                                  </p:stCondLst>
                                  <p:childTnLst>
                                    <p:anim calcmode="lin" valueType="num">
                                      <p:cBhvr>
                                        <p:cTn id="449" dur="2000"/>
                                        <p:tgtEl>
                                          <p:spTgt spid="23"/>
                                        </p:tgtEl>
                                        <p:attrNameLst>
                                          <p:attrName>ppt_w</p:attrName>
                                        </p:attrNameLst>
                                      </p:cBhvr>
                                      <p:tavLst>
                                        <p:tav tm="0">
                                          <p:val>
                                            <p:strVal val="ppt_w"/>
                                          </p:val>
                                        </p:tav>
                                        <p:tav tm="100000">
                                          <p:val>
                                            <p:fltVal val="0"/>
                                          </p:val>
                                        </p:tav>
                                      </p:tavLst>
                                    </p:anim>
                                    <p:anim calcmode="lin" valueType="num">
                                      <p:cBhvr>
                                        <p:cTn id="450" dur="2000"/>
                                        <p:tgtEl>
                                          <p:spTgt spid="23"/>
                                        </p:tgtEl>
                                        <p:attrNameLst>
                                          <p:attrName>ppt_h</p:attrName>
                                        </p:attrNameLst>
                                      </p:cBhvr>
                                      <p:tavLst>
                                        <p:tav tm="0">
                                          <p:val>
                                            <p:strVal val="ppt_h"/>
                                          </p:val>
                                        </p:tav>
                                        <p:tav tm="100000">
                                          <p:val>
                                            <p:fltVal val="0"/>
                                          </p:val>
                                        </p:tav>
                                      </p:tavLst>
                                    </p:anim>
                                    <p:anim calcmode="lin" valueType="num">
                                      <p:cBhvr>
                                        <p:cTn id="451" dur="2000"/>
                                        <p:tgtEl>
                                          <p:spTgt spid="23"/>
                                        </p:tgtEl>
                                        <p:attrNameLst>
                                          <p:attrName>ppt_x</p:attrName>
                                        </p:attrNameLst>
                                      </p:cBhvr>
                                      <p:tavLst>
                                        <p:tav tm="0">
                                          <p:val>
                                            <p:strVal val="ppt_x"/>
                                          </p:val>
                                        </p:tav>
                                        <p:tav tm="100000">
                                          <p:val>
                                            <p:fltVal val="0.5"/>
                                          </p:val>
                                        </p:tav>
                                      </p:tavLst>
                                    </p:anim>
                                    <p:anim calcmode="lin" valueType="num">
                                      <p:cBhvr>
                                        <p:cTn id="452" dur="2000"/>
                                        <p:tgtEl>
                                          <p:spTgt spid="23"/>
                                        </p:tgtEl>
                                        <p:attrNameLst>
                                          <p:attrName>ppt_y</p:attrName>
                                        </p:attrNameLst>
                                      </p:cBhvr>
                                      <p:tavLst>
                                        <p:tav tm="0">
                                          <p:val>
                                            <p:strVal val="ppt_y"/>
                                          </p:val>
                                        </p:tav>
                                        <p:tav tm="100000">
                                          <p:val>
                                            <p:fltVal val="0.5"/>
                                          </p:val>
                                        </p:tav>
                                      </p:tavLst>
                                    </p:anim>
                                    <p:set>
                                      <p:cBhvr>
                                        <p:cTn id="453" dur="1" fill="hold">
                                          <p:stCondLst>
                                            <p:cond delay="1999"/>
                                          </p:stCondLst>
                                        </p:cTn>
                                        <p:tgtEl>
                                          <p:spTgt spid="23"/>
                                        </p:tgtEl>
                                        <p:attrNameLst>
                                          <p:attrName>style.visibility</p:attrName>
                                        </p:attrNameLst>
                                      </p:cBhvr>
                                      <p:to>
                                        <p:strVal val="hidden"/>
                                      </p:to>
                                    </p:set>
                                  </p:childTnLst>
                                </p:cTn>
                              </p:par>
                              <p:par>
                                <p:cTn id="454" presetID="23" presetClass="exit" presetSubtype="544" fill="hold" nodeType="withEffect">
                                  <p:stCondLst>
                                    <p:cond delay="0"/>
                                  </p:stCondLst>
                                  <p:childTnLst>
                                    <p:anim calcmode="lin" valueType="num">
                                      <p:cBhvr>
                                        <p:cTn id="455" dur="2000"/>
                                        <p:tgtEl>
                                          <p:spTgt spid="24"/>
                                        </p:tgtEl>
                                        <p:attrNameLst>
                                          <p:attrName>ppt_w</p:attrName>
                                        </p:attrNameLst>
                                      </p:cBhvr>
                                      <p:tavLst>
                                        <p:tav tm="0">
                                          <p:val>
                                            <p:strVal val="ppt_w"/>
                                          </p:val>
                                        </p:tav>
                                        <p:tav tm="100000">
                                          <p:val>
                                            <p:fltVal val="0"/>
                                          </p:val>
                                        </p:tav>
                                      </p:tavLst>
                                    </p:anim>
                                    <p:anim calcmode="lin" valueType="num">
                                      <p:cBhvr>
                                        <p:cTn id="456" dur="2000"/>
                                        <p:tgtEl>
                                          <p:spTgt spid="24"/>
                                        </p:tgtEl>
                                        <p:attrNameLst>
                                          <p:attrName>ppt_h</p:attrName>
                                        </p:attrNameLst>
                                      </p:cBhvr>
                                      <p:tavLst>
                                        <p:tav tm="0">
                                          <p:val>
                                            <p:strVal val="ppt_h"/>
                                          </p:val>
                                        </p:tav>
                                        <p:tav tm="100000">
                                          <p:val>
                                            <p:fltVal val="0"/>
                                          </p:val>
                                        </p:tav>
                                      </p:tavLst>
                                    </p:anim>
                                    <p:anim calcmode="lin" valueType="num">
                                      <p:cBhvr>
                                        <p:cTn id="457" dur="2000"/>
                                        <p:tgtEl>
                                          <p:spTgt spid="24"/>
                                        </p:tgtEl>
                                        <p:attrNameLst>
                                          <p:attrName>ppt_x</p:attrName>
                                        </p:attrNameLst>
                                      </p:cBhvr>
                                      <p:tavLst>
                                        <p:tav tm="0">
                                          <p:val>
                                            <p:strVal val="ppt_x"/>
                                          </p:val>
                                        </p:tav>
                                        <p:tav tm="100000">
                                          <p:val>
                                            <p:fltVal val="0.5"/>
                                          </p:val>
                                        </p:tav>
                                      </p:tavLst>
                                    </p:anim>
                                    <p:anim calcmode="lin" valueType="num">
                                      <p:cBhvr>
                                        <p:cTn id="458" dur="2000"/>
                                        <p:tgtEl>
                                          <p:spTgt spid="24"/>
                                        </p:tgtEl>
                                        <p:attrNameLst>
                                          <p:attrName>ppt_y</p:attrName>
                                        </p:attrNameLst>
                                      </p:cBhvr>
                                      <p:tavLst>
                                        <p:tav tm="0">
                                          <p:val>
                                            <p:strVal val="ppt_y"/>
                                          </p:val>
                                        </p:tav>
                                        <p:tav tm="100000">
                                          <p:val>
                                            <p:fltVal val="0.5"/>
                                          </p:val>
                                        </p:tav>
                                      </p:tavLst>
                                    </p:anim>
                                    <p:set>
                                      <p:cBhvr>
                                        <p:cTn id="459" dur="1" fill="hold">
                                          <p:stCondLst>
                                            <p:cond delay="1999"/>
                                          </p:stCondLst>
                                        </p:cTn>
                                        <p:tgtEl>
                                          <p:spTgt spid="24"/>
                                        </p:tgtEl>
                                        <p:attrNameLst>
                                          <p:attrName>style.visibility</p:attrName>
                                        </p:attrNameLst>
                                      </p:cBhvr>
                                      <p:to>
                                        <p:strVal val="hidden"/>
                                      </p:to>
                                    </p:set>
                                  </p:childTnLst>
                                </p:cTn>
                              </p:par>
                              <p:par>
                                <p:cTn id="460" presetID="23" presetClass="exit" presetSubtype="544" fill="hold" nodeType="withEffect">
                                  <p:stCondLst>
                                    <p:cond delay="0"/>
                                  </p:stCondLst>
                                  <p:childTnLst>
                                    <p:anim calcmode="lin" valueType="num">
                                      <p:cBhvr>
                                        <p:cTn id="461" dur="2000"/>
                                        <p:tgtEl>
                                          <p:spTgt spid="25"/>
                                        </p:tgtEl>
                                        <p:attrNameLst>
                                          <p:attrName>ppt_w</p:attrName>
                                        </p:attrNameLst>
                                      </p:cBhvr>
                                      <p:tavLst>
                                        <p:tav tm="0">
                                          <p:val>
                                            <p:strVal val="ppt_w"/>
                                          </p:val>
                                        </p:tav>
                                        <p:tav tm="100000">
                                          <p:val>
                                            <p:fltVal val="0"/>
                                          </p:val>
                                        </p:tav>
                                      </p:tavLst>
                                    </p:anim>
                                    <p:anim calcmode="lin" valueType="num">
                                      <p:cBhvr>
                                        <p:cTn id="462" dur="2000"/>
                                        <p:tgtEl>
                                          <p:spTgt spid="25"/>
                                        </p:tgtEl>
                                        <p:attrNameLst>
                                          <p:attrName>ppt_h</p:attrName>
                                        </p:attrNameLst>
                                      </p:cBhvr>
                                      <p:tavLst>
                                        <p:tav tm="0">
                                          <p:val>
                                            <p:strVal val="ppt_h"/>
                                          </p:val>
                                        </p:tav>
                                        <p:tav tm="100000">
                                          <p:val>
                                            <p:fltVal val="0"/>
                                          </p:val>
                                        </p:tav>
                                      </p:tavLst>
                                    </p:anim>
                                    <p:anim calcmode="lin" valueType="num">
                                      <p:cBhvr>
                                        <p:cTn id="463" dur="2000"/>
                                        <p:tgtEl>
                                          <p:spTgt spid="25"/>
                                        </p:tgtEl>
                                        <p:attrNameLst>
                                          <p:attrName>ppt_x</p:attrName>
                                        </p:attrNameLst>
                                      </p:cBhvr>
                                      <p:tavLst>
                                        <p:tav tm="0">
                                          <p:val>
                                            <p:strVal val="ppt_x"/>
                                          </p:val>
                                        </p:tav>
                                        <p:tav tm="100000">
                                          <p:val>
                                            <p:fltVal val="0.5"/>
                                          </p:val>
                                        </p:tav>
                                      </p:tavLst>
                                    </p:anim>
                                    <p:anim calcmode="lin" valueType="num">
                                      <p:cBhvr>
                                        <p:cTn id="464" dur="2000"/>
                                        <p:tgtEl>
                                          <p:spTgt spid="25"/>
                                        </p:tgtEl>
                                        <p:attrNameLst>
                                          <p:attrName>ppt_y</p:attrName>
                                        </p:attrNameLst>
                                      </p:cBhvr>
                                      <p:tavLst>
                                        <p:tav tm="0">
                                          <p:val>
                                            <p:strVal val="ppt_y"/>
                                          </p:val>
                                        </p:tav>
                                        <p:tav tm="100000">
                                          <p:val>
                                            <p:fltVal val="0.5"/>
                                          </p:val>
                                        </p:tav>
                                      </p:tavLst>
                                    </p:anim>
                                    <p:set>
                                      <p:cBhvr>
                                        <p:cTn id="465" dur="1" fill="hold">
                                          <p:stCondLst>
                                            <p:cond delay="1999"/>
                                          </p:stCondLst>
                                        </p:cTn>
                                        <p:tgtEl>
                                          <p:spTgt spid="25"/>
                                        </p:tgtEl>
                                        <p:attrNameLst>
                                          <p:attrName>style.visibility</p:attrName>
                                        </p:attrNameLst>
                                      </p:cBhvr>
                                      <p:to>
                                        <p:strVal val="hidden"/>
                                      </p:to>
                                    </p:set>
                                  </p:childTnLst>
                                </p:cTn>
                              </p:par>
                              <p:par>
                                <p:cTn id="466" presetID="23" presetClass="exit" presetSubtype="544" fill="hold" nodeType="withEffect">
                                  <p:stCondLst>
                                    <p:cond delay="0"/>
                                  </p:stCondLst>
                                  <p:childTnLst>
                                    <p:anim calcmode="lin" valueType="num">
                                      <p:cBhvr>
                                        <p:cTn id="467" dur="2000"/>
                                        <p:tgtEl>
                                          <p:spTgt spid="26"/>
                                        </p:tgtEl>
                                        <p:attrNameLst>
                                          <p:attrName>ppt_w</p:attrName>
                                        </p:attrNameLst>
                                      </p:cBhvr>
                                      <p:tavLst>
                                        <p:tav tm="0">
                                          <p:val>
                                            <p:strVal val="ppt_w"/>
                                          </p:val>
                                        </p:tav>
                                        <p:tav tm="100000">
                                          <p:val>
                                            <p:fltVal val="0"/>
                                          </p:val>
                                        </p:tav>
                                      </p:tavLst>
                                    </p:anim>
                                    <p:anim calcmode="lin" valueType="num">
                                      <p:cBhvr>
                                        <p:cTn id="468" dur="2000"/>
                                        <p:tgtEl>
                                          <p:spTgt spid="26"/>
                                        </p:tgtEl>
                                        <p:attrNameLst>
                                          <p:attrName>ppt_h</p:attrName>
                                        </p:attrNameLst>
                                      </p:cBhvr>
                                      <p:tavLst>
                                        <p:tav tm="0">
                                          <p:val>
                                            <p:strVal val="ppt_h"/>
                                          </p:val>
                                        </p:tav>
                                        <p:tav tm="100000">
                                          <p:val>
                                            <p:fltVal val="0"/>
                                          </p:val>
                                        </p:tav>
                                      </p:tavLst>
                                    </p:anim>
                                    <p:anim calcmode="lin" valueType="num">
                                      <p:cBhvr>
                                        <p:cTn id="469" dur="2000"/>
                                        <p:tgtEl>
                                          <p:spTgt spid="26"/>
                                        </p:tgtEl>
                                        <p:attrNameLst>
                                          <p:attrName>ppt_x</p:attrName>
                                        </p:attrNameLst>
                                      </p:cBhvr>
                                      <p:tavLst>
                                        <p:tav tm="0">
                                          <p:val>
                                            <p:strVal val="ppt_x"/>
                                          </p:val>
                                        </p:tav>
                                        <p:tav tm="100000">
                                          <p:val>
                                            <p:fltVal val="0.5"/>
                                          </p:val>
                                        </p:tav>
                                      </p:tavLst>
                                    </p:anim>
                                    <p:anim calcmode="lin" valueType="num">
                                      <p:cBhvr>
                                        <p:cTn id="470" dur="2000"/>
                                        <p:tgtEl>
                                          <p:spTgt spid="26"/>
                                        </p:tgtEl>
                                        <p:attrNameLst>
                                          <p:attrName>ppt_y</p:attrName>
                                        </p:attrNameLst>
                                      </p:cBhvr>
                                      <p:tavLst>
                                        <p:tav tm="0">
                                          <p:val>
                                            <p:strVal val="ppt_y"/>
                                          </p:val>
                                        </p:tav>
                                        <p:tav tm="100000">
                                          <p:val>
                                            <p:fltVal val="0.5"/>
                                          </p:val>
                                        </p:tav>
                                      </p:tavLst>
                                    </p:anim>
                                    <p:set>
                                      <p:cBhvr>
                                        <p:cTn id="471" dur="1" fill="hold">
                                          <p:stCondLst>
                                            <p:cond delay="1999"/>
                                          </p:stCondLst>
                                        </p:cTn>
                                        <p:tgtEl>
                                          <p:spTgt spid="26"/>
                                        </p:tgtEl>
                                        <p:attrNameLst>
                                          <p:attrName>style.visibility</p:attrName>
                                        </p:attrNameLst>
                                      </p:cBhvr>
                                      <p:to>
                                        <p:strVal val="hidden"/>
                                      </p:to>
                                    </p:set>
                                  </p:childTnLst>
                                </p:cTn>
                              </p:par>
                              <p:par>
                                <p:cTn id="472" presetID="23" presetClass="exit" presetSubtype="544" fill="hold" nodeType="withEffect">
                                  <p:stCondLst>
                                    <p:cond delay="0"/>
                                  </p:stCondLst>
                                  <p:childTnLst>
                                    <p:anim calcmode="lin" valueType="num">
                                      <p:cBhvr>
                                        <p:cTn id="473" dur="2000"/>
                                        <p:tgtEl>
                                          <p:spTgt spid="27"/>
                                        </p:tgtEl>
                                        <p:attrNameLst>
                                          <p:attrName>ppt_w</p:attrName>
                                        </p:attrNameLst>
                                      </p:cBhvr>
                                      <p:tavLst>
                                        <p:tav tm="0">
                                          <p:val>
                                            <p:strVal val="ppt_w"/>
                                          </p:val>
                                        </p:tav>
                                        <p:tav tm="100000">
                                          <p:val>
                                            <p:fltVal val="0"/>
                                          </p:val>
                                        </p:tav>
                                      </p:tavLst>
                                    </p:anim>
                                    <p:anim calcmode="lin" valueType="num">
                                      <p:cBhvr>
                                        <p:cTn id="474" dur="2000"/>
                                        <p:tgtEl>
                                          <p:spTgt spid="27"/>
                                        </p:tgtEl>
                                        <p:attrNameLst>
                                          <p:attrName>ppt_h</p:attrName>
                                        </p:attrNameLst>
                                      </p:cBhvr>
                                      <p:tavLst>
                                        <p:tav tm="0">
                                          <p:val>
                                            <p:strVal val="ppt_h"/>
                                          </p:val>
                                        </p:tav>
                                        <p:tav tm="100000">
                                          <p:val>
                                            <p:fltVal val="0"/>
                                          </p:val>
                                        </p:tav>
                                      </p:tavLst>
                                    </p:anim>
                                    <p:anim calcmode="lin" valueType="num">
                                      <p:cBhvr>
                                        <p:cTn id="475" dur="2000"/>
                                        <p:tgtEl>
                                          <p:spTgt spid="27"/>
                                        </p:tgtEl>
                                        <p:attrNameLst>
                                          <p:attrName>ppt_x</p:attrName>
                                        </p:attrNameLst>
                                      </p:cBhvr>
                                      <p:tavLst>
                                        <p:tav tm="0">
                                          <p:val>
                                            <p:strVal val="ppt_x"/>
                                          </p:val>
                                        </p:tav>
                                        <p:tav tm="100000">
                                          <p:val>
                                            <p:fltVal val="0.5"/>
                                          </p:val>
                                        </p:tav>
                                      </p:tavLst>
                                    </p:anim>
                                    <p:anim calcmode="lin" valueType="num">
                                      <p:cBhvr>
                                        <p:cTn id="476" dur="2000"/>
                                        <p:tgtEl>
                                          <p:spTgt spid="27"/>
                                        </p:tgtEl>
                                        <p:attrNameLst>
                                          <p:attrName>ppt_y</p:attrName>
                                        </p:attrNameLst>
                                      </p:cBhvr>
                                      <p:tavLst>
                                        <p:tav tm="0">
                                          <p:val>
                                            <p:strVal val="ppt_y"/>
                                          </p:val>
                                        </p:tav>
                                        <p:tav tm="100000">
                                          <p:val>
                                            <p:fltVal val="0.5"/>
                                          </p:val>
                                        </p:tav>
                                      </p:tavLst>
                                    </p:anim>
                                    <p:set>
                                      <p:cBhvr>
                                        <p:cTn id="477" dur="1" fill="hold">
                                          <p:stCondLst>
                                            <p:cond delay="1999"/>
                                          </p:stCondLst>
                                        </p:cTn>
                                        <p:tgtEl>
                                          <p:spTgt spid="27"/>
                                        </p:tgtEl>
                                        <p:attrNameLst>
                                          <p:attrName>style.visibility</p:attrName>
                                        </p:attrNameLst>
                                      </p:cBhvr>
                                      <p:to>
                                        <p:strVal val="hidden"/>
                                      </p:to>
                                    </p:set>
                                  </p:childTnLst>
                                </p:cTn>
                              </p:par>
                              <p:par>
                                <p:cTn id="478" presetID="23" presetClass="exit" presetSubtype="544" fill="hold" nodeType="withEffect">
                                  <p:stCondLst>
                                    <p:cond delay="0"/>
                                  </p:stCondLst>
                                  <p:childTnLst>
                                    <p:anim calcmode="lin" valueType="num">
                                      <p:cBhvr>
                                        <p:cTn id="479" dur="2000"/>
                                        <p:tgtEl>
                                          <p:spTgt spid="28"/>
                                        </p:tgtEl>
                                        <p:attrNameLst>
                                          <p:attrName>ppt_w</p:attrName>
                                        </p:attrNameLst>
                                      </p:cBhvr>
                                      <p:tavLst>
                                        <p:tav tm="0">
                                          <p:val>
                                            <p:strVal val="ppt_w"/>
                                          </p:val>
                                        </p:tav>
                                        <p:tav tm="100000">
                                          <p:val>
                                            <p:fltVal val="0"/>
                                          </p:val>
                                        </p:tav>
                                      </p:tavLst>
                                    </p:anim>
                                    <p:anim calcmode="lin" valueType="num">
                                      <p:cBhvr>
                                        <p:cTn id="480" dur="2000"/>
                                        <p:tgtEl>
                                          <p:spTgt spid="28"/>
                                        </p:tgtEl>
                                        <p:attrNameLst>
                                          <p:attrName>ppt_h</p:attrName>
                                        </p:attrNameLst>
                                      </p:cBhvr>
                                      <p:tavLst>
                                        <p:tav tm="0">
                                          <p:val>
                                            <p:strVal val="ppt_h"/>
                                          </p:val>
                                        </p:tav>
                                        <p:tav tm="100000">
                                          <p:val>
                                            <p:fltVal val="0"/>
                                          </p:val>
                                        </p:tav>
                                      </p:tavLst>
                                    </p:anim>
                                    <p:anim calcmode="lin" valueType="num">
                                      <p:cBhvr>
                                        <p:cTn id="481" dur="2000"/>
                                        <p:tgtEl>
                                          <p:spTgt spid="28"/>
                                        </p:tgtEl>
                                        <p:attrNameLst>
                                          <p:attrName>ppt_x</p:attrName>
                                        </p:attrNameLst>
                                      </p:cBhvr>
                                      <p:tavLst>
                                        <p:tav tm="0">
                                          <p:val>
                                            <p:strVal val="ppt_x"/>
                                          </p:val>
                                        </p:tav>
                                        <p:tav tm="100000">
                                          <p:val>
                                            <p:fltVal val="0.5"/>
                                          </p:val>
                                        </p:tav>
                                      </p:tavLst>
                                    </p:anim>
                                    <p:anim calcmode="lin" valueType="num">
                                      <p:cBhvr>
                                        <p:cTn id="482" dur="2000"/>
                                        <p:tgtEl>
                                          <p:spTgt spid="28"/>
                                        </p:tgtEl>
                                        <p:attrNameLst>
                                          <p:attrName>ppt_y</p:attrName>
                                        </p:attrNameLst>
                                      </p:cBhvr>
                                      <p:tavLst>
                                        <p:tav tm="0">
                                          <p:val>
                                            <p:strVal val="ppt_y"/>
                                          </p:val>
                                        </p:tav>
                                        <p:tav tm="100000">
                                          <p:val>
                                            <p:fltVal val="0.5"/>
                                          </p:val>
                                        </p:tav>
                                      </p:tavLst>
                                    </p:anim>
                                    <p:set>
                                      <p:cBhvr>
                                        <p:cTn id="483" dur="1" fill="hold">
                                          <p:stCondLst>
                                            <p:cond delay="1999"/>
                                          </p:stCondLst>
                                        </p:cTn>
                                        <p:tgtEl>
                                          <p:spTgt spid="28"/>
                                        </p:tgtEl>
                                        <p:attrNameLst>
                                          <p:attrName>style.visibility</p:attrName>
                                        </p:attrNameLst>
                                      </p:cBhvr>
                                      <p:to>
                                        <p:strVal val="hidden"/>
                                      </p:to>
                                    </p:set>
                                  </p:childTnLst>
                                </p:cTn>
                              </p:par>
                              <p:par>
                                <p:cTn id="484" presetID="23" presetClass="exit" presetSubtype="544" fill="hold" nodeType="withEffect">
                                  <p:stCondLst>
                                    <p:cond delay="0"/>
                                  </p:stCondLst>
                                  <p:childTnLst>
                                    <p:anim calcmode="lin" valueType="num">
                                      <p:cBhvr>
                                        <p:cTn id="485" dur="2000"/>
                                        <p:tgtEl>
                                          <p:spTgt spid="29"/>
                                        </p:tgtEl>
                                        <p:attrNameLst>
                                          <p:attrName>ppt_w</p:attrName>
                                        </p:attrNameLst>
                                      </p:cBhvr>
                                      <p:tavLst>
                                        <p:tav tm="0">
                                          <p:val>
                                            <p:strVal val="ppt_w"/>
                                          </p:val>
                                        </p:tav>
                                        <p:tav tm="100000">
                                          <p:val>
                                            <p:fltVal val="0"/>
                                          </p:val>
                                        </p:tav>
                                      </p:tavLst>
                                    </p:anim>
                                    <p:anim calcmode="lin" valueType="num">
                                      <p:cBhvr>
                                        <p:cTn id="486" dur="2000"/>
                                        <p:tgtEl>
                                          <p:spTgt spid="29"/>
                                        </p:tgtEl>
                                        <p:attrNameLst>
                                          <p:attrName>ppt_h</p:attrName>
                                        </p:attrNameLst>
                                      </p:cBhvr>
                                      <p:tavLst>
                                        <p:tav tm="0">
                                          <p:val>
                                            <p:strVal val="ppt_h"/>
                                          </p:val>
                                        </p:tav>
                                        <p:tav tm="100000">
                                          <p:val>
                                            <p:fltVal val="0"/>
                                          </p:val>
                                        </p:tav>
                                      </p:tavLst>
                                    </p:anim>
                                    <p:anim calcmode="lin" valueType="num">
                                      <p:cBhvr>
                                        <p:cTn id="487" dur="2000"/>
                                        <p:tgtEl>
                                          <p:spTgt spid="29"/>
                                        </p:tgtEl>
                                        <p:attrNameLst>
                                          <p:attrName>ppt_x</p:attrName>
                                        </p:attrNameLst>
                                      </p:cBhvr>
                                      <p:tavLst>
                                        <p:tav tm="0">
                                          <p:val>
                                            <p:strVal val="ppt_x"/>
                                          </p:val>
                                        </p:tav>
                                        <p:tav tm="100000">
                                          <p:val>
                                            <p:fltVal val="0.5"/>
                                          </p:val>
                                        </p:tav>
                                      </p:tavLst>
                                    </p:anim>
                                    <p:anim calcmode="lin" valueType="num">
                                      <p:cBhvr>
                                        <p:cTn id="488" dur="2000"/>
                                        <p:tgtEl>
                                          <p:spTgt spid="29"/>
                                        </p:tgtEl>
                                        <p:attrNameLst>
                                          <p:attrName>ppt_y</p:attrName>
                                        </p:attrNameLst>
                                      </p:cBhvr>
                                      <p:tavLst>
                                        <p:tav tm="0">
                                          <p:val>
                                            <p:strVal val="ppt_y"/>
                                          </p:val>
                                        </p:tav>
                                        <p:tav tm="100000">
                                          <p:val>
                                            <p:fltVal val="0.5"/>
                                          </p:val>
                                        </p:tav>
                                      </p:tavLst>
                                    </p:anim>
                                    <p:set>
                                      <p:cBhvr>
                                        <p:cTn id="489" dur="1" fill="hold">
                                          <p:stCondLst>
                                            <p:cond delay="1999"/>
                                          </p:stCondLst>
                                        </p:cTn>
                                        <p:tgtEl>
                                          <p:spTgt spid="29"/>
                                        </p:tgtEl>
                                        <p:attrNameLst>
                                          <p:attrName>style.visibility</p:attrName>
                                        </p:attrNameLst>
                                      </p:cBhvr>
                                      <p:to>
                                        <p:strVal val="hidden"/>
                                      </p:to>
                                    </p:set>
                                  </p:childTnLst>
                                </p:cTn>
                              </p:par>
                              <p:par>
                                <p:cTn id="490" presetID="23" presetClass="exit" presetSubtype="544" fill="hold" nodeType="withEffect">
                                  <p:stCondLst>
                                    <p:cond delay="0"/>
                                  </p:stCondLst>
                                  <p:childTnLst>
                                    <p:anim calcmode="lin" valueType="num">
                                      <p:cBhvr>
                                        <p:cTn id="491" dur="2000"/>
                                        <p:tgtEl>
                                          <p:spTgt spid="30"/>
                                        </p:tgtEl>
                                        <p:attrNameLst>
                                          <p:attrName>ppt_w</p:attrName>
                                        </p:attrNameLst>
                                      </p:cBhvr>
                                      <p:tavLst>
                                        <p:tav tm="0">
                                          <p:val>
                                            <p:strVal val="ppt_w"/>
                                          </p:val>
                                        </p:tav>
                                        <p:tav tm="100000">
                                          <p:val>
                                            <p:fltVal val="0"/>
                                          </p:val>
                                        </p:tav>
                                      </p:tavLst>
                                    </p:anim>
                                    <p:anim calcmode="lin" valueType="num">
                                      <p:cBhvr>
                                        <p:cTn id="492" dur="2000"/>
                                        <p:tgtEl>
                                          <p:spTgt spid="30"/>
                                        </p:tgtEl>
                                        <p:attrNameLst>
                                          <p:attrName>ppt_h</p:attrName>
                                        </p:attrNameLst>
                                      </p:cBhvr>
                                      <p:tavLst>
                                        <p:tav tm="0">
                                          <p:val>
                                            <p:strVal val="ppt_h"/>
                                          </p:val>
                                        </p:tav>
                                        <p:tav tm="100000">
                                          <p:val>
                                            <p:fltVal val="0"/>
                                          </p:val>
                                        </p:tav>
                                      </p:tavLst>
                                    </p:anim>
                                    <p:anim calcmode="lin" valueType="num">
                                      <p:cBhvr>
                                        <p:cTn id="493" dur="2000"/>
                                        <p:tgtEl>
                                          <p:spTgt spid="30"/>
                                        </p:tgtEl>
                                        <p:attrNameLst>
                                          <p:attrName>ppt_x</p:attrName>
                                        </p:attrNameLst>
                                      </p:cBhvr>
                                      <p:tavLst>
                                        <p:tav tm="0">
                                          <p:val>
                                            <p:strVal val="ppt_x"/>
                                          </p:val>
                                        </p:tav>
                                        <p:tav tm="100000">
                                          <p:val>
                                            <p:fltVal val="0.5"/>
                                          </p:val>
                                        </p:tav>
                                      </p:tavLst>
                                    </p:anim>
                                    <p:anim calcmode="lin" valueType="num">
                                      <p:cBhvr>
                                        <p:cTn id="494" dur="2000"/>
                                        <p:tgtEl>
                                          <p:spTgt spid="30"/>
                                        </p:tgtEl>
                                        <p:attrNameLst>
                                          <p:attrName>ppt_y</p:attrName>
                                        </p:attrNameLst>
                                      </p:cBhvr>
                                      <p:tavLst>
                                        <p:tav tm="0">
                                          <p:val>
                                            <p:strVal val="ppt_y"/>
                                          </p:val>
                                        </p:tav>
                                        <p:tav tm="100000">
                                          <p:val>
                                            <p:fltVal val="0.5"/>
                                          </p:val>
                                        </p:tav>
                                      </p:tavLst>
                                    </p:anim>
                                    <p:set>
                                      <p:cBhvr>
                                        <p:cTn id="495" dur="1" fill="hold">
                                          <p:stCondLst>
                                            <p:cond delay="1999"/>
                                          </p:stCondLst>
                                        </p:cTn>
                                        <p:tgtEl>
                                          <p:spTgt spid="30"/>
                                        </p:tgtEl>
                                        <p:attrNameLst>
                                          <p:attrName>style.visibility</p:attrName>
                                        </p:attrNameLst>
                                      </p:cBhvr>
                                      <p:to>
                                        <p:strVal val="hidden"/>
                                      </p:to>
                                    </p:set>
                                  </p:childTnLst>
                                </p:cTn>
                              </p:par>
                              <p:par>
                                <p:cTn id="496" presetID="23" presetClass="exit" presetSubtype="544" fill="hold" nodeType="withEffect">
                                  <p:stCondLst>
                                    <p:cond delay="0"/>
                                  </p:stCondLst>
                                  <p:childTnLst>
                                    <p:anim calcmode="lin" valueType="num">
                                      <p:cBhvr>
                                        <p:cTn id="497" dur="2000"/>
                                        <p:tgtEl>
                                          <p:spTgt spid="31"/>
                                        </p:tgtEl>
                                        <p:attrNameLst>
                                          <p:attrName>ppt_w</p:attrName>
                                        </p:attrNameLst>
                                      </p:cBhvr>
                                      <p:tavLst>
                                        <p:tav tm="0">
                                          <p:val>
                                            <p:strVal val="ppt_w"/>
                                          </p:val>
                                        </p:tav>
                                        <p:tav tm="100000">
                                          <p:val>
                                            <p:fltVal val="0"/>
                                          </p:val>
                                        </p:tav>
                                      </p:tavLst>
                                    </p:anim>
                                    <p:anim calcmode="lin" valueType="num">
                                      <p:cBhvr>
                                        <p:cTn id="498" dur="2000"/>
                                        <p:tgtEl>
                                          <p:spTgt spid="31"/>
                                        </p:tgtEl>
                                        <p:attrNameLst>
                                          <p:attrName>ppt_h</p:attrName>
                                        </p:attrNameLst>
                                      </p:cBhvr>
                                      <p:tavLst>
                                        <p:tav tm="0">
                                          <p:val>
                                            <p:strVal val="ppt_h"/>
                                          </p:val>
                                        </p:tav>
                                        <p:tav tm="100000">
                                          <p:val>
                                            <p:fltVal val="0"/>
                                          </p:val>
                                        </p:tav>
                                      </p:tavLst>
                                    </p:anim>
                                    <p:anim calcmode="lin" valueType="num">
                                      <p:cBhvr>
                                        <p:cTn id="499" dur="2000"/>
                                        <p:tgtEl>
                                          <p:spTgt spid="31"/>
                                        </p:tgtEl>
                                        <p:attrNameLst>
                                          <p:attrName>ppt_x</p:attrName>
                                        </p:attrNameLst>
                                      </p:cBhvr>
                                      <p:tavLst>
                                        <p:tav tm="0">
                                          <p:val>
                                            <p:strVal val="ppt_x"/>
                                          </p:val>
                                        </p:tav>
                                        <p:tav tm="100000">
                                          <p:val>
                                            <p:fltVal val="0.5"/>
                                          </p:val>
                                        </p:tav>
                                      </p:tavLst>
                                    </p:anim>
                                    <p:anim calcmode="lin" valueType="num">
                                      <p:cBhvr>
                                        <p:cTn id="500" dur="2000"/>
                                        <p:tgtEl>
                                          <p:spTgt spid="31"/>
                                        </p:tgtEl>
                                        <p:attrNameLst>
                                          <p:attrName>ppt_y</p:attrName>
                                        </p:attrNameLst>
                                      </p:cBhvr>
                                      <p:tavLst>
                                        <p:tav tm="0">
                                          <p:val>
                                            <p:strVal val="ppt_y"/>
                                          </p:val>
                                        </p:tav>
                                        <p:tav tm="100000">
                                          <p:val>
                                            <p:fltVal val="0.5"/>
                                          </p:val>
                                        </p:tav>
                                      </p:tavLst>
                                    </p:anim>
                                    <p:set>
                                      <p:cBhvr>
                                        <p:cTn id="501" dur="1" fill="hold">
                                          <p:stCondLst>
                                            <p:cond delay="1999"/>
                                          </p:stCondLst>
                                        </p:cTn>
                                        <p:tgtEl>
                                          <p:spTgt spid="31"/>
                                        </p:tgtEl>
                                        <p:attrNameLst>
                                          <p:attrName>style.visibility</p:attrName>
                                        </p:attrNameLst>
                                      </p:cBhvr>
                                      <p:to>
                                        <p:strVal val="hidden"/>
                                      </p:to>
                                    </p:set>
                                  </p:childTnLst>
                                </p:cTn>
                              </p:par>
                              <p:par>
                                <p:cTn id="502" presetID="23" presetClass="exit" presetSubtype="544" fill="hold" nodeType="withEffect">
                                  <p:stCondLst>
                                    <p:cond delay="0"/>
                                  </p:stCondLst>
                                  <p:childTnLst>
                                    <p:anim calcmode="lin" valueType="num">
                                      <p:cBhvr>
                                        <p:cTn id="503" dur="2000"/>
                                        <p:tgtEl>
                                          <p:spTgt spid="32"/>
                                        </p:tgtEl>
                                        <p:attrNameLst>
                                          <p:attrName>ppt_w</p:attrName>
                                        </p:attrNameLst>
                                      </p:cBhvr>
                                      <p:tavLst>
                                        <p:tav tm="0">
                                          <p:val>
                                            <p:strVal val="ppt_w"/>
                                          </p:val>
                                        </p:tav>
                                        <p:tav tm="100000">
                                          <p:val>
                                            <p:fltVal val="0"/>
                                          </p:val>
                                        </p:tav>
                                      </p:tavLst>
                                    </p:anim>
                                    <p:anim calcmode="lin" valueType="num">
                                      <p:cBhvr>
                                        <p:cTn id="504" dur="2000"/>
                                        <p:tgtEl>
                                          <p:spTgt spid="32"/>
                                        </p:tgtEl>
                                        <p:attrNameLst>
                                          <p:attrName>ppt_h</p:attrName>
                                        </p:attrNameLst>
                                      </p:cBhvr>
                                      <p:tavLst>
                                        <p:tav tm="0">
                                          <p:val>
                                            <p:strVal val="ppt_h"/>
                                          </p:val>
                                        </p:tav>
                                        <p:tav tm="100000">
                                          <p:val>
                                            <p:fltVal val="0"/>
                                          </p:val>
                                        </p:tav>
                                      </p:tavLst>
                                    </p:anim>
                                    <p:anim calcmode="lin" valueType="num">
                                      <p:cBhvr>
                                        <p:cTn id="505" dur="2000"/>
                                        <p:tgtEl>
                                          <p:spTgt spid="32"/>
                                        </p:tgtEl>
                                        <p:attrNameLst>
                                          <p:attrName>ppt_x</p:attrName>
                                        </p:attrNameLst>
                                      </p:cBhvr>
                                      <p:tavLst>
                                        <p:tav tm="0">
                                          <p:val>
                                            <p:strVal val="ppt_x"/>
                                          </p:val>
                                        </p:tav>
                                        <p:tav tm="100000">
                                          <p:val>
                                            <p:fltVal val="0.5"/>
                                          </p:val>
                                        </p:tav>
                                      </p:tavLst>
                                    </p:anim>
                                    <p:anim calcmode="lin" valueType="num">
                                      <p:cBhvr>
                                        <p:cTn id="506" dur="2000"/>
                                        <p:tgtEl>
                                          <p:spTgt spid="32"/>
                                        </p:tgtEl>
                                        <p:attrNameLst>
                                          <p:attrName>ppt_y</p:attrName>
                                        </p:attrNameLst>
                                      </p:cBhvr>
                                      <p:tavLst>
                                        <p:tav tm="0">
                                          <p:val>
                                            <p:strVal val="ppt_y"/>
                                          </p:val>
                                        </p:tav>
                                        <p:tav tm="100000">
                                          <p:val>
                                            <p:fltVal val="0.5"/>
                                          </p:val>
                                        </p:tav>
                                      </p:tavLst>
                                    </p:anim>
                                    <p:set>
                                      <p:cBhvr>
                                        <p:cTn id="507" dur="1" fill="hold">
                                          <p:stCondLst>
                                            <p:cond delay="1999"/>
                                          </p:stCondLst>
                                        </p:cTn>
                                        <p:tgtEl>
                                          <p:spTgt spid="32"/>
                                        </p:tgtEl>
                                        <p:attrNameLst>
                                          <p:attrName>style.visibility</p:attrName>
                                        </p:attrNameLst>
                                      </p:cBhvr>
                                      <p:to>
                                        <p:strVal val="hidden"/>
                                      </p:to>
                                    </p:set>
                                  </p:childTnLst>
                                </p:cTn>
                              </p:par>
                              <p:par>
                                <p:cTn id="508" presetID="23" presetClass="exit" presetSubtype="544" fill="hold" nodeType="withEffect">
                                  <p:stCondLst>
                                    <p:cond delay="0"/>
                                  </p:stCondLst>
                                  <p:childTnLst>
                                    <p:anim calcmode="lin" valueType="num">
                                      <p:cBhvr>
                                        <p:cTn id="509" dur="2000"/>
                                        <p:tgtEl>
                                          <p:spTgt spid="33"/>
                                        </p:tgtEl>
                                        <p:attrNameLst>
                                          <p:attrName>ppt_w</p:attrName>
                                        </p:attrNameLst>
                                      </p:cBhvr>
                                      <p:tavLst>
                                        <p:tav tm="0">
                                          <p:val>
                                            <p:strVal val="ppt_w"/>
                                          </p:val>
                                        </p:tav>
                                        <p:tav tm="100000">
                                          <p:val>
                                            <p:fltVal val="0"/>
                                          </p:val>
                                        </p:tav>
                                      </p:tavLst>
                                    </p:anim>
                                    <p:anim calcmode="lin" valueType="num">
                                      <p:cBhvr>
                                        <p:cTn id="510" dur="2000"/>
                                        <p:tgtEl>
                                          <p:spTgt spid="33"/>
                                        </p:tgtEl>
                                        <p:attrNameLst>
                                          <p:attrName>ppt_h</p:attrName>
                                        </p:attrNameLst>
                                      </p:cBhvr>
                                      <p:tavLst>
                                        <p:tav tm="0">
                                          <p:val>
                                            <p:strVal val="ppt_h"/>
                                          </p:val>
                                        </p:tav>
                                        <p:tav tm="100000">
                                          <p:val>
                                            <p:fltVal val="0"/>
                                          </p:val>
                                        </p:tav>
                                      </p:tavLst>
                                    </p:anim>
                                    <p:anim calcmode="lin" valueType="num">
                                      <p:cBhvr>
                                        <p:cTn id="511" dur="2000"/>
                                        <p:tgtEl>
                                          <p:spTgt spid="33"/>
                                        </p:tgtEl>
                                        <p:attrNameLst>
                                          <p:attrName>ppt_x</p:attrName>
                                        </p:attrNameLst>
                                      </p:cBhvr>
                                      <p:tavLst>
                                        <p:tav tm="0">
                                          <p:val>
                                            <p:strVal val="ppt_x"/>
                                          </p:val>
                                        </p:tav>
                                        <p:tav tm="100000">
                                          <p:val>
                                            <p:fltVal val="0.5"/>
                                          </p:val>
                                        </p:tav>
                                      </p:tavLst>
                                    </p:anim>
                                    <p:anim calcmode="lin" valueType="num">
                                      <p:cBhvr>
                                        <p:cTn id="512" dur="2000"/>
                                        <p:tgtEl>
                                          <p:spTgt spid="33"/>
                                        </p:tgtEl>
                                        <p:attrNameLst>
                                          <p:attrName>ppt_y</p:attrName>
                                        </p:attrNameLst>
                                      </p:cBhvr>
                                      <p:tavLst>
                                        <p:tav tm="0">
                                          <p:val>
                                            <p:strVal val="ppt_y"/>
                                          </p:val>
                                        </p:tav>
                                        <p:tav tm="100000">
                                          <p:val>
                                            <p:fltVal val="0.5"/>
                                          </p:val>
                                        </p:tav>
                                      </p:tavLst>
                                    </p:anim>
                                    <p:set>
                                      <p:cBhvr>
                                        <p:cTn id="513" dur="1" fill="hold">
                                          <p:stCondLst>
                                            <p:cond delay="1999"/>
                                          </p:stCondLst>
                                        </p:cTn>
                                        <p:tgtEl>
                                          <p:spTgt spid="33"/>
                                        </p:tgtEl>
                                        <p:attrNameLst>
                                          <p:attrName>style.visibility</p:attrName>
                                        </p:attrNameLst>
                                      </p:cBhvr>
                                      <p:to>
                                        <p:strVal val="hidden"/>
                                      </p:to>
                                    </p:set>
                                  </p:childTnLst>
                                </p:cTn>
                              </p:par>
                              <p:par>
                                <p:cTn id="514" presetID="23" presetClass="exit" presetSubtype="544" fill="hold" nodeType="withEffect">
                                  <p:stCondLst>
                                    <p:cond delay="0"/>
                                  </p:stCondLst>
                                  <p:childTnLst>
                                    <p:anim calcmode="lin" valueType="num">
                                      <p:cBhvr>
                                        <p:cTn id="515" dur="2000"/>
                                        <p:tgtEl>
                                          <p:spTgt spid="34"/>
                                        </p:tgtEl>
                                        <p:attrNameLst>
                                          <p:attrName>ppt_w</p:attrName>
                                        </p:attrNameLst>
                                      </p:cBhvr>
                                      <p:tavLst>
                                        <p:tav tm="0">
                                          <p:val>
                                            <p:strVal val="ppt_w"/>
                                          </p:val>
                                        </p:tav>
                                        <p:tav tm="100000">
                                          <p:val>
                                            <p:fltVal val="0"/>
                                          </p:val>
                                        </p:tav>
                                      </p:tavLst>
                                    </p:anim>
                                    <p:anim calcmode="lin" valueType="num">
                                      <p:cBhvr>
                                        <p:cTn id="516" dur="2000"/>
                                        <p:tgtEl>
                                          <p:spTgt spid="34"/>
                                        </p:tgtEl>
                                        <p:attrNameLst>
                                          <p:attrName>ppt_h</p:attrName>
                                        </p:attrNameLst>
                                      </p:cBhvr>
                                      <p:tavLst>
                                        <p:tav tm="0">
                                          <p:val>
                                            <p:strVal val="ppt_h"/>
                                          </p:val>
                                        </p:tav>
                                        <p:tav tm="100000">
                                          <p:val>
                                            <p:fltVal val="0"/>
                                          </p:val>
                                        </p:tav>
                                      </p:tavLst>
                                    </p:anim>
                                    <p:anim calcmode="lin" valueType="num">
                                      <p:cBhvr>
                                        <p:cTn id="517" dur="2000"/>
                                        <p:tgtEl>
                                          <p:spTgt spid="34"/>
                                        </p:tgtEl>
                                        <p:attrNameLst>
                                          <p:attrName>ppt_x</p:attrName>
                                        </p:attrNameLst>
                                      </p:cBhvr>
                                      <p:tavLst>
                                        <p:tav tm="0">
                                          <p:val>
                                            <p:strVal val="ppt_x"/>
                                          </p:val>
                                        </p:tav>
                                        <p:tav tm="100000">
                                          <p:val>
                                            <p:fltVal val="0.5"/>
                                          </p:val>
                                        </p:tav>
                                      </p:tavLst>
                                    </p:anim>
                                    <p:anim calcmode="lin" valueType="num">
                                      <p:cBhvr>
                                        <p:cTn id="518" dur="2000"/>
                                        <p:tgtEl>
                                          <p:spTgt spid="34"/>
                                        </p:tgtEl>
                                        <p:attrNameLst>
                                          <p:attrName>ppt_y</p:attrName>
                                        </p:attrNameLst>
                                      </p:cBhvr>
                                      <p:tavLst>
                                        <p:tav tm="0">
                                          <p:val>
                                            <p:strVal val="ppt_y"/>
                                          </p:val>
                                        </p:tav>
                                        <p:tav tm="100000">
                                          <p:val>
                                            <p:fltVal val="0.5"/>
                                          </p:val>
                                        </p:tav>
                                      </p:tavLst>
                                    </p:anim>
                                    <p:set>
                                      <p:cBhvr>
                                        <p:cTn id="519" dur="1" fill="hold">
                                          <p:stCondLst>
                                            <p:cond delay="1999"/>
                                          </p:stCondLst>
                                        </p:cTn>
                                        <p:tgtEl>
                                          <p:spTgt spid="34"/>
                                        </p:tgtEl>
                                        <p:attrNameLst>
                                          <p:attrName>style.visibility</p:attrName>
                                        </p:attrNameLst>
                                      </p:cBhvr>
                                      <p:to>
                                        <p:strVal val="hidden"/>
                                      </p:to>
                                    </p:set>
                                  </p:childTnLst>
                                </p:cTn>
                              </p:par>
                              <p:par>
                                <p:cTn id="520" presetID="8" presetClass="emph" presetSubtype="0" fill="hold" nodeType="withEffect">
                                  <p:stCondLst>
                                    <p:cond delay="0"/>
                                  </p:stCondLst>
                                  <p:childTnLst>
                                    <p:animRot by="-21600000">
                                      <p:cBhvr>
                                        <p:cTn id="521" dur="2000" fill="hold"/>
                                        <p:tgtEl>
                                          <p:spTgt spid="3"/>
                                        </p:tgtEl>
                                        <p:attrNameLst>
                                          <p:attrName>r</p:attrName>
                                        </p:attrNameLst>
                                      </p:cBhvr>
                                    </p:animRot>
                                  </p:childTnLst>
                                </p:cTn>
                              </p:par>
                              <p:par>
                                <p:cTn id="522" presetID="8" presetClass="emph" presetSubtype="0" fill="hold" nodeType="withEffect">
                                  <p:stCondLst>
                                    <p:cond delay="0"/>
                                  </p:stCondLst>
                                  <p:childTnLst>
                                    <p:animRot by="-21600000">
                                      <p:cBhvr>
                                        <p:cTn id="523" dur="2000" fill="hold"/>
                                        <p:tgtEl>
                                          <p:spTgt spid="4"/>
                                        </p:tgtEl>
                                        <p:attrNameLst>
                                          <p:attrName>r</p:attrName>
                                        </p:attrNameLst>
                                      </p:cBhvr>
                                    </p:animRot>
                                  </p:childTnLst>
                                </p:cTn>
                              </p:par>
                              <p:par>
                                <p:cTn id="524" presetID="8" presetClass="emph" presetSubtype="0" fill="hold" nodeType="withEffect">
                                  <p:stCondLst>
                                    <p:cond delay="0"/>
                                  </p:stCondLst>
                                  <p:childTnLst>
                                    <p:animRot by="-21600000">
                                      <p:cBhvr>
                                        <p:cTn id="525" dur="2000" fill="hold"/>
                                        <p:tgtEl>
                                          <p:spTgt spid="5"/>
                                        </p:tgtEl>
                                        <p:attrNameLst>
                                          <p:attrName>r</p:attrName>
                                        </p:attrNameLst>
                                      </p:cBhvr>
                                    </p:animRot>
                                  </p:childTnLst>
                                </p:cTn>
                              </p:par>
                              <p:par>
                                <p:cTn id="526" presetID="8" presetClass="emph" presetSubtype="0" fill="hold" nodeType="withEffect">
                                  <p:stCondLst>
                                    <p:cond delay="0"/>
                                  </p:stCondLst>
                                  <p:childTnLst>
                                    <p:animRot by="-21600000">
                                      <p:cBhvr>
                                        <p:cTn id="527" dur="2000" fill="hold"/>
                                        <p:tgtEl>
                                          <p:spTgt spid="6"/>
                                        </p:tgtEl>
                                        <p:attrNameLst>
                                          <p:attrName>r</p:attrName>
                                        </p:attrNameLst>
                                      </p:cBhvr>
                                    </p:animRot>
                                  </p:childTnLst>
                                </p:cTn>
                              </p:par>
                              <p:par>
                                <p:cTn id="528" presetID="8" presetClass="emph" presetSubtype="0" fill="hold" nodeType="withEffect">
                                  <p:stCondLst>
                                    <p:cond delay="0"/>
                                  </p:stCondLst>
                                  <p:childTnLst>
                                    <p:animRot by="-21600000">
                                      <p:cBhvr>
                                        <p:cTn id="529" dur="2000" fill="hold"/>
                                        <p:tgtEl>
                                          <p:spTgt spid="7"/>
                                        </p:tgtEl>
                                        <p:attrNameLst>
                                          <p:attrName>r</p:attrName>
                                        </p:attrNameLst>
                                      </p:cBhvr>
                                    </p:animRot>
                                  </p:childTnLst>
                                </p:cTn>
                              </p:par>
                              <p:par>
                                <p:cTn id="530" presetID="8" presetClass="emph" presetSubtype="0" fill="hold" nodeType="withEffect">
                                  <p:stCondLst>
                                    <p:cond delay="0"/>
                                  </p:stCondLst>
                                  <p:childTnLst>
                                    <p:animRot by="-21600000">
                                      <p:cBhvr>
                                        <p:cTn id="531" dur="2000" fill="hold"/>
                                        <p:tgtEl>
                                          <p:spTgt spid="8"/>
                                        </p:tgtEl>
                                        <p:attrNameLst>
                                          <p:attrName>r</p:attrName>
                                        </p:attrNameLst>
                                      </p:cBhvr>
                                    </p:animRot>
                                  </p:childTnLst>
                                </p:cTn>
                              </p:par>
                              <p:par>
                                <p:cTn id="532" presetID="8" presetClass="emph" presetSubtype="0" fill="hold" nodeType="withEffect">
                                  <p:stCondLst>
                                    <p:cond delay="0"/>
                                  </p:stCondLst>
                                  <p:childTnLst>
                                    <p:animRot by="-21600000">
                                      <p:cBhvr>
                                        <p:cTn id="533" dur="2000" fill="hold"/>
                                        <p:tgtEl>
                                          <p:spTgt spid="9"/>
                                        </p:tgtEl>
                                        <p:attrNameLst>
                                          <p:attrName>r</p:attrName>
                                        </p:attrNameLst>
                                      </p:cBhvr>
                                    </p:animRot>
                                  </p:childTnLst>
                                </p:cTn>
                              </p:par>
                              <p:par>
                                <p:cTn id="534" presetID="8" presetClass="emph" presetSubtype="0" fill="hold" nodeType="withEffect">
                                  <p:stCondLst>
                                    <p:cond delay="0"/>
                                  </p:stCondLst>
                                  <p:childTnLst>
                                    <p:animRot by="-21600000">
                                      <p:cBhvr>
                                        <p:cTn id="535" dur="2000" fill="hold"/>
                                        <p:tgtEl>
                                          <p:spTgt spid="10"/>
                                        </p:tgtEl>
                                        <p:attrNameLst>
                                          <p:attrName>r</p:attrName>
                                        </p:attrNameLst>
                                      </p:cBhvr>
                                    </p:animRot>
                                  </p:childTnLst>
                                </p:cTn>
                              </p:par>
                              <p:par>
                                <p:cTn id="536" presetID="8" presetClass="emph" presetSubtype="0" fill="hold" nodeType="withEffect">
                                  <p:stCondLst>
                                    <p:cond delay="0"/>
                                  </p:stCondLst>
                                  <p:childTnLst>
                                    <p:animRot by="-21600000">
                                      <p:cBhvr>
                                        <p:cTn id="537" dur="2000" fill="hold"/>
                                        <p:tgtEl>
                                          <p:spTgt spid="11"/>
                                        </p:tgtEl>
                                        <p:attrNameLst>
                                          <p:attrName>r</p:attrName>
                                        </p:attrNameLst>
                                      </p:cBhvr>
                                    </p:animRot>
                                  </p:childTnLst>
                                </p:cTn>
                              </p:par>
                              <p:par>
                                <p:cTn id="538" presetID="8" presetClass="emph" presetSubtype="0" fill="hold" nodeType="withEffect">
                                  <p:stCondLst>
                                    <p:cond delay="0"/>
                                  </p:stCondLst>
                                  <p:childTnLst>
                                    <p:animRot by="-21600000">
                                      <p:cBhvr>
                                        <p:cTn id="539" dur="2000" fill="hold"/>
                                        <p:tgtEl>
                                          <p:spTgt spid="12"/>
                                        </p:tgtEl>
                                        <p:attrNameLst>
                                          <p:attrName>r</p:attrName>
                                        </p:attrNameLst>
                                      </p:cBhvr>
                                    </p:animRot>
                                  </p:childTnLst>
                                </p:cTn>
                              </p:par>
                              <p:par>
                                <p:cTn id="540" presetID="8" presetClass="emph" presetSubtype="0" fill="hold" nodeType="withEffect">
                                  <p:stCondLst>
                                    <p:cond delay="0"/>
                                  </p:stCondLst>
                                  <p:childTnLst>
                                    <p:animRot by="-21600000">
                                      <p:cBhvr>
                                        <p:cTn id="541" dur="2000" fill="hold"/>
                                        <p:tgtEl>
                                          <p:spTgt spid="13"/>
                                        </p:tgtEl>
                                        <p:attrNameLst>
                                          <p:attrName>r</p:attrName>
                                        </p:attrNameLst>
                                      </p:cBhvr>
                                    </p:animRot>
                                  </p:childTnLst>
                                </p:cTn>
                              </p:par>
                              <p:par>
                                <p:cTn id="542" presetID="8" presetClass="emph" presetSubtype="0" fill="hold" nodeType="withEffect">
                                  <p:stCondLst>
                                    <p:cond delay="0"/>
                                  </p:stCondLst>
                                  <p:childTnLst>
                                    <p:animRot by="-21600000">
                                      <p:cBhvr>
                                        <p:cTn id="543" dur="2000" fill="hold"/>
                                        <p:tgtEl>
                                          <p:spTgt spid="14"/>
                                        </p:tgtEl>
                                        <p:attrNameLst>
                                          <p:attrName>r</p:attrName>
                                        </p:attrNameLst>
                                      </p:cBhvr>
                                    </p:animRot>
                                  </p:childTnLst>
                                </p:cTn>
                              </p:par>
                              <p:par>
                                <p:cTn id="544" presetID="8" presetClass="emph" presetSubtype="0" fill="hold" nodeType="withEffect">
                                  <p:stCondLst>
                                    <p:cond delay="0"/>
                                  </p:stCondLst>
                                  <p:childTnLst>
                                    <p:animRot by="-21600000">
                                      <p:cBhvr>
                                        <p:cTn id="545" dur="2000" fill="hold"/>
                                        <p:tgtEl>
                                          <p:spTgt spid="15"/>
                                        </p:tgtEl>
                                        <p:attrNameLst>
                                          <p:attrName>r</p:attrName>
                                        </p:attrNameLst>
                                      </p:cBhvr>
                                    </p:animRot>
                                  </p:childTnLst>
                                </p:cTn>
                              </p:par>
                              <p:par>
                                <p:cTn id="546" presetID="8" presetClass="emph" presetSubtype="0" fill="hold" nodeType="withEffect">
                                  <p:stCondLst>
                                    <p:cond delay="0"/>
                                  </p:stCondLst>
                                  <p:childTnLst>
                                    <p:animRot by="-21600000">
                                      <p:cBhvr>
                                        <p:cTn id="547" dur="2000" fill="hold"/>
                                        <p:tgtEl>
                                          <p:spTgt spid="16"/>
                                        </p:tgtEl>
                                        <p:attrNameLst>
                                          <p:attrName>r</p:attrName>
                                        </p:attrNameLst>
                                      </p:cBhvr>
                                    </p:animRot>
                                  </p:childTnLst>
                                </p:cTn>
                              </p:par>
                              <p:par>
                                <p:cTn id="548" presetID="8" presetClass="emph" presetSubtype="0" fill="hold" nodeType="withEffect">
                                  <p:stCondLst>
                                    <p:cond delay="0"/>
                                  </p:stCondLst>
                                  <p:childTnLst>
                                    <p:animRot by="-21600000">
                                      <p:cBhvr>
                                        <p:cTn id="549" dur="2000" fill="hold"/>
                                        <p:tgtEl>
                                          <p:spTgt spid="17"/>
                                        </p:tgtEl>
                                        <p:attrNameLst>
                                          <p:attrName>r</p:attrName>
                                        </p:attrNameLst>
                                      </p:cBhvr>
                                    </p:animRot>
                                  </p:childTnLst>
                                </p:cTn>
                              </p:par>
                              <p:par>
                                <p:cTn id="550" presetID="8" presetClass="emph" presetSubtype="0" fill="hold" nodeType="withEffect">
                                  <p:stCondLst>
                                    <p:cond delay="0"/>
                                  </p:stCondLst>
                                  <p:childTnLst>
                                    <p:animRot by="-21600000">
                                      <p:cBhvr>
                                        <p:cTn id="551" dur="2000" fill="hold"/>
                                        <p:tgtEl>
                                          <p:spTgt spid="18"/>
                                        </p:tgtEl>
                                        <p:attrNameLst>
                                          <p:attrName>r</p:attrName>
                                        </p:attrNameLst>
                                      </p:cBhvr>
                                    </p:animRot>
                                  </p:childTnLst>
                                </p:cTn>
                              </p:par>
                              <p:par>
                                <p:cTn id="552" presetID="8" presetClass="emph" presetSubtype="0" fill="hold" nodeType="withEffect">
                                  <p:stCondLst>
                                    <p:cond delay="0"/>
                                  </p:stCondLst>
                                  <p:childTnLst>
                                    <p:animRot by="-21600000">
                                      <p:cBhvr>
                                        <p:cTn id="553" dur="2000" fill="hold"/>
                                        <p:tgtEl>
                                          <p:spTgt spid="19"/>
                                        </p:tgtEl>
                                        <p:attrNameLst>
                                          <p:attrName>r</p:attrName>
                                        </p:attrNameLst>
                                      </p:cBhvr>
                                    </p:animRot>
                                  </p:childTnLst>
                                </p:cTn>
                              </p:par>
                              <p:par>
                                <p:cTn id="554" presetID="8" presetClass="emph" presetSubtype="0" fill="hold" nodeType="withEffect">
                                  <p:stCondLst>
                                    <p:cond delay="0"/>
                                  </p:stCondLst>
                                  <p:childTnLst>
                                    <p:animRot by="-21600000">
                                      <p:cBhvr>
                                        <p:cTn id="555" dur="2000" fill="hold"/>
                                        <p:tgtEl>
                                          <p:spTgt spid="20"/>
                                        </p:tgtEl>
                                        <p:attrNameLst>
                                          <p:attrName>r</p:attrName>
                                        </p:attrNameLst>
                                      </p:cBhvr>
                                    </p:animRot>
                                  </p:childTnLst>
                                </p:cTn>
                              </p:par>
                              <p:par>
                                <p:cTn id="556" presetID="8" presetClass="emph" presetSubtype="0" fill="hold" nodeType="withEffect">
                                  <p:stCondLst>
                                    <p:cond delay="0"/>
                                  </p:stCondLst>
                                  <p:childTnLst>
                                    <p:animRot by="-21600000">
                                      <p:cBhvr>
                                        <p:cTn id="557" dur="2000" fill="hold"/>
                                        <p:tgtEl>
                                          <p:spTgt spid="21"/>
                                        </p:tgtEl>
                                        <p:attrNameLst>
                                          <p:attrName>r</p:attrName>
                                        </p:attrNameLst>
                                      </p:cBhvr>
                                    </p:animRot>
                                  </p:childTnLst>
                                </p:cTn>
                              </p:par>
                              <p:par>
                                <p:cTn id="558" presetID="8" presetClass="emph" presetSubtype="0" fill="hold" nodeType="withEffect">
                                  <p:stCondLst>
                                    <p:cond delay="0"/>
                                  </p:stCondLst>
                                  <p:childTnLst>
                                    <p:animRot by="-21600000">
                                      <p:cBhvr>
                                        <p:cTn id="559" dur="2000" fill="hold"/>
                                        <p:tgtEl>
                                          <p:spTgt spid="22"/>
                                        </p:tgtEl>
                                        <p:attrNameLst>
                                          <p:attrName>r</p:attrName>
                                        </p:attrNameLst>
                                      </p:cBhvr>
                                    </p:animRot>
                                  </p:childTnLst>
                                </p:cTn>
                              </p:par>
                              <p:par>
                                <p:cTn id="560" presetID="8" presetClass="emph" presetSubtype="0" fill="hold" nodeType="withEffect">
                                  <p:stCondLst>
                                    <p:cond delay="0"/>
                                  </p:stCondLst>
                                  <p:childTnLst>
                                    <p:animRot by="-21600000">
                                      <p:cBhvr>
                                        <p:cTn id="561" dur="2000" fill="hold"/>
                                        <p:tgtEl>
                                          <p:spTgt spid="23"/>
                                        </p:tgtEl>
                                        <p:attrNameLst>
                                          <p:attrName>r</p:attrName>
                                        </p:attrNameLst>
                                      </p:cBhvr>
                                    </p:animRot>
                                  </p:childTnLst>
                                </p:cTn>
                              </p:par>
                              <p:par>
                                <p:cTn id="562" presetID="8" presetClass="emph" presetSubtype="0" fill="hold" nodeType="withEffect">
                                  <p:stCondLst>
                                    <p:cond delay="0"/>
                                  </p:stCondLst>
                                  <p:childTnLst>
                                    <p:animRot by="-21600000">
                                      <p:cBhvr>
                                        <p:cTn id="563" dur="2000" fill="hold"/>
                                        <p:tgtEl>
                                          <p:spTgt spid="24"/>
                                        </p:tgtEl>
                                        <p:attrNameLst>
                                          <p:attrName>r</p:attrName>
                                        </p:attrNameLst>
                                      </p:cBhvr>
                                    </p:animRot>
                                  </p:childTnLst>
                                </p:cTn>
                              </p:par>
                              <p:par>
                                <p:cTn id="564" presetID="8" presetClass="emph" presetSubtype="0" fill="hold" nodeType="withEffect">
                                  <p:stCondLst>
                                    <p:cond delay="0"/>
                                  </p:stCondLst>
                                  <p:childTnLst>
                                    <p:animRot by="-21600000">
                                      <p:cBhvr>
                                        <p:cTn id="565" dur="2000" fill="hold"/>
                                        <p:tgtEl>
                                          <p:spTgt spid="25"/>
                                        </p:tgtEl>
                                        <p:attrNameLst>
                                          <p:attrName>r</p:attrName>
                                        </p:attrNameLst>
                                      </p:cBhvr>
                                    </p:animRot>
                                  </p:childTnLst>
                                </p:cTn>
                              </p:par>
                              <p:par>
                                <p:cTn id="566" presetID="8" presetClass="emph" presetSubtype="0" fill="hold" nodeType="withEffect">
                                  <p:stCondLst>
                                    <p:cond delay="0"/>
                                  </p:stCondLst>
                                  <p:childTnLst>
                                    <p:animRot by="-21600000">
                                      <p:cBhvr>
                                        <p:cTn id="567" dur="2000" fill="hold"/>
                                        <p:tgtEl>
                                          <p:spTgt spid="26"/>
                                        </p:tgtEl>
                                        <p:attrNameLst>
                                          <p:attrName>r</p:attrName>
                                        </p:attrNameLst>
                                      </p:cBhvr>
                                    </p:animRot>
                                  </p:childTnLst>
                                </p:cTn>
                              </p:par>
                              <p:par>
                                <p:cTn id="568" presetID="8" presetClass="emph" presetSubtype="0" fill="hold" nodeType="withEffect">
                                  <p:stCondLst>
                                    <p:cond delay="0"/>
                                  </p:stCondLst>
                                  <p:childTnLst>
                                    <p:animRot by="-21600000">
                                      <p:cBhvr>
                                        <p:cTn id="569" dur="2000" fill="hold"/>
                                        <p:tgtEl>
                                          <p:spTgt spid="27"/>
                                        </p:tgtEl>
                                        <p:attrNameLst>
                                          <p:attrName>r</p:attrName>
                                        </p:attrNameLst>
                                      </p:cBhvr>
                                    </p:animRot>
                                  </p:childTnLst>
                                </p:cTn>
                              </p:par>
                              <p:par>
                                <p:cTn id="570" presetID="8" presetClass="emph" presetSubtype="0" fill="hold" nodeType="withEffect">
                                  <p:stCondLst>
                                    <p:cond delay="0"/>
                                  </p:stCondLst>
                                  <p:childTnLst>
                                    <p:animRot by="-21600000">
                                      <p:cBhvr>
                                        <p:cTn id="571" dur="2000" fill="hold"/>
                                        <p:tgtEl>
                                          <p:spTgt spid="28"/>
                                        </p:tgtEl>
                                        <p:attrNameLst>
                                          <p:attrName>r</p:attrName>
                                        </p:attrNameLst>
                                      </p:cBhvr>
                                    </p:animRot>
                                  </p:childTnLst>
                                </p:cTn>
                              </p:par>
                              <p:par>
                                <p:cTn id="572" presetID="8" presetClass="emph" presetSubtype="0" fill="hold" nodeType="withEffect">
                                  <p:stCondLst>
                                    <p:cond delay="0"/>
                                  </p:stCondLst>
                                  <p:childTnLst>
                                    <p:animRot by="-21600000">
                                      <p:cBhvr>
                                        <p:cTn id="573" dur="2000" fill="hold"/>
                                        <p:tgtEl>
                                          <p:spTgt spid="29"/>
                                        </p:tgtEl>
                                        <p:attrNameLst>
                                          <p:attrName>r</p:attrName>
                                        </p:attrNameLst>
                                      </p:cBhvr>
                                    </p:animRot>
                                  </p:childTnLst>
                                </p:cTn>
                              </p:par>
                              <p:par>
                                <p:cTn id="574" presetID="8" presetClass="emph" presetSubtype="0" fill="hold" nodeType="withEffect">
                                  <p:stCondLst>
                                    <p:cond delay="0"/>
                                  </p:stCondLst>
                                  <p:childTnLst>
                                    <p:animRot by="-21600000">
                                      <p:cBhvr>
                                        <p:cTn id="575" dur="2000" fill="hold"/>
                                        <p:tgtEl>
                                          <p:spTgt spid="30"/>
                                        </p:tgtEl>
                                        <p:attrNameLst>
                                          <p:attrName>r</p:attrName>
                                        </p:attrNameLst>
                                      </p:cBhvr>
                                    </p:animRot>
                                  </p:childTnLst>
                                </p:cTn>
                              </p:par>
                              <p:par>
                                <p:cTn id="576" presetID="8" presetClass="emph" presetSubtype="0" fill="hold" nodeType="withEffect">
                                  <p:stCondLst>
                                    <p:cond delay="0"/>
                                  </p:stCondLst>
                                  <p:childTnLst>
                                    <p:animRot by="-21600000">
                                      <p:cBhvr>
                                        <p:cTn id="577" dur="2000" fill="hold"/>
                                        <p:tgtEl>
                                          <p:spTgt spid="31"/>
                                        </p:tgtEl>
                                        <p:attrNameLst>
                                          <p:attrName>r</p:attrName>
                                        </p:attrNameLst>
                                      </p:cBhvr>
                                    </p:animRot>
                                  </p:childTnLst>
                                </p:cTn>
                              </p:par>
                              <p:par>
                                <p:cTn id="578" presetID="8" presetClass="emph" presetSubtype="0" fill="hold" nodeType="withEffect">
                                  <p:stCondLst>
                                    <p:cond delay="0"/>
                                  </p:stCondLst>
                                  <p:childTnLst>
                                    <p:animRot by="-21600000">
                                      <p:cBhvr>
                                        <p:cTn id="579" dur="2000" fill="hold"/>
                                        <p:tgtEl>
                                          <p:spTgt spid="32"/>
                                        </p:tgtEl>
                                        <p:attrNameLst>
                                          <p:attrName>r</p:attrName>
                                        </p:attrNameLst>
                                      </p:cBhvr>
                                    </p:animRot>
                                  </p:childTnLst>
                                </p:cTn>
                              </p:par>
                              <p:par>
                                <p:cTn id="580" presetID="8" presetClass="emph" presetSubtype="0" fill="hold" nodeType="withEffect">
                                  <p:stCondLst>
                                    <p:cond delay="0"/>
                                  </p:stCondLst>
                                  <p:childTnLst>
                                    <p:animRot by="-21600000">
                                      <p:cBhvr>
                                        <p:cTn id="581" dur="2000" fill="hold"/>
                                        <p:tgtEl>
                                          <p:spTgt spid="33"/>
                                        </p:tgtEl>
                                        <p:attrNameLst>
                                          <p:attrName>r</p:attrName>
                                        </p:attrNameLst>
                                      </p:cBhvr>
                                    </p:animRot>
                                  </p:childTnLst>
                                </p:cTn>
                              </p:par>
                              <p:par>
                                <p:cTn id="582" presetID="8" presetClass="emph" presetSubtype="0" fill="hold" nodeType="withEffect">
                                  <p:stCondLst>
                                    <p:cond delay="0"/>
                                  </p:stCondLst>
                                  <p:childTnLst>
                                    <p:animRot by="-21600000">
                                      <p:cBhvr>
                                        <p:cTn id="583" dur="2000" fill="hold"/>
                                        <p:tgtEl>
                                          <p:spTgt spid="34"/>
                                        </p:tgtEl>
                                        <p:attrNameLst>
                                          <p:attrName>r</p:attrName>
                                        </p:attrNameLst>
                                      </p:cBhvr>
                                    </p:animRo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21" presetClass="entr" presetSubtype="8"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wheel(8)">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4800"/>
        </a:soli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1"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28595"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857223"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3"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1"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1"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59"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43"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143239"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71867"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929057"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357685"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14875"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143503"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572163"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00759"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7"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786577"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15205"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572395"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23" y="928676"/>
            <a:ext cx="928662"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358213" y="928676"/>
            <a:ext cx="785787" cy="3286148"/>
          </a:xfrm>
          <a:prstGeom prst="donut">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0-#ppt_w/2"/>
                                          </p:val>
                                        </p:tav>
                                        <p:tav tm="100000">
                                          <p:val>
                                            <p:strVal val="#ppt_x"/>
                                          </p:val>
                                        </p:tav>
                                      </p:tavLst>
                                    </p:anim>
                                    <p:anim calcmode="lin" valueType="num">
                                      <p:cBhvr additive="base">
                                        <p:cTn id="82" dur="3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0-#ppt_w/2"/>
                                          </p:val>
                                        </p:tav>
                                        <p:tav tm="100000">
                                          <p:val>
                                            <p:strVal val="#ppt_x"/>
                                          </p:val>
                                        </p:tav>
                                      </p:tavLst>
                                    </p:anim>
                                    <p:anim calcmode="lin" valueType="num">
                                      <p:cBhvr additive="base">
                                        <p:cTn id="90" dur="3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0-#ppt_w/2"/>
                                          </p:val>
                                        </p:tav>
                                        <p:tav tm="100000">
                                          <p:val>
                                            <p:strVal val="#ppt_x"/>
                                          </p:val>
                                        </p:tav>
                                      </p:tavLst>
                                    </p:anim>
                                    <p:anim calcmode="lin" valueType="num">
                                      <p:cBhvr additive="base">
                                        <p:cTn id="94" dur="3000" fill="hold"/>
                                        <p:tgtEl>
                                          <p:spTgt spid="24"/>
                                        </p:tgtEl>
                                        <p:attrNameLst>
                                          <p:attrName>ppt_y</p:attrName>
                                        </p:attrNameLst>
                                      </p:cBhvr>
                                      <p:tavLst>
                                        <p:tav tm="0">
                                          <p:val>
                                            <p:strVal val="#ppt_y"/>
                                          </p:val>
                                        </p:tav>
                                        <p:tav tm="100000">
                                          <p:val>
                                            <p:strVal val="#ppt_y"/>
                                          </p:val>
                                        </p:tav>
                                      </p:tavLst>
                                    </p:anim>
                                  </p:childTnLst>
                                </p:cTn>
                              </p:par>
                              <p:par>
                                <p:cTn id="95" presetID="8" presetClass="emph" presetSubtype="0" fill="hold" grpId="1" nodeType="withEffect">
                                  <p:stCondLst>
                                    <p:cond delay="0"/>
                                  </p:stCondLst>
                                  <p:childTnLst>
                                    <p:animRot by="21600000">
                                      <p:cBhvr>
                                        <p:cTn id="96" dur="3000" fill="hold"/>
                                        <p:tgtEl>
                                          <p:spTgt spid="3"/>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7"/>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17"/>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8"/>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9"/>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21"/>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2"/>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3"/>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4"/>
                                        </p:tgtEl>
                                        <p:attrNameLst>
                                          <p:attrName>r</p:attrName>
                                        </p:attrNameLst>
                                      </p:cBhvr>
                                    </p:animRot>
                                  </p:childTnLst>
                                </p:cTn>
                              </p:par>
                            </p:childTnLst>
                          </p:cTn>
                        </p:par>
                        <p:par>
                          <p:cTn id="139" fill="hold">
                            <p:stCondLst>
                              <p:cond delay="3000"/>
                            </p:stCondLst>
                            <p:childTnLst>
                              <p:par>
                                <p:cTn id="140" presetID="2" presetClass="exit" presetSubtype="8" fill="hold" grpId="2" nodeType="after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0-ppt_w/2"/>
                                          </p:val>
                                        </p:tav>
                                      </p:tavLst>
                                    </p:anim>
                                    <p:anim calcmode="lin" valueType="num">
                                      <p:cBhvr additive="base">
                                        <p:cTn id="142" dur="3000"/>
                                        <p:tgtEl>
                                          <p:spTgt spid="3"/>
                                        </p:tgtEl>
                                        <p:attrNameLst>
                                          <p:attrName>ppt_y</p:attrName>
                                        </p:attrNameLst>
                                      </p:cBhvr>
                                      <p:tavLst>
                                        <p:tav tm="0">
                                          <p:val>
                                            <p:strVal val="ppt_y"/>
                                          </p:val>
                                        </p:tav>
                                        <p:tav tm="100000">
                                          <p:val>
                                            <p:strVal val="ppt_y"/>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4"/>
                                        </p:tgtEl>
                                        <p:attrNameLst>
                                          <p:attrName>ppt_x</p:attrName>
                                        </p:attrNameLst>
                                      </p:cBhvr>
                                      <p:tavLst>
                                        <p:tav tm="0">
                                          <p:val>
                                            <p:strVal val="ppt_x"/>
                                          </p:val>
                                        </p:tav>
                                        <p:tav tm="100000">
                                          <p:val>
                                            <p:strVal val="0-ppt_w/2"/>
                                          </p:val>
                                        </p:tav>
                                      </p:tavLst>
                                    </p:anim>
                                    <p:anim calcmode="lin" valueType="num">
                                      <p:cBhvr additive="base">
                                        <p:cTn id="146" dur="3000"/>
                                        <p:tgtEl>
                                          <p:spTgt spid="4"/>
                                        </p:tgtEl>
                                        <p:attrNameLst>
                                          <p:attrName>ppt_y</p:attrName>
                                        </p:attrNameLst>
                                      </p:cBhvr>
                                      <p:tavLst>
                                        <p:tav tm="0">
                                          <p:val>
                                            <p:strVal val="ppt_y"/>
                                          </p:val>
                                        </p:tav>
                                        <p:tav tm="100000">
                                          <p:val>
                                            <p:strVal val="ppt_y"/>
                                          </p:val>
                                        </p:tav>
                                      </p:tavLst>
                                    </p:anim>
                                    <p:set>
                                      <p:cBhvr>
                                        <p:cTn id="147" dur="1" fill="hold">
                                          <p:stCondLst>
                                            <p:cond delay="2999"/>
                                          </p:stCondLst>
                                        </p:cTn>
                                        <p:tgtEl>
                                          <p:spTgt spid="4"/>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5"/>
                                        </p:tgtEl>
                                        <p:attrNameLst>
                                          <p:attrName>ppt_x</p:attrName>
                                        </p:attrNameLst>
                                      </p:cBhvr>
                                      <p:tavLst>
                                        <p:tav tm="0">
                                          <p:val>
                                            <p:strVal val="ppt_x"/>
                                          </p:val>
                                        </p:tav>
                                        <p:tav tm="100000">
                                          <p:val>
                                            <p:strVal val="0-ppt_w/2"/>
                                          </p:val>
                                        </p:tav>
                                      </p:tavLst>
                                    </p:anim>
                                    <p:anim calcmode="lin" valueType="num">
                                      <p:cBhvr additive="base">
                                        <p:cTn id="150" dur="3000"/>
                                        <p:tgtEl>
                                          <p:spTgt spid="5"/>
                                        </p:tgtEl>
                                        <p:attrNameLst>
                                          <p:attrName>ppt_y</p:attrName>
                                        </p:attrNameLst>
                                      </p:cBhvr>
                                      <p:tavLst>
                                        <p:tav tm="0">
                                          <p:val>
                                            <p:strVal val="ppt_y"/>
                                          </p:val>
                                        </p:tav>
                                        <p:tav tm="100000">
                                          <p:val>
                                            <p:strVal val="ppt_y"/>
                                          </p:val>
                                        </p:tav>
                                      </p:tavLst>
                                    </p:anim>
                                    <p:set>
                                      <p:cBhvr>
                                        <p:cTn id="151" dur="1" fill="hold">
                                          <p:stCondLst>
                                            <p:cond delay="2999"/>
                                          </p:stCondLst>
                                        </p:cTn>
                                        <p:tgtEl>
                                          <p:spTgt spid="5"/>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0-ppt_w/2"/>
                                          </p:val>
                                        </p:tav>
                                      </p:tavLst>
                                    </p:anim>
                                    <p:anim calcmode="lin" valueType="num">
                                      <p:cBhvr additive="base">
                                        <p:cTn id="154" dur="3000"/>
                                        <p:tgtEl>
                                          <p:spTgt spid="6"/>
                                        </p:tgtEl>
                                        <p:attrNameLst>
                                          <p:attrName>ppt_y</p:attrName>
                                        </p:attrNameLst>
                                      </p:cBhvr>
                                      <p:tavLst>
                                        <p:tav tm="0">
                                          <p:val>
                                            <p:strVal val="ppt_y"/>
                                          </p:val>
                                        </p:tav>
                                        <p:tav tm="100000">
                                          <p:val>
                                            <p:strVal val="ppt_y"/>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0-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0-ppt_w/2"/>
                                          </p:val>
                                        </p:tav>
                                      </p:tavLst>
                                    </p:anim>
                                    <p:anim calcmode="lin" valueType="num">
                                      <p:cBhvr additive="base">
                                        <p:cTn id="162" dur="3000"/>
                                        <p:tgtEl>
                                          <p:spTgt spid="8"/>
                                        </p:tgtEl>
                                        <p:attrNameLst>
                                          <p:attrName>ppt_y</p:attrName>
                                        </p:attrNameLst>
                                      </p:cBhvr>
                                      <p:tavLst>
                                        <p:tav tm="0">
                                          <p:val>
                                            <p:strVal val="ppt_y"/>
                                          </p:val>
                                        </p:tav>
                                        <p:tav tm="100000">
                                          <p:val>
                                            <p:strVal val="ppt_y"/>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0-ppt_w/2"/>
                                          </p:val>
                                        </p:tav>
                                      </p:tavLst>
                                    </p:anim>
                                    <p:anim calcmode="lin" valueType="num">
                                      <p:cBhvr additive="base">
                                        <p:cTn id="170" dur="3000"/>
                                        <p:tgtEl>
                                          <p:spTgt spid="10"/>
                                        </p:tgtEl>
                                        <p:attrNameLst>
                                          <p:attrName>ppt_y</p:attrName>
                                        </p:attrNameLst>
                                      </p:cBhvr>
                                      <p:tavLst>
                                        <p:tav tm="0">
                                          <p:val>
                                            <p:strVal val="ppt_y"/>
                                          </p:val>
                                        </p:tav>
                                        <p:tav tm="100000">
                                          <p:val>
                                            <p:strVal val="ppt_y"/>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0-ppt_w/2"/>
                                          </p:val>
                                        </p:tav>
                                      </p:tavLst>
                                    </p:anim>
                                    <p:anim calcmode="lin" valueType="num">
                                      <p:cBhvr additive="base">
                                        <p:cTn id="174" dur="3000"/>
                                        <p:tgtEl>
                                          <p:spTgt spid="11"/>
                                        </p:tgtEl>
                                        <p:attrNameLst>
                                          <p:attrName>ppt_y</p:attrName>
                                        </p:attrNameLst>
                                      </p:cBhvr>
                                      <p:tavLst>
                                        <p:tav tm="0">
                                          <p:val>
                                            <p:strVal val="ppt_y"/>
                                          </p:val>
                                        </p:tav>
                                        <p:tav tm="100000">
                                          <p:val>
                                            <p:strVal val="ppt_y"/>
                                          </p:val>
                                        </p:tav>
                                      </p:tavLst>
                                    </p:anim>
                                    <p:set>
                                      <p:cBhvr>
                                        <p:cTn id="175" dur="1" fill="hold">
                                          <p:stCondLst>
                                            <p:cond delay="2999"/>
                                          </p:stCondLst>
                                        </p:cTn>
                                        <p:tgtEl>
                                          <p:spTgt spid="11"/>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2"/>
                                        </p:tgtEl>
                                        <p:attrNameLst>
                                          <p:attrName>ppt_x</p:attrName>
                                        </p:attrNameLst>
                                      </p:cBhvr>
                                      <p:tavLst>
                                        <p:tav tm="0">
                                          <p:val>
                                            <p:strVal val="ppt_x"/>
                                          </p:val>
                                        </p:tav>
                                        <p:tav tm="100000">
                                          <p:val>
                                            <p:strVal val="0-ppt_w/2"/>
                                          </p:val>
                                        </p:tav>
                                      </p:tavLst>
                                    </p:anim>
                                    <p:anim calcmode="lin" valueType="num">
                                      <p:cBhvr additive="base">
                                        <p:cTn id="178" dur="3000"/>
                                        <p:tgtEl>
                                          <p:spTgt spid="12"/>
                                        </p:tgtEl>
                                        <p:attrNameLst>
                                          <p:attrName>ppt_y</p:attrName>
                                        </p:attrNameLst>
                                      </p:cBhvr>
                                      <p:tavLst>
                                        <p:tav tm="0">
                                          <p:val>
                                            <p:strVal val="ppt_y"/>
                                          </p:val>
                                        </p:tav>
                                        <p:tav tm="100000">
                                          <p:val>
                                            <p:strVal val="ppt_y"/>
                                          </p:val>
                                        </p:tav>
                                      </p:tavLst>
                                    </p:anim>
                                    <p:set>
                                      <p:cBhvr>
                                        <p:cTn id="179" dur="1" fill="hold">
                                          <p:stCondLst>
                                            <p:cond delay="2999"/>
                                          </p:stCondLst>
                                        </p:cTn>
                                        <p:tgtEl>
                                          <p:spTgt spid="12"/>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3"/>
                                        </p:tgtEl>
                                        <p:attrNameLst>
                                          <p:attrName>ppt_x</p:attrName>
                                        </p:attrNameLst>
                                      </p:cBhvr>
                                      <p:tavLst>
                                        <p:tav tm="0">
                                          <p:val>
                                            <p:strVal val="ppt_x"/>
                                          </p:val>
                                        </p:tav>
                                        <p:tav tm="100000">
                                          <p:val>
                                            <p:strVal val="0-ppt_w/2"/>
                                          </p:val>
                                        </p:tav>
                                      </p:tavLst>
                                    </p:anim>
                                    <p:anim calcmode="lin" valueType="num">
                                      <p:cBhvr additive="base">
                                        <p:cTn id="182" dur="3000"/>
                                        <p:tgtEl>
                                          <p:spTgt spid="13"/>
                                        </p:tgtEl>
                                        <p:attrNameLst>
                                          <p:attrName>ppt_y</p:attrName>
                                        </p:attrNameLst>
                                      </p:cBhvr>
                                      <p:tavLst>
                                        <p:tav tm="0">
                                          <p:val>
                                            <p:strVal val="ppt_y"/>
                                          </p:val>
                                        </p:tav>
                                        <p:tav tm="100000">
                                          <p:val>
                                            <p:strVal val="ppt_y"/>
                                          </p:val>
                                        </p:tav>
                                      </p:tavLst>
                                    </p:anim>
                                    <p:set>
                                      <p:cBhvr>
                                        <p:cTn id="183" dur="1" fill="hold">
                                          <p:stCondLst>
                                            <p:cond delay="2999"/>
                                          </p:stCondLst>
                                        </p:cTn>
                                        <p:tgtEl>
                                          <p:spTgt spid="13"/>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4"/>
                                        </p:tgtEl>
                                        <p:attrNameLst>
                                          <p:attrName>ppt_x</p:attrName>
                                        </p:attrNameLst>
                                      </p:cBhvr>
                                      <p:tavLst>
                                        <p:tav tm="0">
                                          <p:val>
                                            <p:strVal val="ppt_x"/>
                                          </p:val>
                                        </p:tav>
                                        <p:tav tm="100000">
                                          <p:val>
                                            <p:strVal val="0-ppt_w/2"/>
                                          </p:val>
                                        </p:tav>
                                      </p:tavLst>
                                    </p:anim>
                                    <p:anim calcmode="lin" valueType="num">
                                      <p:cBhvr additive="base">
                                        <p:cTn id="186" dur="3000"/>
                                        <p:tgtEl>
                                          <p:spTgt spid="14"/>
                                        </p:tgtEl>
                                        <p:attrNameLst>
                                          <p:attrName>ppt_y</p:attrName>
                                        </p:attrNameLst>
                                      </p:cBhvr>
                                      <p:tavLst>
                                        <p:tav tm="0">
                                          <p:val>
                                            <p:strVal val="ppt_y"/>
                                          </p:val>
                                        </p:tav>
                                        <p:tav tm="100000">
                                          <p:val>
                                            <p:strVal val="ppt_y"/>
                                          </p:val>
                                        </p:tav>
                                      </p:tavLst>
                                    </p:anim>
                                    <p:set>
                                      <p:cBhvr>
                                        <p:cTn id="187" dur="1" fill="hold">
                                          <p:stCondLst>
                                            <p:cond delay="2999"/>
                                          </p:stCondLst>
                                        </p:cTn>
                                        <p:tgtEl>
                                          <p:spTgt spid="14"/>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5"/>
                                        </p:tgtEl>
                                        <p:attrNameLst>
                                          <p:attrName>ppt_x</p:attrName>
                                        </p:attrNameLst>
                                      </p:cBhvr>
                                      <p:tavLst>
                                        <p:tav tm="0">
                                          <p:val>
                                            <p:strVal val="ppt_x"/>
                                          </p:val>
                                        </p:tav>
                                        <p:tav tm="100000">
                                          <p:val>
                                            <p:strVal val="0-ppt_w/2"/>
                                          </p:val>
                                        </p:tav>
                                      </p:tavLst>
                                    </p:anim>
                                    <p:anim calcmode="lin" valueType="num">
                                      <p:cBhvr additive="base">
                                        <p:cTn id="190" dur="3000"/>
                                        <p:tgtEl>
                                          <p:spTgt spid="15"/>
                                        </p:tgtEl>
                                        <p:attrNameLst>
                                          <p:attrName>ppt_y</p:attrName>
                                        </p:attrNameLst>
                                      </p:cBhvr>
                                      <p:tavLst>
                                        <p:tav tm="0">
                                          <p:val>
                                            <p:strVal val="ppt_y"/>
                                          </p:val>
                                        </p:tav>
                                        <p:tav tm="100000">
                                          <p:val>
                                            <p:strVal val="ppt_y"/>
                                          </p:val>
                                        </p:tav>
                                      </p:tavLst>
                                    </p:anim>
                                    <p:set>
                                      <p:cBhvr>
                                        <p:cTn id="191" dur="1" fill="hold">
                                          <p:stCondLst>
                                            <p:cond delay="2999"/>
                                          </p:stCondLst>
                                        </p:cTn>
                                        <p:tgtEl>
                                          <p:spTgt spid="15"/>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0-ppt_w/2"/>
                                          </p:val>
                                        </p:tav>
                                      </p:tavLst>
                                    </p:anim>
                                    <p:anim calcmode="lin" valueType="num">
                                      <p:cBhvr additive="base">
                                        <p:cTn id="194" dur="3000"/>
                                        <p:tgtEl>
                                          <p:spTgt spid="16"/>
                                        </p:tgtEl>
                                        <p:attrNameLst>
                                          <p:attrName>ppt_y</p:attrName>
                                        </p:attrNameLst>
                                      </p:cBhvr>
                                      <p:tavLst>
                                        <p:tav tm="0">
                                          <p:val>
                                            <p:strVal val="ppt_y"/>
                                          </p:val>
                                        </p:tav>
                                        <p:tav tm="100000">
                                          <p:val>
                                            <p:strVal val="ppt_y"/>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0-ppt_w/2"/>
                                          </p:val>
                                        </p:tav>
                                      </p:tavLst>
                                    </p:anim>
                                    <p:anim calcmode="lin" valueType="num">
                                      <p:cBhvr additive="base">
                                        <p:cTn id="198" dur="3000"/>
                                        <p:tgtEl>
                                          <p:spTgt spid="17"/>
                                        </p:tgtEl>
                                        <p:attrNameLst>
                                          <p:attrName>ppt_y</p:attrName>
                                        </p:attrNameLst>
                                      </p:cBhvr>
                                      <p:tavLst>
                                        <p:tav tm="0">
                                          <p:val>
                                            <p:strVal val="ppt_y"/>
                                          </p:val>
                                        </p:tav>
                                        <p:tav tm="100000">
                                          <p:val>
                                            <p:strVal val="ppt_y"/>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8"/>
                                        </p:tgtEl>
                                        <p:attrNameLst>
                                          <p:attrName>ppt_x</p:attrName>
                                        </p:attrNameLst>
                                      </p:cBhvr>
                                      <p:tavLst>
                                        <p:tav tm="0">
                                          <p:val>
                                            <p:strVal val="ppt_x"/>
                                          </p:val>
                                        </p:tav>
                                        <p:tav tm="100000">
                                          <p:val>
                                            <p:strVal val="0-ppt_w/2"/>
                                          </p:val>
                                        </p:tav>
                                      </p:tavLst>
                                    </p:anim>
                                    <p:anim calcmode="lin" valueType="num">
                                      <p:cBhvr additive="base">
                                        <p:cTn id="202" dur="3000"/>
                                        <p:tgtEl>
                                          <p:spTgt spid="18"/>
                                        </p:tgtEl>
                                        <p:attrNameLst>
                                          <p:attrName>ppt_y</p:attrName>
                                        </p:attrNameLst>
                                      </p:cBhvr>
                                      <p:tavLst>
                                        <p:tav tm="0">
                                          <p:val>
                                            <p:strVal val="ppt_y"/>
                                          </p:val>
                                        </p:tav>
                                        <p:tav tm="100000">
                                          <p:val>
                                            <p:strVal val="ppt_y"/>
                                          </p:val>
                                        </p:tav>
                                      </p:tavLst>
                                    </p:anim>
                                    <p:set>
                                      <p:cBhvr>
                                        <p:cTn id="203" dur="1" fill="hold">
                                          <p:stCondLst>
                                            <p:cond delay="2999"/>
                                          </p:stCondLst>
                                        </p:cTn>
                                        <p:tgtEl>
                                          <p:spTgt spid="18"/>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9"/>
                                        </p:tgtEl>
                                        <p:attrNameLst>
                                          <p:attrName>ppt_x</p:attrName>
                                        </p:attrNameLst>
                                      </p:cBhvr>
                                      <p:tavLst>
                                        <p:tav tm="0">
                                          <p:val>
                                            <p:strVal val="ppt_x"/>
                                          </p:val>
                                        </p:tav>
                                        <p:tav tm="100000">
                                          <p:val>
                                            <p:strVal val="0-ppt_w/2"/>
                                          </p:val>
                                        </p:tav>
                                      </p:tavLst>
                                    </p:anim>
                                    <p:anim calcmode="lin" valueType="num">
                                      <p:cBhvr additive="base">
                                        <p:cTn id="206" dur="3000"/>
                                        <p:tgtEl>
                                          <p:spTgt spid="19"/>
                                        </p:tgtEl>
                                        <p:attrNameLst>
                                          <p:attrName>ppt_y</p:attrName>
                                        </p:attrNameLst>
                                      </p:cBhvr>
                                      <p:tavLst>
                                        <p:tav tm="0">
                                          <p:val>
                                            <p:strVal val="ppt_y"/>
                                          </p:val>
                                        </p:tav>
                                        <p:tav tm="100000">
                                          <p:val>
                                            <p:strVal val="ppt_y"/>
                                          </p:val>
                                        </p:tav>
                                      </p:tavLst>
                                    </p:anim>
                                    <p:set>
                                      <p:cBhvr>
                                        <p:cTn id="207" dur="1" fill="hold">
                                          <p:stCondLst>
                                            <p:cond delay="2999"/>
                                          </p:stCondLst>
                                        </p:cTn>
                                        <p:tgtEl>
                                          <p:spTgt spid="19"/>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20"/>
                                        </p:tgtEl>
                                        <p:attrNameLst>
                                          <p:attrName>ppt_x</p:attrName>
                                        </p:attrNameLst>
                                      </p:cBhvr>
                                      <p:tavLst>
                                        <p:tav tm="0">
                                          <p:val>
                                            <p:strVal val="ppt_x"/>
                                          </p:val>
                                        </p:tav>
                                        <p:tav tm="100000">
                                          <p:val>
                                            <p:strVal val="0-ppt_w/2"/>
                                          </p:val>
                                        </p:tav>
                                      </p:tavLst>
                                    </p:anim>
                                    <p:anim calcmode="lin" valueType="num">
                                      <p:cBhvr additive="base">
                                        <p:cTn id="210" dur="3000"/>
                                        <p:tgtEl>
                                          <p:spTgt spid="20"/>
                                        </p:tgtEl>
                                        <p:attrNameLst>
                                          <p:attrName>ppt_y</p:attrName>
                                        </p:attrNameLst>
                                      </p:cBhvr>
                                      <p:tavLst>
                                        <p:tav tm="0">
                                          <p:val>
                                            <p:strVal val="ppt_y"/>
                                          </p:val>
                                        </p:tav>
                                        <p:tav tm="100000">
                                          <p:val>
                                            <p:strVal val="ppt_y"/>
                                          </p:val>
                                        </p:tav>
                                      </p:tavLst>
                                    </p:anim>
                                    <p:set>
                                      <p:cBhvr>
                                        <p:cTn id="211" dur="1" fill="hold">
                                          <p:stCondLst>
                                            <p:cond delay="2999"/>
                                          </p:stCondLst>
                                        </p:cTn>
                                        <p:tgtEl>
                                          <p:spTgt spid="20"/>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0-ppt_w/2"/>
                                          </p:val>
                                        </p:tav>
                                      </p:tavLst>
                                    </p:anim>
                                    <p:anim calcmode="lin" valueType="num">
                                      <p:cBhvr additive="base">
                                        <p:cTn id="214" dur="3000"/>
                                        <p:tgtEl>
                                          <p:spTgt spid="21"/>
                                        </p:tgtEl>
                                        <p:attrNameLst>
                                          <p:attrName>ppt_y</p:attrName>
                                        </p:attrNameLst>
                                      </p:cBhvr>
                                      <p:tavLst>
                                        <p:tav tm="0">
                                          <p:val>
                                            <p:strVal val="ppt_y"/>
                                          </p:val>
                                        </p:tav>
                                        <p:tav tm="100000">
                                          <p:val>
                                            <p:strVal val="ppt_y"/>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0-ppt_w/2"/>
                                          </p:val>
                                        </p:tav>
                                      </p:tavLst>
                                    </p:anim>
                                    <p:anim calcmode="lin" valueType="num">
                                      <p:cBhvr additive="base">
                                        <p:cTn id="218" dur="3000"/>
                                        <p:tgtEl>
                                          <p:spTgt spid="22"/>
                                        </p:tgtEl>
                                        <p:attrNameLst>
                                          <p:attrName>ppt_y</p:attrName>
                                        </p:attrNameLst>
                                      </p:cBhvr>
                                      <p:tavLst>
                                        <p:tav tm="0">
                                          <p:val>
                                            <p:strVal val="ppt_y"/>
                                          </p:val>
                                        </p:tav>
                                        <p:tav tm="100000">
                                          <p:val>
                                            <p:strVal val="ppt_y"/>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0-ppt_w/2"/>
                                          </p:val>
                                        </p:tav>
                                      </p:tavLst>
                                    </p:anim>
                                    <p:anim calcmode="lin" valueType="num">
                                      <p:cBhvr additive="base">
                                        <p:cTn id="222" dur="3000"/>
                                        <p:tgtEl>
                                          <p:spTgt spid="23"/>
                                        </p:tgtEl>
                                        <p:attrNameLst>
                                          <p:attrName>ppt_y</p:attrName>
                                        </p:attrNameLst>
                                      </p:cBhvr>
                                      <p:tavLst>
                                        <p:tav tm="0">
                                          <p:val>
                                            <p:strVal val="ppt_y"/>
                                          </p:val>
                                        </p:tav>
                                        <p:tav tm="100000">
                                          <p:val>
                                            <p:strVal val="ppt_y"/>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0-ppt_w/2"/>
                                          </p:val>
                                        </p:tav>
                                      </p:tavLst>
                                    </p:anim>
                                    <p:anim calcmode="lin" valueType="num">
                                      <p:cBhvr additive="base">
                                        <p:cTn id="226" dur="3000"/>
                                        <p:tgtEl>
                                          <p:spTgt spid="24"/>
                                        </p:tgtEl>
                                        <p:attrNameLst>
                                          <p:attrName>ppt_y</p:attrName>
                                        </p:attrNameLst>
                                      </p:cBhvr>
                                      <p:tavLst>
                                        <p:tav tm="0">
                                          <p:val>
                                            <p:strVal val="ppt_y"/>
                                          </p:val>
                                        </p:tav>
                                        <p:tav tm="100000">
                                          <p:val>
                                            <p:strVal val="ppt_y"/>
                                          </p:val>
                                        </p:tav>
                                      </p:tavLst>
                                    </p:anim>
                                    <p:set>
                                      <p:cBhvr>
                                        <p:cTn id="227" dur="1" fill="hold">
                                          <p:stCondLst>
                                            <p:cond delay="2999"/>
                                          </p:stCondLst>
                                        </p:cTn>
                                        <p:tgtEl>
                                          <p:spTgt spid="24"/>
                                        </p:tgtEl>
                                        <p:attrNameLst>
                                          <p:attrName>style.visibility</p:attrName>
                                        </p:attrNameLst>
                                      </p:cBhvr>
                                      <p:to>
                                        <p:strVal val="hidden"/>
                                      </p:to>
                                    </p:set>
                                  </p:childTnLst>
                                </p:cTn>
                              </p:par>
                              <p:par>
                                <p:cTn id="228" presetID="8" presetClass="emph" presetSubtype="0" fill="hold" grpId="3" nodeType="withEffect">
                                  <p:stCondLst>
                                    <p:cond delay="0"/>
                                  </p:stCondLst>
                                  <p:childTnLst>
                                    <p:animRot by="21600000">
                                      <p:cBhvr>
                                        <p:cTn id="229" dur="3000" fill="hold"/>
                                        <p:tgtEl>
                                          <p:spTgt spid="3"/>
                                        </p:tgtEl>
                                        <p:attrNameLst>
                                          <p:attrName>r</p:attrName>
                                        </p:attrNameLst>
                                      </p:cBhvr>
                                    </p:animRot>
                                  </p:childTnLst>
                                </p:cTn>
                              </p:par>
                              <p:par>
                                <p:cTn id="230" presetID="8" presetClass="emph" presetSubtype="0" fill="hold" grpId="3" nodeType="withEffect">
                                  <p:stCondLst>
                                    <p:cond delay="0"/>
                                  </p:stCondLst>
                                  <p:childTnLst>
                                    <p:animRot by="-21600000">
                                      <p:cBhvr>
                                        <p:cTn id="231" dur="3000" fill="hold"/>
                                        <p:tgtEl>
                                          <p:spTgt spid="4"/>
                                        </p:tgtEl>
                                        <p:attrNameLst>
                                          <p:attrName>r</p:attrName>
                                        </p:attrNameLst>
                                      </p:cBhvr>
                                    </p:animRot>
                                  </p:childTnLst>
                                </p:cTn>
                              </p:par>
                              <p:par>
                                <p:cTn id="232" presetID="8" presetClass="emph" presetSubtype="0" fill="hold" grpId="3"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3"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3"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3"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3"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3"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3"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3"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3"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3"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3"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3"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3"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3"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3"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3"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3"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3"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3"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3" nodeType="withEffect">
                                  <p:stCondLst>
                                    <p:cond delay="0"/>
                                  </p:stCondLst>
                                  <p:childTnLst>
                                    <p:animRot by="-21600000">
                                      <p:cBhvr>
                                        <p:cTn id="271" dur="3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ppt_w/2"/>
                                          </p:val>
                                        </p:tav>
                                        <p:tav tm="100000">
                                          <p:val>
                                            <p:strVal val="#ppt_x"/>
                                          </p:val>
                                        </p:tav>
                                      </p:tavLst>
                                    </p:anim>
                                    <p:anim calcmode="lin" valueType="num">
                                      <p:cBhvr>
                                        <p:cTn id="275" dur="3000" fill="hold"/>
                                        <p:tgtEl>
                                          <p:spTgt spid="2"/>
                                        </p:tgtEl>
                                        <p:attrNameLst>
                                          <p:attrName>ppt_y</p:attrName>
                                        </p:attrNameLst>
                                      </p:cBhvr>
                                      <p:tavLst>
                                        <p:tav tm="0">
                                          <p:val>
                                            <p:strVal val="#ppt_y"/>
                                          </p:val>
                                        </p:tav>
                                        <p:tav tm="100000">
                                          <p:val>
                                            <p:strVal val="#ppt_y"/>
                                          </p:val>
                                        </p:tav>
                                      </p:tavLst>
                                    </p:anim>
                                    <p:anim calcmode="lin" valueType="num">
                                      <p:cBhvr>
                                        <p:cTn id="276" dur="3000" fill="hold"/>
                                        <p:tgtEl>
                                          <p:spTgt spid="2"/>
                                        </p:tgtEl>
                                        <p:attrNameLst>
                                          <p:attrName>ppt_w</p:attrName>
                                        </p:attrNameLst>
                                      </p:cBhvr>
                                      <p:tavLst>
                                        <p:tav tm="0">
                                          <p:val>
                                            <p:fltVal val="0"/>
                                          </p:val>
                                        </p:tav>
                                        <p:tav tm="100000">
                                          <p:val>
                                            <p:strVal val="#ppt_w"/>
                                          </p:val>
                                        </p:tav>
                                      </p:tavLst>
                                    </p:anim>
                                    <p:anim calcmode="lin" valueType="num">
                                      <p:cBhvr>
                                        <p:cTn id="27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4800"/>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771613">
            <a:off x="3197751" y="366222"/>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771613">
            <a:off x="4626510" y="294784"/>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771613">
            <a:off x="3197753" y="1509231"/>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771613">
            <a:off x="4626512" y="1437793"/>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71613">
            <a:off x="3197751" y="2652238"/>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71613">
            <a:off x="4626510" y="2580800"/>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71613">
            <a:off x="3197753" y="3795247"/>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71613">
            <a:off x="4626512" y="3723809"/>
            <a:ext cx="1388572" cy="1339260"/>
          </a:xfrm>
          <a:prstGeom prst="teardrop">
            <a:avLst>
              <a:gd name="adj" fmla="val 127039"/>
            </a:avLst>
          </a:prstGeom>
          <a:blipFill>
            <a:blip r:embed="rId3">
              <a:duotone>
                <a:prstClr val="black"/>
                <a:schemeClr val="accent3">
                  <a:tint val="45000"/>
                  <a:satMod val="400000"/>
                </a:schemeClr>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56" dur="2000" fill="hold"/>
                                        <p:tgtEl>
                                          <p:spTgt spid="3"/>
                                        </p:tgtEl>
                                        <p:attrNameLst>
                                          <p:attrName>ppt_x</p:attrName>
                                          <p:attrName>ppt_y</p:attrName>
                                        </p:attrNameLst>
                                      </p:cBhvr>
                                    </p:animMotion>
                                  </p:childTnLst>
                                </p:cTn>
                              </p:par>
                              <p:par>
                                <p:cTn id="57"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58" dur="2000" fill="hold"/>
                                        <p:tgtEl>
                                          <p:spTgt spid="5"/>
                                        </p:tgtEl>
                                        <p:attrNameLst>
                                          <p:attrName>ppt_x</p:attrName>
                                          <p:attrName>ppt_y</p:attrName>
                                        </p:attrNameLst>
                                      </p:cBhvr>
                                    </p:animMotion>
                                  </p:childTnLst>
                                </p:cTn>
                              </p:par>
                              <p:par>
                                <p:cTn id="59"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0" dur="2000" fill="hold"/>
                                        <p:tgtEl>
                                          <p:spTgt spid="7"/>
                                        </p:tgtEl>
                                        <p:attrNameLst>
                                          <p:attrName>ppt_x</p:attrName>
                                          <p:attrName>ppt_y</p:attrName>
                                        </p:attrNameLst>
                                      </p:cBhvr>
                                    </p:animMotion>
                                  </p:childTnLst>
                                </p:cTn>
                              </p:par>
                              <p:par>
                                <p:cTn id="61"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2" dur="2000" fill="hold"/>
                                        <p:tgtEl>
                                          <p:spTgt spid="9"/>
                                        </p:tgtEl>
                                        <p:attrNameLst>
                                          <p:attrName>ppt_x</p:attrName>
                                          <p:attrName>ppt_y</p:attrName>
                                        </p:attrNameLst>
                                      </p:cBhvr>
                                    </p:animMotion>
                                  </p:childTnLst>
                                </p:cTn>
                              </p:par>
                              <p:par>
                                <p:cTn id="63"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4" dur="2000" spd="-100000" fill="hold"/>
                                        <p:tgtEl>
                                          <p:spTgt spid="4"/>
                                        </p:tgtEl>
                                        <p:attrNameLst>
                                          <p:attrName>ppt_x</p:attrName>
                                          <p:attrName>ppt_y</p:attrName>
                                        </p:attrNameLst>
                                      </p:cBhvr>
                                    </p:animMotion>
                                  </p:childTnLst>
                                </p:cTn>
                              </p:par>
                              <p:par>
                                <p:cTn id="65"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6" dur="2000" spd="-100000" fill="hold"/>
                                        <p:tgtEl>
                                          <p:spTgt spid="6"/>
                                        </p:tgtEl>
                                        <p:attrNameLst>
                                          <p:attrName>ppt_x</p:attrName>
                                          <p:attrName>ppt_y</p:attrName>
                                        </p:attrNameLst>
                                      </p:cBhvr>
                                    </p:animMotion>
                                  </p:childTnLst>
                                </p:cTn>
                              </p:par>
                              <p:par>
                                <p:cTn id="67"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68" dur="2000" spd="-100000" fill="hold"/>
                                        <p:tgtEl>
                                          <p:spTgt spid="8"/>
                                        </p:tgtEl>
                                        <p:attrNameLst>
                                          <p:attrName>ppt_x</p:attrName>
                                          <p:attrName>ppt_y</p:attrName>
                                        </p:attrNameLst>
                                      </p:cBhvr>
                                    </p:animMotion>
                                  </p:childTnLst>
                                </p:cTn>
                              </p:par>
                              <p:par>
                                <p:cTn id="69" presetID="9" presetClass="path" presetSubtype="0" accel="50000" decel="50000" fill="hold" grpId="2" nodeType="withEffect">
                                  <p:stCondLst>
                                    <p:cond delay="0"/>
                                  </p:stCondLst>
                                  <p:childTnLst>
                                    <p:animMotion origin="layout" path="M 0 0  C 0.012 -0.024  0.033 -0.05867  0.058 -0.05867  C 0.095 -0.05867  0.125 -0.02267  0.125 0.02267  C 0.125 0.03733  0.122 0.05067  0.116 0.06267  C 0.117 0.06267  0 0.24267  0 0.244  C 0 0.24267  -0.117 0.06267  -0.116 0.06267  C -0.122 0.05067  -0.125 0.03733  -0.125 0.02267  C -0.125 -0.02267  -0.095 -0.05867  -0.057 -0.05867  C -0.033 -0.05867  -0.012 -0.024  0 0  Z" pathEditMode="relative" ptsTypes="">
                                      <p:cBhvr>
                                        <p:cTn id="70" dur="2000" spd="-100000" fill="hold"/>
                                        <p:tgtEl>
                                          <p:spTgt spid="10"/>
                                        </p:tgtEl>
                                        <p:attrNameLst>
                                          <p:attrName>ppt_x</p:attrName>
                                          <p:attrName>ppt_y</p:attrName>
                                        </p:attrNameLst>
                                      </p:cBhvr>
                                    </p:animMotion>
                                  </p:childTnLst>
                                </p:cTn>
                              </p:par>
                            </p:childTnLst>
                          </p:cTn>
                        </p:par>
                        <p:par>
                          <p:cTn id="71" fill="hold">
                            <p:stCondLst>
                              <p:cond delay="2000"/>
                            </p:stCondLst>
                            <p:childTnLst>
                              <p:par>
                                <p:cTn id="72" presetID="2" presetClass="exit" presetSubtype="2" fill="hold" grpId="3"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1+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1+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grpId="3"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1+ppt_w/2"/>
                                          </p:val>
                                        </p:tav>
                                      </p:tavLst>
                                    </p:anim>
                                    <p:anim calcmode="lin" valueType="num">
                                      <p:cBhvr additive="base">
                                        <p:cTn id="82" dur="2000"/>
                                        <p:tgtEl>
                                          <p:spTgt spid="7"/>
                                        </p:tgtEl>
                                        <p:attrNameLst>
                                          <p:attrName>ppt_y</p:attrName>
                                        </p:attrNameLst>
                                      </p:cBhvr>
                                      <p:tavLst>
                                        <p:tav tm="0">
                                          <p:val>
                                            <p:strVal val="ppt_y"/>
                                          </p:val>
                                        </p:tav>
                                        <p:tav tm="100000">
                                          <p:val>
                                            <p:strVal val="ppt_y"/>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8" presetClass="emph" presetSubtype="0" fill="hold" grpId="4" nodeType="withEffect">
                                  <p:stCondLst>
                                    <p:cond delay="0"/>
                                  </p:stCondLst>
                                  <p:childTnLst>
                                    <p:animRot by="5400000">
                                      <p:cBhvr>
                                        <p:cTn id="89" dur="2000" fill="hold"/>
                                        <p:tgtEl>
                                          <p:spTgt spid="3"/>
                                        </p:tgtEl>
                                        <p:attrNameLst>
                                          <p:attrName>r</p:attrName>
                                        </p:attrNameLst>
                                      </p:cBhvr>
                                    </p:animRot>
                                  </p:childTnLst>
                                </p:cTn>
                              </p:par>
                              <p:par>
                                <p:cTn id="90" presetID="8" presetClass="emph" presetSubtype="0" fill="hold" grpId="4" nodeType="withEffect">
                                  <p:stCondLst>
                                    <p:cond delay="0"/>
                                  </p:stCondLst>
                                  <p:childTnLst>
                                    <p:animRot by="5400000">
                                      <p:cBhvr>
                                        <p:cTn id="91" dur="2000" fill="hold"/>
                                        <p:tgtEl>
                                          <p:spTgt spid="5"/>
                                        </p:tgtEl>
                                        <p:attrNameLst>
                                          <p:attrName>r</p:attrName>
                                        </p:attrNameLst>
                                      </p:cBhvr>
                                    </p:animRot>
                                  </p:childTnLst>
                                </p:cTn>
                              </p:par>
                              <p:par>
                                <p:cTn id="92" presetID="8" presetClass="emph" presetSubtype="0" fill="hold" grpId="4" nodeType="withEffect">
                                  <p:stCondLst>
                                    <p:cond delay="0"/>
                                  </p:stCondLst>
                                  <p:childTnLst>
                                    <p:animRot by="5400000">
                                      <p:cBhvr>
                                        <p:cTn id="93" dur="2000" fill="hold"/>
                                        <p:tgtEl>
                                          <p:spTgt spid="7"/>
                                        </p:tgtEl>
                                        <p:attrNameLst>
                                          <p:attrName>r</p:attrName>
                                        </p:attrNameLst>
                                      </p:cBhvr>
                                    </p:animRot>
                                  </p:childTnLst>
                                </p:cTn>
                              </p:par>
                              <p:par>
                                <p:cTn id="94" presetID="8" presetClass="emph" presetSubtype="0" fill="hold" grpId="4" nodeType="withEffect">
                                  <p:stCondLst>
                                    <p:cond delay="0"/>
                                  </p:stCondLst>
                                  <p:childTnLst>
                                    <p:animRot by="5400000">
                                      <p:cBhvr>
                                        <p:cTn id="95" dur="2000" fill="hold"/>
                                        <p:tgtEl>
                                          <p:spTgt spid="9"/>
                                        </p:tgtEl>
                                        <p:attrNameLst>
                                          <p:attrName>r</p:attrName>
                                        </p:attrNameLst>
                                      </p:cBhvr>
                                    </p:animRot>
                                  </p:childTnLst>
                                </p:cTn>
                              </p:par>
                              <p:par>
                                <p:cTn id="96" presetID="2" presetClass="exit" presetSubtype="8" fill="hold" grpId="3"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0-ppt_w/2"/>
                                          </p:val>
                                        </p:tav>
                                      </p:tavLst>
                                    </p:anim>
                                    <p:anim calcmode="lin" valueType="num">
                                      <p:cBhvr additive="base">
                                        <p:cTn id="98" dur="2000"/>
                                        <p:tgtEl>
                                          <p:spTgt spid="4"/>
                                        </p:tgtEl>
                                        <p:attrNameLst>
                                          <p:attrName>ppt_y</p:attrName>
                                        </p:attrNameLst>
                                      </p:cBhvr>
                                      <p:tavLst>
                                        <p:tav tm="0">
                                          <p:val>
                                            <p:strVal val="ppt_y"/>
                                          </p:val>
                                        </p:tav>
                                        <p:tav tm="100000">
                                          <p:val>
                                            <p:strVal val="ppt_y"/>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8" fill="hold" grpId="3"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0-ppt_w/2"/>
                                          </p:val>
                                        </p:tav>
                                      </p:tavLst>
                                    </p:anim>
                                    <p:anim calcmode="lin" valueType="num">
                                      <p:cBhvr additive="base">
                                        <p:cTn id="102" dur="2000"/>
                                        <p:tgtEl>
                                          <p:spTgt spid="6"/>
                                        </p:tgtEl>
                                        <p:attrNameLst>
                                          <p:attrName>ppt_y</p:attrName>
                                        </p:attrNameLst>
                                      </p:cBhvr>
                                      <p:tavLst>
                                        <p:tav tm="0">
                                          <p:val>
                                            <p:strVal val="ppt_y"/>
                                          </p:val>
                                        </p:tav>
                                        <p:tav tm="100000">
                                          <p:val>
                                            <p:strVal val="ppt_y"/>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8" fill="hold" grpId="3"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0-ppt_w/2"/>
                                          </p:val>
                                        </p:tav>
                                      </p:tavLst>
                                    </p:anim>
                                    <p:anim calcmode="lin" valueType="num">
                                      <p:cBhvr additive="base">
                                        <p:cTn id="106" dur="2000"/>
                                        <p:tgtEl>
                                          <p:spTgt spid="8"/>
                                        </p:tgtEl>
                                        <p:attrNameLst>
                                          <p:attrName>ppt_y</p:attrName>
                                        </p:attrNameLst>
                                      </p:cBhvr>
                                      <p:tavLst>
                                        <p:tav tm="0">
                                          <p:val>
                                            <p:strVal val="ppt_y"/>
                                          </p:val>
                                        </p:tav>
                                        <p:tav tm="100000">
                                          <p:val>
                                            <p:strVal val="ppt_y"/>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8" fill="hold" grpId="3"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8" presetClass="emph" presetSubtype="0" fill="hold" grpId="4" nodeType="withEffect">
                                  <p:stCondLst>
                                    <p:cond delay="0"/>
                                  </p:stCondLst>
                                  <p:childTnLst>
                                    <p:animRot by="-5400000">
                                      <p:cBhvr>
                                        <p:cTn id="113" dur="2000" fill="hold"/>
                                        <p:tgtEl>
                                          <p:spTgt spid="4"/>
                                        </p:tgtEl>
                                        <p:attrNameLst>
                                          <p:attrName>r</p:attrName>
                                        </p:attrNameLst>
                                      </p:cBhvr>
                                    </p:animRot>
                                  </p:childTnLst>
                                </p:cTn>
                              </p:par>
                              <p:par>
                                <p:cTn id="114" presetID="8" presetClass="emph" presetSubtype="0" fill="hold" grpId="4" nodeType="withEffect">
                                  <p:stCondLst>
                                    <p:cond delay="0"/>
                                  </p:stCondLst>
                                  <p:childTnLst>
                                    <p:animRot by="-5400000">
                                      <p:cBhvr>
                                        <p:cTn id="115" dur="2000" fill="hold"/>
                                        <p:tgtEl>
                                          <p:spTgt spid="6"/>
                                        </p:tgtEl>
                                        <p:attrNameLst>
                                          <p:attrName>r</p:attrName>
                                        </p:attrNameLst>
                                      </p:cBhvr>
                                    </p:animRot>
                                  </p:childTnLst>
                                </p:cTn>
                              </p:par>
                              <p:par>
                                <p:cTn id="116" presetID="8" presetClass="emph" presetSubtype="0" fill="hold" grpId="4" nodeType="withEffect">
                                  <p:stCondLst>
                                    <p:cond delay="0"/>
                                  </p:stCondLst>
                                  <p:childTnLst>
                                    <p:animRot by="-5400000">
                                      <p:cBhvr>
                                        <p:cTn id="117" dur="2000" fill="hold"/>
                                        <p:tgtEl>
                                          <p:spTgt spid="8"/>
                                        </p:tgtEl>
                                        <p:attrNameLst>
                                          <p:attrName>r</p:attrName>
                                        </p:attrNameLst>
                                      </p:cBhvr>
                                    </p:animRot>
                                  </p:childTnLst>
                                </p:cTn>
                              </p:par>
                              <p:par>
                                <p:cTn id="118" presetID="8" presetClass="emph" presetSubtype="0" fill="hold" grpId="4" nodeType="withEffect">
                                  <p:stCondLst>
                                    <p:cond delay="0"/>
                                  </p:stCondLst>
                                  <p:childTnLst>
                                    <p:animRot by="-5400000">
                                      <p:cBhvr>
                                        <p:cTn id="119" dur="2000" fill="hold"/>
                                        <p:tgtEl>
                                          <p:spTgt spid="10"/>
                                        </p:tgtEl>
                                        <p:attrNameLst>
                                          <p:attrName>r</p:attrName>
                                        </p:attrNameLst>
                                      </p:cBhvr>
                                    </p:animRot>
                                  </p:childTnLst>
                                </p:cTn>
                              </p:par>
                              <p:par>
                                <p:cTn id="120" presetID="23" presetClass="entr" presetSubtype="28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4/3*#ppt_w"/>
                                          </p:val>
                                        </p:tav>
                                        <p:tav tm="100000">
                                          <p:val>
                                            <p:strVal val="#ppt_w"/>
                                          </p:val>
                                        </p:tav>
                                      </p:tavLst>
                                    </p:anim>
                                    <p:anim calcmode="lin" valueType="num">
                                      <p:cBhvr>
                                        <p:cTn id="123" dur="2000" fill="hold"/>
                                        <p:tgtEl>
                                          <p:spTgt spid="2"/>
                                        </p:tgtEl>
                                        <p:attrNameLst>
                                          <p:attrName>ppt_h</p:attrName>
                                        </p:attrNameLst>
                                      </p:cBhvr>
                                      <p:tavLst>
                                        <p:tav tm="0">
                                          <p:val>
                                            <p:strVal val="4/3*#ppt_h"/>
                                          </p:val>
                                        </p:tav>
                                        <p:tav tm="100000">
                                          <p:val>
                                            <p:strVal val="#ppt_h"/>
                                          </p:val>
                                        </p:tav>
                                      </p:tavLst>
                                    </p:anim>
                                  </p:childTnLst>
                                </p:cTn>
                              </p:par>
                              <p:par>
                                <p:cTn id="124" presetID="16" presetClass="entr" presetSubtype="37"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arn(outVertical)">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0" name="9 CuadroTexto"/>
          <p:cNvSpPr txBox="1"/>
          <p:nvPr/>
        </p:nvSpPr>
        <p:spPr>
          <a:xfrm>
            <a:off x="2143108" y="857238"/>
            <a:ext cx="6715172" cy="2308324"/>
          </a:xfrm>
          <a:prstGeom prst="rect">
            <a:avLst/>
          </a:prstGeom>
          <a:noFill/>
        </p:spPr>
        <p:txBody>
          <a:bodyPr wrap="square" rtlCol="0">
            <a:spAutoFit/>
          </a:bodyPr>
          <a:lstStyle/>
          <a:p>
            <a:pPr algn="ctr"/>
            <a:r>
              <a:rPr lang="es-PE" dirty="0" smtClean="0"/>
              <a:t>El arraigo que ha tenido esta flor ha llevado a que sus colores representen ciertos significados. Por ejemplo, regalar un ramo de margaritas es más que dar a la otra persona un gesto o agrado. Entregar 2 o 3 flores significa</a:t>
            </a:r>
            <a:r>
              <a:rPr lang="es-PE" b="1" dirty="0" smtClean="0"/>
              <a:t> amistad</a:t>
            </a:r>
            <a:r>
              <a:rPr lang="es-PE" dirty="0" smtClean="0"/>
              <a:t>. No solo amistad en el sentido más simple, sino en su carácter </a:t>
            </a:r>
            <a:r>
              <a:rPr lang="es-PE" b="1" dirty="0" smtClean="0"/>
              <a:t>incondicional</a:t>
            </a:r>
            <a:r>
              <a:rPr lang="es-PE" dirty="0" smtClean="0"/>
              <a:t>.  De ahí que las margaritas sean símbolo de los </a:t>
            </a:r>
            <a:r>
              <a:rPr lang="es-PE" b="1" dirty="0" smtClean="0"/>
              <a:t>sentimientos más puros </a:t>
            </a:r>
            <a:r>
              <a:rPr lang="es-PE" dirty="0" smtClean="0"/>
              <a:t>que puede tener el hombre. Por ello, las margaritas representar jovialidad y frescura, de ahí que sea concebida como la</a:t>
            </a:r>
            <a:r>
              <a:rPr lang="es-PE" b="1" dirty="0" smtClean="0"/>
              <a:t> flor de la inocencia</a:t>
            </a:r>
            <a:r>
              <a:rPr lang="es-PE" dirty="0" smtClean="0"/>
              <a:t>.</a:t>
            </a:r>
            <a:endParaRPr lang="es-PE" dirty="0"/>
          </a:p>
        </p:txBody>
      </p:sp>
      <p:sp>
        <p:nvSpPr>
          <p:cNvPr id="11" name="10 Rectángulo"/>
          <p:cNvSpPr/>
          <p:nvPr/>
        </p:nvSpPr>
        <p:spPr>
          <a:xfrm>
            <a:off x="0" y="-214332"/>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xtracto"/>
          <p:cNvSpPr/>
          <p:nvPr/>
        </p:nvSpPr>
        <p:spPr>
          <a:xfrm>
            <a:off x="500034" y="-357208"/>
            <a:ext cx="8429652"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xtracto"/>
          <p:cNvSpPr/>
          <p:nvPr/>
        </p:nvSpPr>
        <p:spPr>
          <a:xfrm flipV="1">
            <a:off x="714348" y="3929072"/>
            <a:ext cx="7929586" cy="1285890"/>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xtracto"/>
          <p:cNvSpPr/>
          <p:nvPr/>
        </p:nvSpPr>
        <p:spPr>
          <a:xfrm>
            <a:off x="500034" y="-18"/>
            <a:ext cx="8429652"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flipV="1">
            <a:off x="714348" y="3571882"/>
            <a:ext cx="7929586" cy="1285890"/>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500034" y="357172"/>
            <a:ext cx="8429652"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flipV="1">
            <a:off x="714348" y="3214692"/>
            <a:ext cx="7929586" cy="1285890"/>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500034" y="785800"/>
            <a:ext cx="8429652"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flipV="1">
            <a:off x="714348" y="2857502"/>
            <a:ext cx="7929586" cy="1285890"/>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flipV="1">
            <a:off x="428596" y="2500312"/>
            <a:ext cx="8572560" cy="1428736"/>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500034" y="1142990"/>
            <a:ext cx="8429652" cy="1357298"/>
          </a:xfrm>
          <a:prstGeom prst="flowChartExtract">
            <a:avLst/>
          </a:prstGeom>
          <a:gradFill flip="none" rotWithShape="1">
            <a:gsLst>
              <a:gs pos="0">
                <a:srgbClr val="E9CF87"/>
              </a:gs>
              <a:gs pos="50000">
                <a:srgbClr val="8A5C00">
                  <a:shade val="67500"/>
                  <a:satMod val="115000"/>
                </a:srgbClr>
              </a:gs>
              <a:gs pos="100000">
                <a:srgbClr val="8A5C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6" presetClass="entr" presetSubtype="1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ircle(in)">
                                      <p:cBhvr>
                                        <p:cTn id="9" dur="2000"/>
                                        <p:tgtEl>
                                          <p:spTgt spid="3"/>
                                        </p:tgtEl>
                                      </p:cBhvr>
                                    </p:animEffect>
                                  </p:childTnLst>
                                </p:cTn>
                              </p:par>
                              <p:par>
                                <p:cTn id="10" presetID="6"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circle(in)">
                                      <p:cBhvr>
                                        <p:cTn id="18" dur="2000"/>
                                        <p:tgtEl>
                                          <p:spTgt spid="9"/>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circle(in)">
                                      <p:cBhvr>
                                        <p:cTn id="21" dur="2000"/>
                                        <p:tgtEl>
                                          <p:spTgt spid="12"/>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in)">
                                      <p:cBhvr>
                                        <p:cTn id="24" dur="2000"/>
                                        <p:tgtEl>
                                          <p:spTgt spid="4"/>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ircle(in)">
                                      <p:cBhvr>
                                        <p:cTn id="27" dur="2000"/>
                                        <p:tgtEl>
                                          <p:spTgt spid="6"/>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2000"/>
                                        <p:tgtEl>
                                          <p:spTgt spid="8"/>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ircle(in)">
                                      <p:cBhvr>
                                        <p:cTn id="33" dur="2000"/>
                                        <p:tgtEl>
                                          <p:spTgt spid="10"/>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par>
                                <p:cTn id="37" presetID="2" presetClass="entr" presetSubtype="4" fill="hold" grpId="1"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2000" fill="hold"/>
                                        <p:tgtEl>
                                          <p:spTgt spid="3"/>
                                        </p:tgtEl>
                                        <p:attrNameLst>
                                          <p:attrName>ppt_x</p:attrName>
                                        </p:attrNameLst>
                                      </p:cBhvr>
                                      <p:tavLst>
                                        <p:tav tm="0">
                                          <p:val>
                                            <p:strVal val="#ppt_x"/>
                                          </p:val>
                                        </p:tav>
                                        <p:tav tm="100000">
                                          <p:val>
                                            <p:strVal val="#ppt_x"/>
                                          </p:val>
                                        </p:tav>
                                      </p:tavLst>
                                    </p:anim>
                                    <p:anim calcmode="lin" valueType="num">
                                      <p:cBhvr additive="base">
                                        <p:cTn id="40" dur="2000" fill="hold"/>
                                        <p:tgtEl>
                                          <p:spTgt spid="3"/>
                                        </p:tgtEl>
                                        <p:attrNameLst>
                                          <p:attrName>ppt_y</p:attrName>
                                        </p:attrNameLst>
                                      </p:cBhvr>
                                      <p:tavLst>
                                        <p:tav tm="0">
                                          <p:val>
                                            <p:strVal val="1+#ppt_h/2"/>
                                          </p:val>
                                        </p:tav>
                                        <p:tav tm="100000">
                                          <p:val>
                                            <p:strVal val="#ppt_y"/>
                                          </p:val>
                                        </p:tav>
                                      </p:tavLst>
                                    </p:anim>
                                  </p:childTnLst>
                                </p:cTn>
                              </p:par>
                              <p:par>
                                <p:cTn id="41" presetID="2" presetClass="entr" presetSubtype="4"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2000" fill="hold"/>
                                        <p:tgtEl>
                                          <p:spTgt spid="5"/>
                                        </p:tgtEl>
                                        <p:attrNameLst>
                                          <p:attrName>ppt_x</p:attrName>
                                        </p:attrNameLst>
                                      </p:cBhvr>
                                      <p:tavLst>
                                        <p:tav tm="0">
                                          <p:val>
                                            <p:strVal val="#ppt_x"/>
                                          </p:val>
                                        </p:tav>
                                        <p:tav tm="100000">
                                          <p:val>
                                            <p:strVal val="#ppt_x"/>
                                          </p:val>
                                        </p:tav>
                                      </p:tavLst>
                                    </p:anim>
                                    <p:anim calcmode="lin" valueType="num">
                                      <p:cBhvr additive="base">
                                        <p:cTn id="44" dur="2000" fill="hold"/>
                                        <p:tgtEl>
                                          <p:spTgt spid="5"/>
                                        </p:tgtEl>
                                        <p:attrNameLst>
                                          <p:attrName>ppt_y</p:attrName>
                                        </p:attrNameLst>
                                      </p:cBhvr>
                                      <p:tavLst>
                                        <p:tav tm="0">
                                          <p:val>
                                            <p:strVal val="1+#ppt_h/2"/>
                                          </p:val>
                                        </p:tav>
                                        <p:tav tm="100000">
                                          <p:val>
                                            <p:strVal val="#ppt_y"/>
                                          </p:val>
                                        </p:tav>
                                      </p:tavLst>
                                    </p:anim>
                                  </p:childTnLst>
                                </p:cTn>
                              </p:par>
                              <p:par>
                                <p:cTn id="45" presetID="2" presetClass="entr" presetSubtype="4"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2000" fill="hold"/>
                                        <p:tgtEl>
                                          <p:spTgt spid="7"/>
                                        </p:tgtEl>
                                        <p:attrNameLst>
                                          <p:attrName>ppt_x</p:attrName>
                                        </p:attrNameLst>
                                      </p:cBhvr>
                                      <p:tavLst>
                                        <p:tav tm="0">
                                          <p:val>
                                            <p:strVal val="#ppt_x"/>
                                          </p:val>
                                        </p:tav>
                                        <p:tav tm="100000">
                                          <p:val>
                                            <p:strVal val="#ppt_x"/>
                                          </p:val>
                                        </p:tav>
                                      </p:tavLst>
                                    </p:anim>
                                    <p:anim calcmode="lin" valueType="num">
                                      <p:cBhvr additive="base">
                                        <p:cTn id="48" dur="20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2000" fill="hold"/>
                                        <p:tgtEl>
                                          <p:spTgt spid="9"/>
                                        </p:tgtEl>
                                        <p:attrNameLst>
                                          <p:attrName>ppt_x</p:attrName>
                                        </p:attrNameLst>
                                      </p:cBhvr>
                                      <p:tavLst>
                                        <p:tav tm="0">
                                          <p:val>
                                            <p:strVal val="#ppt_x"/>
                                          </p:val>
                                        </p:tav>
                                        <p:tav tm="100000">
                                          <p:val>
                                            <p:strVal val="#ppt_x"/>
                                          </p:val>
                                        </p:tav>
                                      </p:tavLst>
                                    </p:anim>
                                    <p:anim calcmode="lin" valueType="num">
                                      <p:cBhvr additive="base">
                                        <p:cTn id="52" dur="2000" fill="hold"/>
                                        <p:tgtEl>
                                          <p:spTgt spid="9"/>
                                        </p:tgtEl>
                                        <p:attrNameLst>
                                          <p:attrName>ppt_y</p:attrName>
                                        </p:attrNameLst>
                                      </p:cBhvr>
                                      <p:tavLst>
                                        <p:tav tm="0">
                                          <p:val>
                                            <p:strVal val="1+#ppt_h/2"/>
                                          </p:val>
                                        </p:tav>
                                        <p:tav tm="100000">
                                          <p:val>
                                            <p:strVal val="#ppt_y"/>
                                          </p:val>
                                        </p:tav>
                                      </p:tavLst>
                                    </p:anim>
                                  </p:childTnLst>
                                </p:cTn>
                              </p:par>
                              <p:par>
                                <p:cTn id="53" presetID="2" presetClass="entr" presetSubtype="4"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ppt_x"/>
                                          </p:val>
                                        </p:tav>
                                        <p:tav tm="100000">
                                          <p:val>
                                            <p:strVal val="#ppt_x"/>
                                          </p:val>
                                        </p:tav>
                                      </p:tavLst>
                                    </p:anim>
                                    <p:anim calcmode="lin" valueType="num">
                                      <p:cBhvr additive="base">
                                        <p:cTn id="56" dur="20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1" fill="hold" grpId="1"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additive="base">
                                        <p:cTn id="59" dur="2000" fill="hold"/>
                                        <p:tgtEl>
                                          <p:spTgt spid="4"/>
                                        </p:tgtEl>
                                        <p:attrNameLst>
                                          <p:attrName>ppt_x</p:attrName>
                                        </p:attrNameLst>
                                      </p:cBhvr>
                                      <p:tavLst>
                                        <p:tav tm="0">
                                          <p:val>
                                            <p:strVal val="#ppt_x"/>
                                          </p:val>
                                        </p:tav>
                                        <p:tav tm="100000">
                                          <p:val>
                                            <p:strVal val="#ppt_x"/>
                                          </p:val>
                                        </p:tav>
                                      </p:tavLst>
                                    </p:anim>
                                    <p:anim calcmode="lin" valueType="num">
                                      <p:cBhvr additive="base">
                                        <p:cTn id="60" dur="2000" fill="hold"/>
                                        <p:tgtEl>
                                          <p:spTgt spid="4"/>
                                        </p:tgtEl>
                                        <p:attrNameLst>
                                          <p:attrName>ppt_y</p:attrName>
                                        </p:attrNameLst>
                                      </p:cBhvr>
                                      <p:tavLst>
                                        <p:tav tm="0">
                                          <p:val>
                                            <p:strVal val="0-#ppt_h/2"/>
                                          </p:val>
                                        </p:tav>
                                        <p:tav tm="100000">
                                          <p:val>
                                            <p:strVal val="#ppt_y"/>
                                          </p:val>
                                        </p:tav>
                                      </p:tavLst>
                                    </p:anim>
                                  </p:childTnLst>
                                </p:cTn>
                              </p:par>
                              <p:par>
                                <p:cTn id="61" presetID="2" presetClass="entr" presetSubtype="1"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2000" fill="hold"/>
                                        <p:tgtEl>
                                          <p:spTgt spid="6"/>
                                        </p:tgtEl>
                                        <p:attrNameLst>
                                          <p:attrName>ppt_x</p:attrName>
                                        </p:attrNameLst>
                                      </p:cBhvr>
                                      <p:tavLst>
                                        <p:tav tm="0">
                                          <p:val>
                                            <p:strVal val="#ppt_x"/>
                                          </p:val>
                                        </p:tav>
                                        <p:tav tm="100000">
                                          <p:val>
                                            <p:strVal val="#ppt_x"/>
                                          </p:val>
                                        </p:tav>
                                      </p:tavLst>
                                    </p:anim>
                                    <p:anim calcmode="lin" valueType="num">
                                      <p:cBhvr additive="base">
                                        <p:cTn id="64" dur="2000" fill="hold"/>
                                        <p:tgtEl>
                                          <p:spTgt spid="6"/>
                                        </p:tgtEl>
                                        <p:attrNameLst>
                                          <p:attrName>ppt_y</p:attrName>
                                        </p:attrNameLst>
                                      </p:cBhvr>
                                      <p:tavLst>
                                        <p:tav tm="0">
                                          <p:val>
                                            <p:strVal val="0-#ppt_h/2"/>
                                          </p:val>
                                        </p:tav>
                                        <p:tav tm="100000">
                                          <p:val>
                                            <p:strVal val="#ppt_y"/>
                                          </p:val>
                                        </p:tav>
                                      </p:tavLst>
                                    </p:anim>
                                  </p:childTnLst>
                                </p:cTn>
                              </p:par>
                              <p:par>
                                <p:cTn id="65" presetID="2" presetClass="entr" presetSubtype="1"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ppt_x"/>
                                          </p:val>
                                        </p:tav>
                                        <p:tav tm="100000">
                                          <p:val>
                                            <p:strVal val="#ppt_x"/>
                                          </p:val>
                                        </p:tav>
                                      </p:tavLst>
                                    </p:anim>
                                    <p:anim calcmode="lin" valueType="num">
                                      <p:cBhvr additive="base">
                                        <p:cTn id="68" dur="2000" fill="hold"/>
                                        <p:tgtEl>
                                          <p:spTgt spid="8"/>
                                        </p:tgtEl>
                                        <p:attrNameLst>
                                          <p:attrName>ppt_y</p:attrName>
                                        </p:attrNameLst>
                                      </p:cBhvr>
                                      <p:tavLst>
                                        <p:tav tm="0">
                                          <p:val>
                                            <p:strVal val="0-#ppt_h/2"/>
                                          </p:val>
                                        </p:tav>
                                        <p:tav tm="100000">
                                          <p:val>
                                            <p:strVal val="#ppt_y"/>
                                          </p:val>
                                        </p:tav>
                                      </p:tavLst>
                                    </p:anim>
                                  </p:childTnLst>
                                </p:cTn>
                              </p:par>
                              <p:par>
                                <p:cTn id="69" presetID="2" presetClass="entr" presetSubtype="1"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ppt_x"/>
                                          </p:val>
                                        </p:tav>
                                        <p:tav tm="100000">
                                          <p:val>
                                            <p:strVal val="#ppt_x"/>
                                          </p:val>
                                        </p:tav>
                                      </p:tavLst>
                                    </p:anim>
                                    <p:anim calcmode="lin" valueType="num">
                                      <p:cBhvr additive="base">
                                        <p:cTn id="72" dur="2000" fill="hold"/>
                                        <p:tgtEl>
                                          <p:spTgt spid="10"/>
                                        </p:tgtEl>
                                        <p:attrNameLst>
                                          <p:attrName>ppt_y</p:attrName>
                                        </p:attrNameLst>
                                      </p:cBhvr>
                                      <p:tavLst>
                                        <p:tav tm="0">
                                          <p:val>
                                            <p:strVal val="0-#ppt_h/2"/>
                                          </p:val>
                                        </p:tav>
                                        <p:tav tm="100000">
                                          <p:val>
                                            <p:strVal val="#ppt_y"/>
                                          </p:val>
                                        </p:tav>
                                      </p:tavLst>
                                    </p:anim>
                                  </p:childTnLst>
                                </p:cTn>
                              </p:par>
                              <p:par>
                                <p:cTn id="73" presetID="2" presetClass="entr" presetSubtype="1"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2000" fill="hold"/>
                                        <p:tgtEl>
                                          <p:spTgt spid="11"/>
                                        </p:tgtEl>
                                        <p:attrNameLst>
                                          <p:attrName>ppt_x</p:attrName>
                                        </p:attrNameLst>
                                      </p:cBhvr>
                                      <p:tavLst>
                                        <p:tav tm="0">
                                          <p:val>
                                            <p:strVal val="#ppt_x"/>
                                          </p:val>
                                        </p:tav>
                                        <p:tav tm="100000">
                                          <p:val>
                                            <p:strVal val="#ppt_x"/>
                                          </p:val>
                                        </p:tav>
                                      </p:tavLst>
                                    </p:anim>
                                    <p:anim calcmode="lin" valueType="num">
                                      <p:cBhvr additive="base">
                                        <p:cTn id="76" dur="2000" fill="hold"/>
                                        <p:tgtEl>
                                          <p:spTgt spid="11"/>
                                        </p:tgtEl>
                                        <p:attrNameLst>
                                          <p:attrName>ppt_y</p:attrName>
                                        </p:attrNameLst>
                                      </p:cBhvr>
                                      <p:tavLst>
                                        <p:tav tm="0">
                                          <p:val>
                                            <p:strVal val="0-#ppt_h/2"/>
                                          </p:val>
                                        </p:tav>
                                        <p:tav tm="100000">
                                          <p:val>
                                            <p:strVal val="#ppt_y"/>
                                          </p:val>
                                        </p:tav>
                                      </p:tavLst>
                                    </p:anim>
                                  </p:childTnLst>
                                </p:cTn>
                              </p:par>
                            </p:childTnLst>
                          </p:cTn>
                        </p:par>
                        <p:par>
                          <p:cTn id="77" fill="hold">
                            <p:stCondLst>
                              <p:cond delay="2000"/>
                            </p:stCondLst>
                            <p:childTnLst>
                              <p:par>
                                <p:cTn id="78" presetID="2" presetClass="exit" presetSubtype="4" fill="hold" grpId="2" nodeType="after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ppt_x"/>
                                          </p:val>
                                        </p:tav>
                                      </p:tavLst>
                                    </p:anim>
                                    <p:anim calcmode="lin" valueType="num">
                                      <p:cBhvr additive="base">
                                        <p:cTn id="80" dur="2000"/>
                                        <p:tgtEl>
                                          <p:spTgt spid="3"/>
                                        </p:tgtEl>
                                        <p:attrNameLst>
                                          <p:attrName>ppt_y</p:attrName>
                                        </p:attrNameLst>
                                      </p:cBhvr>
                                      <p:tavLst>
                                        <p:tav tm="0">
                                          <p:val>
                                            <p:strVal val="ppt_y"/>
                                          </p:val>
                                        </p:tav>
                                        <p:tav tm="100000">
                                          <p:val>
                                            <p:strVal val="1+ppt_h/2"/>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4" fill="hold" grpId="2"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ppt_x"/>
                                          </p:val>
                                        </p:tav>
                                      </p:tavLst>
                                    </p:anim>
                                    <p:anim calcmode="lin" valueType="num">
                                      <p:cBhvr additive="base">
                                        <p:cTn id="84" dur="2000"/>
                                        <p:tgtEl>
                                          <p:spTgt spid="5"/>
                                        </p:tgtEl>
                                        <p:attrNameLst>
                                          <p:attrName>ppt_y</p:attrName>
                                        </p:attrNameLst>
                                      </p:cBhvr>
                                      <p:tavLst>
                                        <p:tav tm="0">
                                          <p:val>
                                            <p:strVal val="ppt_y"/>
                                          </p:val>
                                        </p:tav>
                                        <p:tav tm="100000">
                                          <p:val>
                                            <p:strVal val="1+ppt_h/2"/>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4" fill="hold" grpId="2" nodeType="withEffect">
                                  <p:stCondLst>
                                    <p:cond delay="0"/>
                                  </p:stCondLst>
                                  <p:childTnLst>
                                    <p:anim calcmode="lin" valueType="num">
                                      <p:cBhvr additive="base">
                                        <p:cTn id="87" dur="2000"/>
                                        <p:tgtEl>
                                          <p:spTgt spid="7"/>
                                        </p:tgtEl>
                                        <p:attrNameLst>
                                          <p:attrName>ppt_x</p:attrName>
                                        </p:attrNameLst>
                                      </p:cBhvr>
                                      <p:tavLst>
                                        <p:tav tm="0">
                                          <p:val>
                                            <p:strVal val="ppt_x"/>
                                          </p:val>
                                        </p:tav>
                                        <p:tav tm="100000">
                                          <p:val>
                                            <p:strVal val="ppt_x"/>
                                          </p:val>
                                        </p:tav>
                                      </p:tavLst>
                                    </p:anim>
                                    <p:anim calcmode="lin" valueType="num">
                                      <p:cBhvr additive="base">
                                        <p:cTn id="88" dur="2000"/>
                                        <p:tgtEl>
                                          <p:spTgt spid="7"/>
                                        </p:tgtEl>
                                        <p:attrNameLst>
                                          <p:attrName>ppt_y</p:attrName>
                                        </p:attrNameLst>
                                      </p:cBhvr>
                                      <p:tavLst>
                                        <p:tav tm="0">
                                          <p:val>
                                            <p:strVal val="ppt_y"/>
                                          </p:val>
                                        </p:tav>
                                        <p:tav tm="100000">
                                          <p:val>
                                            <p:strVal val="1+ppt_h/2"/>
                                          </p:val>
                                        </p:tav>
                                      </p:tavLst>
                                    </p:anim>
                                    <p:set>
                                      <p:cBhvr>
                                        <p:cTn id="89" dur="1" fill="hold">
                                          <p:stCondLst>
                                            <p:cond delay="1999"/>
                                          </p:stCondLst>
                                        </p:cTn>
                                        <p:tgtEl>
                                          <p:spTgt spid="7"/>
                                        </p:tgtEl>
                                        <p:attrNameLst>
                                          <p:attrName>style.visibility</p:attrName>
                                        </p:attrNameLst>
                                      </p:cBhvr>
                                      <p:to>
                                        <p:strVal val="hidden"/>
                                      </p:to>
                                    </p:set>
                                  </p:childTnLst>
                                </p:cTn>
                              </p:par>
                              <p:par>
                                <p:cTn id="90" presetID="2" presetClass="exit" presetSubtype="4" fill="hold" grpId="2" nodeType="withEffect">
                                  <p:stCondLst>
                                    <p:cond delay="0"/>
                                  </p:stCondLst>
                                  <p:childTnLst>
                                    <p:anim calcmode="lin" valueType="num">
                                      <p:cBhvr additive="base">
                                        <p:cTn id="91" dur="2000"/>
                                        <p:tgtEl>
                                          <p:spTgt spid="9"/>
                                        </p:tgtEl>
                                        <p:attrNameLst>
                                          <p:attrName>ppt_x</p:attrName>
                                        </p:attrNameLst>
                                      </p:cBhvr>
                                      <p:tavLst>
                                        <p:tav tm="0">
                                          <p:val>
                                            <p:strVal val="ppt_x"/>
                                          </p:val>
                                        </p:tav>
                                        <p:tav tm="100000">
                                          <p:val>
                                            <p:strVal val="ppt_x"/>
                                          </p:val>
                                        </p:tav>
                                      </p:tavLst>
                                    </p:anim>
                                    <p:anim calcmode="lin" valueType="num">
                                      <p:cBhvr additive="base">
                                        <p:cTn id="92" dur="2000"/>
                                        <p:tgtEl>
                                          <p:spTgt spid="9"/>
                                        </p:tgtEl>
                                        <p:attrNameLst>
                                          <p:attrName>ppt_y</p:attrName>
                                        </p:attrNameLst>
                                      </p:cBhvr>
                                      <p:tavLst>
                                        <p:tav tm="0">
                                          <p:val>
                                            <p:strVal val="ppt_y"/>
                                          </p:val>
                                        </p:tav>
                                        <p:tav tm="100000">
                                          <p:val>
                                            <p:strVal val="1+ppt_h/2"/>
                                          </p:val>
                                        </p:tav>
                                      </p:tavLst>
                                    </p:anim>
                                    <p:set>
                                      <p:cBhvr>
                                        <p:cTn id="93" dur="1" fill="hold">
                                          <p:stCondLst>
                                            <p:cond delay="1999"/>
                                          </p:stCondLst>
                                        </p:cTn>
                                        <p:tgtEl>
                                          <p:spTgt spid="9"/>
                                        </p:tgtEl>
                                        <p:attrNameLst>
                                          <p:attrName>style.visibility</p:attrName>
                                        </p:attrNameLst>
                                      </p:cBhvr>
                                      <p:to>
                                        <p:strVal val="hidden"/>
                                      </p:to>
                                    </p:set>
                                  </p:childTnLst>
                                </p:cTn>
                              </p:par>
                              <p:par>
                                <p:cTn id="94" presetID="2" presetClass="exit" presetSubtype="4" fill="hold" grpId="2" nodeType="withEffect">
                                  <p:stCondLst>
                                    <p:cond delay="0"/>
                                  </p:stCondLst>
                                  <p:childTnLst>
                                    <p:anim calcmode="lin" valueType="num">
                                      <p:cBhvr additive="base">
                                        <p:cTn id="95" dur="2000"/>
                                        <p:tgtEl>
                                          <p:spTgt spid="12"/>
                                        </p:tgtEl>
                                        <p:attrNameLst>
                                          <p:attrName>ppt_x</p:attrName>
                                        </p:attrNameLst>
                                      </p:cBhvr>
                                      <p:tavLst>
                                        <p:tav tm="0">
                                          <p:val>
                                            <p:strVal val="ppt_x"/>
                                          </p:val>
                                        </p:tav>
                                        <p:tav tm="100000">
                                          <p:val>
                                            <p:strVal val="ppt_x"/>
                                          </p:val>
                                        </p:tav>
                                      </p:tavLst>
                                    </p:anim>
                                    <p:anim calcmode="lin" valueType="num">
                                      <p:cBhvr additive="base">
                                        <p:cTn id="96" dur="2000"/>
                                        <p:tgtEl>
                                          <p:spTgt spid="12"/>
                                        </p:tgtEl>
                                        <p:attrNameLst>
                                          <p:attrName>ppt_y</p:attrName>
                                        </p:attrNameLst>
                                      </p:cBhvr>
                                      <p:tavLst>
                                        <p:tav tm="0">
                                          <p:val>
                                            <p:strVal val="ppt_y"/>
                                          </p:val>
                                        </p:tav>
                                        <p:tav tm="100000">
                                          <p:val>
                                            <p:strVal val="1+ppt_h/2"/>
                                          </p:val>
                                        </p:tav>
                                      </p:tavLst>
                                    </p:anim>
                                    <p:set>
                                      <p:cBhvr>
                                        <p:cTn id="97" dur="1" fill="hold">
                                          <p:stCondLst>
                                            <p:cond delay="1999"/>
                                          </p:stCondLst>
                                        </p:cTn>
                                        <p:tgtEl>
                                          <p:spTgt spid="12"/>
                                        </p:tgtEl>
                                        <p:attrNameLst>
                                          <p:attrName>style.visibility</p:attrName>
                                        </p:attrNameLst>
                                      </p:cBhvr>
                                      <p:to>
                                        <p:strVal val="hidden"/>
                                      </p:to>
                                    </p:set>
                                  </p:childTnLst>
                                </p:cTn>
                              </p:par>
                              <p:par>
                                <p:cTn id="98" presetID="2" presetClass="exit" presetSubtype="1" fill="hold" grpId="2" nodeType="withEffect">
                                  <p:stCondLst>
                                    <p:cond delay="0"/>
                                  </p:stCondLst>
                                  <p:childTnLst>
                                    <p:anim calcmode="lin" valueType="num">
                                      <p:cBhvr additive="base">
                                        <p:cTn id="99" dur="2000"/>
                                        <p:tgtEl>
                                          <p:spTgt spid="4"/>
                                        </p:tgtEl>
                                        <p:attrNameLst>
                                          <p:attrName>ppt_x</p:attrName>
                                        </p:attrNameLst>
                                      </p:cBhvr>
                                      <p:tavLst>
                                        <p:tav tm="0">
                                          <p:val>
                                            <p:strVal val="ppt_x"/>
                                          </p:val>
                                        </p:tav>
                                        <p:tav tm="100000">
                                          <p:val>
                                            <p:strVal val="ppt_x"/>
                                          </p:val>
                                        </p:tav>
                                      </p:tavLst>
                                    </p:anim>
                                    <p:anim calcmode="lin" valueType="num">
                                      <p:cBhvr additive="base">
                                        <p:cTn id="100" dur="2000"/>
                                        <p:tgtEl>
                                          <p:spTgt spid="4"/>
                                        </p:tgtEl>
                                        <p:attrNameLst>
                                          <p:attrName>ppt_y</p:attrName>
                                        </p:attrNameLst>
                                      </p:cBhvr>
                                      <p:tavLst>
                                        <p:tav tm="0">
                                          <p:val>
                                            <p:strVal val="ppt_y"/>
                                          </p:val>
                                        </p:tav>
                                        <p:tav tm="100000">
                                          <p:val>
                                            <p:strVal val="0-ppt_h/2"/>
                                          </p:val>
                                        </p:tav>
                                      </p:tavLst>
                                    </p:anim>
                                    <p:set>
                                      <p:cBhvr>
                                        <p:cTn id="101" dur="1" fill="hold">
                                          <p:stCondLst>
                                            <p:cond delay="1999"/>
                                          </p:stCondLst>
                                        </p:cTn>
                                        <p:tgtEl>
                                          <p:spTgt spid="4"/>
                                        </p:tgtEl>
                                        <p:attrNameLst>
                                          <p:attrName>style.visibility</p:attrName>
                                        </p:attrNameLst>
                                      </p:cBhvr>
                                      <p:to>
                                        <p:strVal val="hidden"/>
                                      </p:to>
                                    </p:set>
                                  </p:childTnLst>
                                </p:cTn>
                              </p:par>
                              <p:par>
                                <p:cTn id="102" presetID="2" presetClass="exit" presetSubtype="1" fill="hold" grpId="2" nodeType="withEffect">
                                  <p:stCondLst>
                                    <p:cond delay="0"/>
                                  </p:stCondLst>
                                  <p:childTnLst>
                                    <p:anim calcmode="lin" valueType="num">
                                      <p:cBhvr additive="base">
                                        <p:cTn id="103" dur="2000"/>
                                        <p:tgtEl>
                                          <p:spTgt spid="6"/>
                                        </p:tgtEl>
                                        <p:attrNameLst>
                                          <p:attrName>ppt_x</p:attrName>
                                        </p:attrNameLst>
                                      </p:cBhvr>
                                      <p:tavLst>
                                        <p:tav tm="0">
                                          <p:val>
                                            <p:strVal val="ppt_x"/>
                                          </p:val>
                                        </p:tav>
                                        <p:tav tm="100000">
                                          <p:val>
                                            <p:strVal val="ppt_x"/>
                                          </p:val>
                                        </p:tav>
                                      </p:tavLst>
                                    </p:anim>
                                    <p:anim calcmode="lin" valueType="num">
                                      <p:cBhvr additive="base">
                                        <p:cTn id="104" dur="2000"/>
                                        <p:tgtEl>
                                          <p:spTgt spid="6"/>
                                        </p:tgtEl>
                                        <p:attrNameLst>
                                          <p:attrName>ppt_y</p:attrName>
                                        </p:attrNameLst>
                                      </p:cBhvr>
                                      <p:tavLst>
                                        <p:tav tm="0">
                                          <p:val>
                                            <p:strVal val="ppt_y"/>
                                          </p:val>
                                        </p:tav>
                                        <p:tav tm="100000">
                                          <p:val>
                                            <p:strVal val="0-ppt_h/2"/>
                                          </p:val>
                                        </p:tav>
                                      </p:tavLst>
                                    </p:anim>
                                    <p:set>
                                      <p:cBhvr>
                                        <p:cTn id="105" dur="1" fill="hold">
                                          <p:stCondLst>
                                            <p:cond delay="1999"/>
                                          </p:stCondLst>
                                        </p:cTn>
                                        <p:tgtEl>
                                          <p:spTgt spid="6"/>
                                        </p:tgtEl>
                                        <p:attrNameLst>
                                          <p:attrName>style.visibility</p:attrName>
                                        </p:attrNameLst>
                                      </p:cBhvr>
                                      <p:to>
                                        <p:strVal val="hidden"/>
                                      </p:to>
                                    </p:set>
                                  </p:childTnLst>
                                </p:cTn>
                              </p:par>
                              <p:par>
                                <p:cTn id="106" presetID="2" presetClass="exit" presetSubtype="1" fill="hold" grpId="2"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ppt_x"/>
                                          </p:val>
                                        </p:tav>
                                      </p:tavLst>
                                    </p:anim>
                                    <p:anim calcmode="lin" valueType="num">
                                      <p:cBhvr additive="base">
                                        <p:cTn id="108" dur="2000"/>
                                        <p:tgtEl>
                                          <p:spTgt spid="8"/>
                                        </p:tgtEl>
                                        <p:attrNameLst>
                                          <p:attrName>ppt_y</p:attrName>
                                        </p:attrNameLst>
                                      </p:cBhvr>
                                      <p:tavLst>
                                        <p:tav tm="0">
                                          <p:val>
                                            <p:strVal val="ppt_y"/>
                                          </p:val>
                                        </p:tav>
                                        <p:tav tm="100000">
                                          <p:val>
                                            <p:strVal val="0-ppt_h/2"/>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1" fill="hold" grpId="2"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ppt_x"/>
                                          </p:val>
                                        </p:tav>
                                      </p:tavLst>
                                    </p:anim>
                                    <p:anim calcmode="lin" valueType="num">
                                      <p:cBhvr additive="base">
                                        <p:cTn id="112" dur="2000"/>
                                        <p:tgtEl>
                                          <p:spTgt spid="10"/>
                                        </p:tgtEl>
                                        <p:attrNameLst>
                                          <p:attrName>ppt_y</p:attrName>
                                        </p:attrNameLst>
                                      </p:cBhvr>
                                      <p:tavLst>
                                        <p:tav tm="0">
                                          <p:val>
                                            <p:strVal val="ppt_y"/>
                                          </p:val>
                                        </p:tav>
                                        <p:tav tm="100000">
                                          <p:val>
                                            <p:strVal val="0-ppt_h/2"/>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1" fill="hold" grpId="2" nodeType="withEffect">
                                  <p:stCondLst>
                                    <p:cond delay="0"/>
                                  </p:stCondLst>
                                  <p:childTnLst>
                                    <p:anim calcmode="lin" valueType="num">
                                      <p:cBhvr additive="base">
                                        <p:cTn id="115" dur="2000"/>
                                        <p:tgtEl>
                                          <p:spTgt spid="11"/>
                                        </p:tgtEl>
                                        <p:attrNameLst>
                                          <p:attrName>ppt_x</p:attrName>
                                        </p:attrNameLst>
                                      </p:cBhvr>
                                      <p:tavLst>
                                        <p:tav tm="0">
                                          <p:val>
                                            <p:strVal val="ppt_x"/>
                                          </p:val>
                                        </p:tav>
                                        <p:tav tm="100000">
                                          <p:val>
                                            <p:strVal val="ppt_x"/>
                                          </p:val>
                                        </p:tav>
                                      </p:tavLst>
                                    </p:anim>
                                    <p:anim calcmode="lin" valueType="num">
                                      <p:cBhvr additive="base">
                                        <p:cTn id="116" dur="2000"/>
                                        <p:tgtEl>
                                          <p:spTgt spid="11"/>
                                        </p:tgtEl>
                                        <p:attrNameLst>
                                          <p:attrName>ppt_y</p:attrName>
                                        </p:attrNameLst>
                                      </p:cBhvr>
                                      <p:tavLst>
                                        <p:tav tm="0">
                                          <p:val>
                                            <p:strVal val="ppt_y"/>
                                          </p:val>
                                        </p:tav>
                                        <p:tav tm="100000">
                                          <p:val>
                                            <p:strVal val="0-ppt_h/2"/>
                                          </p:val>
                                        </p:tav>
                                      </p:tavLst>
                                    </p:anim>
                                    <p:set>
                                      <p:cBhvr>
                                        <p:cTn id="117" dur="1" fill="hold">
                                          <p:stCondLst>
                                            <p:cond delay="1999"/>
                                          </p:stCondLst>
                                        </p:cTn>
                                        <p:tgtEl>
                                          <p:spTgt spid="11"/>
                                        </p:tgtEl>
                                        <p:attrNameLst>
                                          <p:attrName>style.visibility</p:attrName>
                                        </p:attrNameLst>
                                      </p:cBhvr>
                                      <p:to>
                                        <p:strVal val="hidden"/>
                                      </p:to>
                                    </p:set>
                                  </p:childTnLst>
                                </p:cTn>
                              </p:par>
                              <p:par>
                                <p:cTn id="118" presetID="2" presetClass="exit" presetSubtype="1" fill="hold" grpId="3" nodeType="withEffect">
                                  <p:stCondLst>
                                    <p:cond delay="0"/>
                                  </p:stCondLst>
                                  <p:childTnLst>
                                    <p:anim calcmode="lin" valueType="num">
                                      <p:cBhvr additive="base">
                                        <p:cTn id="119" dur="2000"/>
                                        <p:tgtEl>
                                          <p:spTgt spid="4"/>
                                        </p:tgtEl>
                                        <p:attrNameLst>
                                          <p:attrName>ppt_x</p:attrName>
                                        </p:attrNameLst>
                                      </p:cBhvr>
                                      <p:tavLst>
                                        <p:tav tm="0">
                                          <p:val>
                                            <p:strVal val="ppt_x"/>
                                          </p:val>
                                        </p:tav>
                                        <p:tav tm="100000">
                                          <p:val>
                                            <p:strVal val="ppt_x"/>
                                          </p:val>
                                        </p:tav>
                                      </p:tavLst>
                                    </p:anim>
                                    <p:anim calcmode="lin" valueType="num">
                                      <p:cBhvr additive="base">
                                        <p:cTn id="120" dur="2000"/>
                                        <p:tgtEl>
                                          <p:spTgt spid="4"/>
                                        </p:tgtEl>
                                        <p:attrNameLst>
                                          <p:attrName>ppt_y</p:attrName>
                                        </p:attrNameLst>
                                      </p:cBhvr>
                                      <p:tavLst>
                                        <p:tav tm="0">
                                          <p:val>
                                            <p:strVal val="ppt_y"/>
                                          </p:val>
                                        </p:tav>
                                        <p:tav tm="100000">
                                          <p:val>
                                            <p:strVal val="0-ppt_h/2"/>
                                          </p:val>
                                        </p:tav>
                                      </p:tavLst>
                                    </p:anim>
                                    <p:set>
                                      <p:cBhvr>
                                        <p:cTn id="121" dur="1" fill="hold">
                                          <p:stCondLst>
                                            <p:cond delay="1999"/>
                                          </p:stCondLst>
                                        </p:cTn>
                                        <p:tgtEl>
                                          <p:spTgt spid="4"/>
                                        </p:tgtEl>
                                        <p:attrNameLst>
                                          <p:attrName>style.visibility</p:attrName>
                                        </p:attrNameLst>
                                      </p:cBhvr>
                                      <p:to>
                                        <p:strVal val="hidden"/>
                                      </p:to>
                                    </p:set>
                                  </p:childTnLst>
                                </p:cTn>
                              </p:par>
                              <p:par>
                                <p:cTn id="122" presetID="2" presetClass="exit" presetSubtype="1" fill="hold" grpId="3" nodeType="withEffect">
                                  <p:stCondLst>
                                    <p:cond delay="0"/>
                                  </p:stCondLst>
                                  <p:childTnLst>
                                    <p:anim calcmode="lin" valueType="num">
                                      <p:cBhvr additive="base">
                                        <p:cTn id="123" dur="2000"/>
                                        <p:tgtEl>
                                          <p:spTgt spid="6"/>
                                        </p:tgtEl>
                                        <p:attrNameLst>
                                          <p:attrName>ppt_x</p:attrName>
                                        </p:attrNameLst>
                                      </p:cBhvr>
                                      <p:tavLst>
                                        <p:tav tm="0">
                                          <p:val>
                                            <p:strVal val="ppt_x"/>
                                          </p:val>
                                        </p:tav>
                                        <p:tav tm="100000">
                                          <p:val>
                                            <p:strVal val="ppt_x"/>
                                          </p:val>
                                        </p:tav>
                                      </p:tavLst>
                                    </p:anim>
                                    <p:anim calcmode="lin" valueType="num">
                                      <p:cBhvr additive="base">
                                        <p:cTn id="124" dur="2000"/>
                                        <p:tgtEl>
                                          <p:spTgt spid="6"/>
                                        </p:tgtEl>
                                        <p:attrNameLst>
                                          <p:attrName>ppt_y</p:attrName>
                                        </p:attrNameLst>
                                      </p:cBhvr>
                                      <p:tavLst>
                                        <p:tav tm="0">
                                          <p:val>
                                            <p:strVal val="ppt_y"/>
                                          </p:val>
                                        </p:tav>
                                        <p:tav tm="100000">
                                          <p:val>
                                            <p:strVal val="0-ppt_h/2"/>
                                          </p:val>
                                        </p:tav>
                                      </p:tavLst>
                                    </p:anim>
                                    <p:set>
                                      <p:cBhvr>
                                        <p:cTn id="125" dur="1" fill="hold">
                                          <p:stCondLst>
                                            <p:cond delay="1999"/>
                                          </p:stCondLst>
                                        </p:cTn>
                                        <p:tgtEl>
                                          <p:spTgt spid="6"/>
                                        </p:tgtEl>
                                        <p:attrNameLst>
                                          <p:attrName>style.visibility</p:attrName>
                                        </p:attrNameLst>
                                      </p:cBhvr>
                                      <p:to>
                                        <p:strVal val="hidden"/>
                                      </p:to>
                                    </p:set>
                                  </p:childTnLst>
                                </p:cTn>
                              </p:par>
                              <p:par>
                                <p:cTn id="126" presetID="2" presetClass="exit" presetSubtype="1" fill="hold" grpId="3" nodeType="withEffect">
                                  <p:stCondLst>
                                    <p:cond delay="0"/>
                                  </p:stCondLst>
                                  <p:childTnLst>
                                    <p:anim calcmode="lin" valueType="num">
                                      <p:cBhvr additive="base">
                                        <p:cTn id="127" dur="2000"/>
                                        <p:tgtEl>
                                          <p:spTgt spid="8"/>
                                        </p:tgtEl>
                                        <p:attrNameLst>
                                          <p:attrName>ppt_x</p:attrName>
                                        </p:attrNameLst>
                                      </p:cBhvr>
                                      <p:tavLst>
                                        <p:tav tm="0">
                                          <p:val>
                                            <p:strVal val="ppt_x"/>
                                          </p:val>
                                        </p:tav>
                                        <p:tav tm="100000">
                                          <p:val>
                                            <p:strVal val="ppt_x"/>
                                          </p:val>
                                        </p:tav>
                                      </p:tavLst>
                                    </p:anim>
                                    <p:anim calcmode="lin" valueType="num">
                                      <p:cBhvr additive="base">
                                        <p:cTn id="128" dur="2000"/>
                                        <p:tgtEl>
                                          <p:spTgt spid="8"/>
                                        </p:tgtEl>
                                        <p:attrNameLst>
                                          <p:attrName>ppt_y</p:attrName>
                                        </p:attrNameLst>
                                      </p:cBhvr>
                                      <p:tavLst>
                                        <p:tav tm="0">
                                          <p:val>
                                            <p:strVal val="ppt_y"/>
                                          </p:val>
                                        </p:tav>
                                        <p:tav tm="100000">
                                          <p:val>
                                            <p:strVal val="0-ppt_h/2"/>
                                          </p:val>
                                        </p:tav>
                                      </p:tavLst>
                                    </p:anim>
                                    <p:set>
                                      <p:cBhvr>
                                        <p:cTn id="129" dur="1" fill="hold">
                                          <p:stCondLst>
                                            <p:cond delay="1999"/>
                                          </p:stCondLst>
                                        </p:cTn>
                                        <p:tgtEl>
                                          <p:spTgt spid="8"/>
                                        </p:tgtEl>
                                        <p:attrNameLst>
                                          <p:attrName>style.visibility</p:attrName>
                                        </p:attrNameLst>
                                      </p:cBhvr>
                                      <p:to>
                                        <p:strVal val="hidden"/>
                                      </p:to>
                                    </p:set>
                                  </p:childTnLst>
                                </p:cTn>
                              </p:par>
                              <p:par>
                                <p:cTn id="130" presetID="2" presetClass="exit" presetSubtype="1" fill="hold" grpId="3" nodeType="withEffect">
                                  <p:stCondLst>
                                    <p:cond delay="0"/>
                                  </p:stCondLst>
                                  <p:childTnLst>
                                    <p:anim calcmode="lin" valueType="num">
                                      <p:cBhvr additive="base">
                                        <p:cTn id="131" dur="2000"/>
                                        <p:tgtEl>
                                          <p:spTgt spid="10"/>
                                        </p:tgtEl>
                                        <p:attrNameLst>
                                          <p:attrName>ppt_x</p:attrName>
                                        </p:attrNameLst>
                                      </p:cBhvr>
                                      <p:tavLst>
                                        <p:tav tm="0">
                                          <p:val>
                                            <p:strVal val="ppt_x"/>
                                          </p:val>
                                        </p:tav>
                                        <p:tav tm="100000">
                                          <p:val>
                                            <p:strVal val="ppt_x"/>
                                          </p:val>
                                        </p:tav>
                                      </p:tavLst>
                                    </p:anim>
                                    <p:anim calcmode="lin" valueType="num">
                                      <p:cBhvr additive="base">
                                        <p:cTn id="132" dur="2000"/>
                                        <p:tgtEl>
                                          <p:spTgt spid="10"/>
                                        </p:tgtEl>
                                        <p:attrNameLst>
                                          <p:attrName>ppt_y</p:attrName>
                                        </p:attrNameLst>
                                      </p:cBhvr>
                                      <p:tavLst>
                                        <p:tav tm="0">
                                          <p:val>
                                            <p:strVal val="ppt_y"/>
                                          </p:val>
                                        </p:tav>
                                        <p:tav tm="100000">
                                          <p:val>
                                            <p:strVal val="0-ppt_h/2"/>
                                          </p:val>
                                        </p:tav>
                                      </p:tavLst>
                                    </p:anim>
                                    <p:set>
                                      <p:cBhvr>
                                        <p:cTn id="133" dur="1" fill="hold">
                                          <p:stCondLst>
                                            <p:cond delay="1999"/>
                                          </p:stCondLst>
                                        </p:cTn>
                                        <p:tgtEl>
                                          <p:spTgt spid="10"/>
                                        </p:tgtEl>
                                        <p:attrNameLst>
                                          <p:attrName>style.visibility</p:attrName>
                                        </p:attrNameLst>
                                      </p:cBhvr>
                                      <p:to>
                                        <p:strVal val="hidden"/>
                                      </p:to>
                                    </p:set>
                                  </p:childTnLst>
                                </p:cTn>
                              </p:par>
                              <p:par>
                                <p:cTn id="134" presetID="2" presetClass="exit" presetSubtype="1" fill="hold" grpId="3" nodeType="withEffect">
                                  <p:stCondLst>
                                    <p:cond delay="0"/>
                                  </p:stCondLst>
                                  <p:childTnLst>
                                    <p:anim calcmode="lin" valueType="num">
                                      <p:cBhvr additive="base">
                                        <p:cTn id="135" dur="2000"/>
                                        <p:tgtEl>
                                          <p:spTgt spid="11"/>
                                        </p:tgtEl>
                                        <p:attrNameLst>
                                          <p:attrName>ppt_x</p:attrName>
                                        </p:attrNameLst>
                                      </p:cBhvr>
                                      <p:tavLst>
                                        <p:tav tm="0">
                                          <p:val>
                                            <p:strVal val="ppt_x"/>
                                          </p:val>
                                        </p:tav>
                                        <p:tav tm="100000">
                                          <p:val>
                                            <p:strVal val="ppt_x"/>
                                          </p:val>
                                        </p:tav>
                                      </p:tavLst>
                                    </p:anim>
                                    <p:anim calcmode="lin" valueType="num">
                                      <p:cBhvr additive="base">
                                        <p:cTn id="136" dur="2000"/>
                                        <p:tgtEl>
                                          <p:spTgt spid="11"/>
                                        </p:tgtEl>
                                        <p:attrNameLst>
                                          <p:attrName>ppt_y</p:attrName>
                                        </p:attrNameLst>
                                      </p:cBhvr>
                                      <p:tavLst>
                                        <p:tav tm="0">
                                          <p:val>
                                            <p:strVal val="ppt_y"/>
                                          </p:val>
                                        </p:tav>
                                        <p:tav tm="100000">
                                          <p:val>
                                            <p:strVal val="0-ppt_h/2"/>
                                          </p:val>
                                        </p:tav>
                                      </p:tavLst>
                                    </p:anim>
                                    <p:set>
                                      <p:cBhvr>
                                        <p:cTn id="137" dur="1" fill="hold">
                                          <p:stCondLst>
                                            <p:cond delay="1999"/>
                                          </p:stCondLst>
                                        </p:cTn>
                                        <p:tgtEl>
                                          <p:spTgt spid="11"/>
                                        </p:tgtEl>
                                        <p:attrNameLst>
                                          <p:attrName>style.visibility</p:attrName>
                                        </p:attrNameLst>
                                      </p:cBhvr>
                                      <p:to>
                                        <p:strVal val="hidden"/>
                                      </p:to>
                                    </p:set>
                                  </p:childTnLst>
                                </p:cTn>
                              </p:par>
                              <p:par>
                                <p:cTn id="138" presetID="3" presetClass="exit" presetSubtype="10" fill="hold" grpId="3" nodeType="withEffect">
                                  <p:stCondLst>
                                    <p:cond delay="0"/>
                                  </p:stCondLst>
                                  <p:childTnLst>
                                    <p:animEffect transition="out" filter="blinds(horizontal)">
                                      <p:cBhvr>
                                        <p:cTn id="139" dur="2000"/>
                                        <p:tgtEl>
                                          <p:spTgt spid="3"/>
                                        </p:tgtEl>
                                      </p:cBhvr>
                                    </p:animEffect>
                                    <p:set>
                                      <p:cBhvr>
                                        <p:cTn id="140" dur="1" fill="hold">
                                          <p:stCondLst>
                                            <p:cond delay="1999"/>
                                          </p:stCondLst>
                                        </p:cTn>
                                        <p:tgtEl>
                                          <p:spTgt spid="3"/>
                                        </p:tgtEl>
                                        <p:attrNameLst>
                                          <p:attrName>style.visibility</p:attrName>
                                        </p:attrNameLst>
                                      </p:cBhvr>
                                      <p:to>
                                        <p:strVal val="hidden"/>
                                      </p:to>
                                    </p:set>
                                  </p:childTnLst>
                                </p:cTn>
                              </p:par>
                              <p:par>
                                <p:cTn id="141" presetID="3" presetClass="exit" presetSubtype="10" fill="hold" grpId="3" nodeType="withEffect">
                                  <p:stCondLst>
                                    <p:cond delay="0"/>
                                  </p:stCondLst>
                                  <p:childTnLst>
                                    <p:animEffect transition="out" filter="blinds(horizontal)">
                                      <p:cBhvr>
                                        <p:cTn id="142" dur="2000"/>
                                        <p:tgtEl>
                                          <p:spTgt spid="5"/>
                                        </p:tgtEl>
                                      </p:cBhvr>
                                    </p:animEffect>
                                    <p:set>
                                      <p:cBhvr>
                                        <p:cTn id="143" dur="1" fill="hold">
                                          <p:stCondLst>
                                            <p:cond delay="1999"/>
                                          </p:stCondLst>
                                        </p:cTn>
                                        <p:tgtEl>
                                          <p:spTgt spid="5"/>
                                        </p:tgtEl>
                                        <p:attrNameLst>
                                          <p:attrName>style.visibility</p:attrName>
                                        </p:attrNameLst>
                                      </p:cBhvr>
                                      <p:to>
                                        <p:strVal val="hidden"/>
                                      </p:to>
                                    </p:set>
                                  </p:childTnLst>
                                </p:cTn>
                              </p:par>
                              <p:par>
                                <p:cTn id="144" presetID="3" presetClass="exit" presetSubtype="10" fill="hold" grpId="3" nodeType="withEffect">
                                  <p:stCondLst>
                                    <p:cond delay="0"/>
                                  </p:stCondLst>
                                  <p:childTnLst>
                                    <p:animEffect transition="out" filter="blinds(horizontal)">
                                      <p:cBhvr>
                                        <p:cTn id="145" dur="2000"/>
                                        <p:tgtEl>
                                          <p:spTgt spid="7"/>
                                        </p:tgtEl>
                                      </p:cBhvr>
                                    </p:animEffect>
                                    <p:set>
                                      <p:cBhvr>
                                        <p:cTn id="146" dur="1" fill="hold">
                                          <p:stCondLst>
                                            <p:cond delay="1999"/>
                                          </p:stCondLst>
                                        </p:cTn>
                                        <p:tgtEl>
                                          <p:spTgt spid="7"/>
                                        </p:tgtEl>
                                        <p:attrNameLst>
                                          <p:attrName>style.visibility</p:attrName>
                                        </p:attrNameLst>
                                      </p:cBhvr>
                                      <p:to>
                                        <p:strVal val="hidden"/>
                                      </p:to>
                                    </p:set>
                                  </p:childTnLst>
                                </p:cTn>
                              </p:par>
                              <p:par>
                                <p:cTn id="147" presetID="3" presetClass="exit" presetSubtype="10" fill="hold" grpId="3" nodeType="withEffect">
                                  <p:stCondLst>
                                    <p:cond delay="0"/>
                                  </p:stCondLst>
                                  <p:childTnLst>
                                    <p:animEffect transition="out" filter="blinds(horizontal)">
                                      <p:cBhvr>
                                        <p:cTn id="148" dur="2000"/>
                                        <p:tgtEl>
                                          <p:spTgt spid="9"/>
                                        </p:tgtEl>
                                      </p:cBhvr>
                                    </p:animEffect>
                                    <p:set>
                                      <p:cBhvr>
                                        <p:cTn id="149" dur="1" fill="hold">
                                          <p:stCondLst>
                                            <p:cond delay="1999"/>
                                          </p:stCondLst>
                                        </p:cTn>
                                        <p:tgtEl>
                                          <p:spTgt spid="9"/>
                                        </p:tgtEl>
                                        <p:attrNameLst>
                                          <p:attrName>style.visibility</p:attrName>
                                        </p:attrNameLst>
                                      </p:cBhvr>
                                      <p:to>
                                        <p:strVal val="hidden"/>
                                      </p:to>
                                    </p:set>
                                  </p:childTnLst>
                                </p:cTn>
                              </p:par>
                              <p:par>
                                <p:cTn id="150" presetID="3" presetClass="exit" presetSubtype="10" fill="hold" grpId="3" nodeType="withEffect">
                                  <p:stCondLst>
                                    <p:cond delay="0"/>
                                  </p:stCondLst>
                                  <p:childTnLst>
                                    <p:animEffect transition="out" filter="blinds(horizontal)">
                                      <p:cBhvr>
                                        <p:cTn id="151" dur="2000"/>
                                        <p:tgtEl>
                                          <p:spTgt spid="12"/>
                                        </p:tgtEl>
                                      </p:cBhvr>
                                    </p:animEffect>
                                    <p:set>
                                      <p:cBhvr>
                                        <p:cTn id="152" dur="1" fill="hold">
                                          <p:stCondLst>
                                            <p:cond delay="1999"/>
                                          </p:stCondLst>
                                        </p:cTn>
                                        <p:tgtEl>
                                          <p:spTgt spid="12"/>
                                        </p:tgtEl>
                                        <p:attrNameLst>
                                          <p:attrName>style.visibility</p:attrName>
                                        </p:attrNameLst>
                                      </p:cBhvr>
                                      <p:to>
                                        <p:strVal val="hidden"/>
                                      </p:to>
                                    </p:set>
                                  </p:childTnLst>
                                </p:cTn>
                              </p:par>
                              <p:par>
                                <p:cTn id="153" presetID="3" presetClass="exit" presetSubtype="10" fill="hold" grpId="4" nodeType="withEffect">
                                  <p:stCondLst>
                                    <p:cond delay="0"/>
                                  </p:stCondLst>
                                  <p:childTnLst>
                                    <p:animEffect transition="out" filter="blinds(horizontal)">
                                      <p:cBhvr>
                                        <p:cTn id="154" dur="2000"/>
                                        <p:tgtEl>
                                          <p:spTgt spid="4"/>
                                        </p:tgtEl>
                                      </p:cBhvr>
                                    </p:animEffect>
                                    <p:set>
                                      <p:cBhvr>
                                        <p:cTn id="155" dur="1" fill="hold">
                                          <p:stCondLst>
                                            <p:cond delay="1999"/>
                                          </p:stCondLst>
                                        </p:cTn>
                                        <p:tgtEl>
                                          <p:spTgt spid="4"/>
                                        </p:tgtEl>
                                        <p:attrNameLst>
                                          <p:attrName>style.visibility</p:attrName>
                                        </p:attrNameLst>
                                      </p:cBhvr>
                                      <p:to>
                                        <p:strVal val="hidden"/>
                                      </p:to>
                                    </p:set>
                                  </p:childTnLst>
                                </p:cTn>
                              </p:par>
                              <p:par>
                                <p:cTn id="156" presetID="3" presetClass="exit" presetSubtype="10" fill="hold" grpId="4" nodeType="withEffect">
                                  <p:stCondLst>
                                    <p:cond delay="0"/>
                                  </p:stCondLst>
                                  <p:childTnLst>
                                    <p:animEffect transition="out" filter="blinds(horizontal)">
                                      <p:cBhvr>
                                        <p:cTn id="157" dur="2000"/>
                                        <p:tgtEl>
                                          <p:spTgt spid="6"/>
                                        </p:tgtEl>
                                      </p:cBhvr>
                                    </p:animEffect>
                                    <p:set>
                                      <p:cBhvr>
                                        <p:cTn id="158" dur="1" fill="hold">
                                          <p:stCondLst>
                                            <p:cond delay="1999"/>
                                          </p:stCondLst>
                                        </p:cTn>
                                        <p:tgtEl>
                                          <p:spTgt spid="6"/>
                                        </p:tgtEl>
                                        <p:attrNameLst>
                                          <p:attrName>style.visibility</p:attrName>
                                        </p:attrNameLst>
                                      </p:cBhvr>
                                      <p:to>
                                        <p:strVal val="hidden"/>
                                      </p:to>
                                    </p:set>
                                  </p:childTnLst>
                                </p:cTn>
                              </p:par>
                              <p:par>
                                <p:cTn id="159" presetID="3" presetClass="exit" presetSubtype="10" fill="hold" grpId="4" nodeType="withEffect">
                                  <p:stCondLst>
                                    <p:cond delay="0"/>
                                  </p:stCondLst>
                                  <p:childTnLst>
                                    <p:animEffect transition="out" filter="blinds(horizontal)">
                                      <p:cBhvr>
                                        <p:cTn id="160" dur="2000"/>
                                        <p:tgtEl>
                                          <p:spTgt spid="8"/>
                                        </p:tgtEl>
                                      </p:cBhvr>
                                    </p:animEffect>
                                    <p:set>
                                      <p:cBhvr>
                                        <p:cTn id="161" dur="1" fill="hold">
                                          <p:stCondLst>
                                            <p:cond delay="1999"/>
                                          </p:stCondLst>
                                        </p:cTn>
                                        <p:tgtEl>
                                          <p:spTgt spid="8"/>
                                        </p:tgtEl>
                                        <p:attrNameLst>
                                          <p:attrName>style.visibility</p:attrName>
                                        </p:attrNameLst>
                                      </p:cBhvr>
                                      <p:to>
                                        <p:strVal val="hidden"/>
                                      </p:to>
                                    </p:set>
                                  </p:childTnLst>
                                </p:cTn>
                              </p:par>
                              <p:par>
                                <p:cTn id="162" presetID="3" presetClass="exit" presetSubtype="10" fill="hold" grpId="4" nodeType="withEffect">
                                  <p:stCondLst>
                                    <p:cond delay="0"/>
                                  </p:stCondLst>
                                  <p:childTnLst>
                                    <p:animEffect transition="out" filter="blinds(horizontal)">
                                      <p:cBhvr>
                                        <p:cTn id="163" dur="2000"/>
                                        <p:tgtEl>
                                          <p:spTgt spid="10"/>
                                        </p:tgtEl>
                                      </p:cBhvr>
                                    </p:animEffect>
                                    <p:set>
                                      <p:cBhvr>
                                        <p:cTn id="164" dur="1" fill="hold">
                                          <p:stCondLst>
                                            <p:cond delay="1999"/>
                                          </p:stCondLst>
                                        </p:cTn>
                                        <p:tgtEl>
                                          <p:spTgt spid="10"/>
                                        </p:tgtEl>
                                        <p:attrNameLst>
                                          <p:attrName>style.visibility</p:attrName>
                                        </p:attrNameLst>
                                      </p:cBhvr>
                                      <p:to>
                                        <p:strVal val="hidden"/>
                                      </p:to>
                                    </p:set>
                                  </p:childTnLst>
                                </p:cTn>
                              </p:par>
                              <p:par>
                                <p:cTn id="165" presetID="3" presetClass="exit" presetSubtype="10" fill="hold" grpId="4" nodeType="withEffect">
                                  <p:stCondLst>
                                    <p:cond delay="0"/>
                                  </p:stCondLst>
                                  <p:childTnLst>
                                    <p:animEffect transition="out" filter="blinds(horizontal)">
                                      <p:cBhvr>
                                        <p:cTn id="166" dur="2000"/>
                                        <p:tgtEl>
                                          <p:spTgt spid="11"/>
                                        </p:tgtEl>
                                      </p:cBhvr>
                                    </p:animEffect>
                                    <p:set>
                                      <p:cBhvr>
                                        <p:cTn id="167" dur="1" fill="hold">
                                          <p:stCondLst>
                                            <p:cond delay="1999"/>
                                          </p:stCondLst>
                                        </p:cTn>
                                        <p:tgtEl>
                                          <p:spTgt spid="11"/>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strVal val="4/3*#ppt_w"/>
                                          </p:val>
                                        </p:tav>
                                        <p:tav tm="100000">
                                          <p:val>
                                            <p:strVal val="#ppt_w"/>
                                          </p:val>
                                        </p:tav>
                                      </p:tavLst>
                                    </p:anim>
                                    <p:anim calcmode="lin" valueType="num">
                                      <p:cBhvr>
                                        <p:cTn id="171" dur="2000" fill="hold"/>
                                        <p:tgtEl>
                                          <p:spTgt spid="2"/>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Horizontal)">
                                      <p:cBhvr>
                                        <p:cTn id="17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4" grpId="4" animBg="1"/>
      <p:bldP spid="5" grpId="0" animBg="1"/>
      <p:bldP spid="5" grpId="1" animBg="1"/>
      <p:bldP spid="5" grpId="2" animBg="1"/>
      <p:bldP spid="5" grpId="3" animBg="1"/>
      <p:bldP spid="6" grpId="0" animBg="1"/>
      <p:bldP spid="6" grpId="1" animBg="1"/>
      <p:bldP spid="6" grpId="2" animBg="1"/>
      <p:bldP spid="6" grpId="3" animBg="1"/>
      <p:bldP spid="6" grpId="4" animBg="1"/>
      <p:bldP spid="7" grpId="0" animBg="1"/>
      <p:bldP spid="7" grpId="1" animBg="1"/>
      <p:bldP spid="7" grpId="2" animBg="1"/>
      <p:bldP spid="7" grpId="3" animBg="1"/>
      <p:bldP spid="8" grpId="0" animBg="1"/>
      <p:bldP spid="8" grpId="1" animBg="1"/>
      <p:bldP spid="8" grpId="2" animBg="1"/>
      <p:bldP spid="8" grpId="3" animBg="1"/>
      <p:bldP spid="8" grpId="4" animBg="1"/>
      <p:bldP spid="9" grpId="0" animBg="1"/>
      <p:bldP spid="9" grpId="1" animBg="1"/>
      <p:bldP spid="9" grpId="2" animBg="1"/>
      <p:bldP spid="9" grpId="3"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4600"/>
        </a:soli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50016" y="285734"/>
            <a:ext cx="2636033" cy="4429162"/>
          </a:xfrm>
          <a:prstGeom prst="moon">
            <a:avLst>
              <a:gd name="adj" fmla="val 7724"/>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429356" y="285734"/>
            <a:ext cx="2571768" cy="4429162"/>
          </a:xfrm>
          <a:prstGeom prst="moon">
            <a:avLst>
              <a:gd name="adj" fmla="val 7448"/>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5715008" y="285734"/>
            <a:ext cx="2571768" cy="4429162"/>
          </a:xfrm>
          <a:prstGeom prst="moon">
            <a:avLst>
              <a:gd name="adj" fmla="val 8114"/>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864364" y="285734"/>
            <a:ext cx="2636033" cy="4429162"/>
          </a:xfrm>
          <a:prstGeom prst="moon">
            <a:avLst>
              <a:gd name="adj" fmla="val 10326"/>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1578744" y="285734"/>
            <a:ext cx="2636033" cy="4429162"/>
          </a:xfrm>
          <a:prstGeom prst="moon">
            <a:avLst>
              <a:gd name="adj" fmla="val 9025"/>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5072066" y="285734"/>
            <a:ext cx="2571768" cy="4429162"/>
          </a:xfrm>
          <a:prstGeom prst="moon">
            <a:avLst>
              <a:gd name="adj" fmla="val 10114"/>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93124" y="285734"/>
            <a:ext cx="2636033" cy="4429162"/>
          </a:xfrm>
          <a:prstGeom prst="moon">
            <a:avLst>
              <a:gd name="adj" fmla="val 8374"/>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429124" y="285734"/>
            <a:ext cx="2571768" cy="4429162"/>
          </a:xfrm>
          <a:prstGeom prst="moon">
            <a:avLst>
              <a:gd name="adj" fmla="val 8781"/>
            </a:avLst>
          </a:prstGeom>
          <a:gradFill>
            <a:gsLst>
              <a:gs pos="22000">
                <a:srgbClr val="2B3616"/>
              </a:gs>
              <a:gs pos="50000">
                <a:schemeClr val="tx1">
                  <a:shade val="67500"/>
                  <a:satMod val="115000"/>
                </a:schemeClr>
              </a:gs>
              <a:gs pos="100000">
                <a:schemeClr val="tx1">
                  <a:shade val="100000"/>
                  <a:satMod val="115000"/>
                </a:schemeClr>
              </a:gs>
            </a:gsLst>
            <a:lin ang="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grpId="2"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grpId="2"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grpId="2"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grpId="2"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2000"/>
                                        <p:tgtEl>
                                          <p:spTgt spid="10"/>
                                        </p:tgtEl>
                                      </p:cBhvr>
                                    </p:animEffect>
                                  </p:childTnLst>
                                </p:cTn>
                              </p:par>
                              <p:par>
                                <p:cTn id="28" presetID="3" presetClass="entr" presetSubtype="10" fill="hold" grpId="2"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2000"/>
                                        <p:tgtEl>
                                          <p:spTgt spid="11"/>
                                        </p:tgtEl>
                                      </p:cBhvr>
                                    </p:animEffect>
                                  </p:childTnLst>
                                </p:cTn>
                              </p:par>
                              <p:par>
                                <p:cTn id="31" presetID="35" presetClass="entr" presetSubtype="0"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2000"/>
                                        <p:tgtEl>
                                          <p:spTgt spid="4"/>
                                        </p:tgtEl>
                                      </p:cBhvr>
                                    </p:animEffect>
                                    <p:anim calcmode="lin" valueType="num">
                                      <p:cBhvr>
                                        <p:cTn id="34" dur="2000" fill="hold"/>
                                        <p:tgtEl>
                                          <p:spTgt spid="4"/>
                                        </p:tgtEl>
                                        <p:attrNameLst>
                                          <p:attrName>style.rotation</p:attrName>
                                        </p:attrNameLst>
                                      </p:cBhvr>
                                      <p:tavLst>
                                        <p:tav tm="0">
                                          <p:val>
                                            <p:fltVal val="720"/>
                                          </p:val>
                                        </p:tav>
                                        <p:tav tm="100000">
                                          <p:val>
                                            <p:fltVal val="0"/>
                                          </p:val>
                                        </p:tav>
                                      </p:tavLst>
                                    </p:anim>
                                    <p:anim calcmode="lin" valueType="num">
                                      <p:cBhvr>
                                        <p:cTn id="35" dur="2000" fill="hold"/>
                                        <p:tgtEl>
                                          <p:spTgt spid="4"/>
                                        </p:tgtEl>
                                        <p:attrNameLst>
                                          <p:attrName>ppt_h</p:attrName>
                                        </p:attrNameLst>
                                      </p:cBhvr>
                                      <p:tavLst>
                                        <p:tav tm="0">
                                          <p:val>
                                            <p:fltVal val="0"/>
                                          </p:val>
                                        </p:tav>
                                        <p:tav tm="100000">
                                          <p:val>
                                            <p:strVal val="#ppt_h"/>
                                          </p:val>
                                        </p:tav>
                                      </p:tavLst>
                                    </p:anim>
                                    <p:anim calcmode="lin" valueType="num">
                                      <p:cBhvr>
                                        <p:cTn id="36" dur="2000" fill="hold"/>
                                        <p:tgtEl>
                                          <p:spTgt spid="4"/>
                                        </p:tgtEl>
                                        <p:attrNameLst>
                                          <p:attrName>ppt_w</p:attrName>
                                        </p:attrNameLst>
                                      </p:cBhvr>
                                      <p:tavLst>
                                        <p:tav tm="0">
                                          <p:val>
                                            <p:fltVal val="0"/>
                                          </p:val>
                                        </p:tav>
                                        <p:tav tm="100000">
                                          <p:val>
                                            <p:strVal val="#ppt_w"/>
                                          </p:val>
                                        </p:tav>
                                      </p:tavLst>
                                    </p:anim>
                                  </p:childTnLst>
                                </p:cTn>
                              </p:par>
                              <p:par>
                                <p:cTn id="37" presetID="35" presetClass="entr" presetSubtype="0"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2000"/>
                                        <p:tgtEl>
                                          <p:spTgt spid="5"/>
                                        </p:tgtEl>
                                      </p:cBhvr>
                                    </p:animEffect>
                                    <p:anim calcmode="lin" valueType="num">
                                      <p:cBhvr>
                                        <p:cTn id="40" dur="2000" fill="hold"/>
                                        <p:tgtEl>
                                          <p:spTgt spid="5"/>
                                        </p:tgtEl>
                                        <p:attrNameLst>
                                          <p:attrName>style.rotation</p:attrName>
                                        </p:attrNameLst>
                                      </p:cBhvr>
                                      <p:tavLst>
                                        <p:tav tm="0">
                                          <p:val>
                                            <p:fltVal val="720"/>
                                          </p:val>
                                        </p:tav>
                                        <p:tav tm="100000">
                                          <p:val>
                                            <p:fltVal val="0"/>
                                          </p:val>
                                        </p:tav>
                                      </p:tavLst>
                                    </p:anim>
                                    <p:anim calcmode="lin" valueType="num">
                                      <p:cBhvr>
                                        <p:cTn id="41" dur="2000" fill="hold"/>
                                        <p:tgtEl>
                                          <p:spTgt spid="5"/>
                                        </p:tgtEl>
                                        <p:attrNameLst>
                                          <p:attrName>ppt_h</p:attrName>
                                        </p:attrNameLst>
                                      </p:cBhvr>
                                      <p:tavLst>
                                        <p:tav tm="0">
                                          <p:val>
                                            <p:fltVal val="0"/>
                                          </p:val>
                                        </p:tav>
                                        <p:tav tm="100000">
                                          <p:val>
                                            <p:strVal val="#ppt_h"/>
                                          </p:val>
                                        </p:tav>
                                      </p:tavLst>
                                    </p:anim>
                                    <p:anim calcmode="lin" valueType="num">
                                      <p:cBhvr>
                                        <p:cTn id="42" dur="2000" fill="hold"/>
                                        <p:tgtEl>
                                          <p:spTgt spid="5"/>
                                        </p:tgtEl>
                                        <p:attrNameLst>
                                          <p:attrName>ppt_w</p:attrName>
                                        </p:attrNameLst>
                                      </p:cBhvr>
                                      <p:tavLst>
                                        <p:tav tm="0">
                                          <p:val>
                                            <p:fltVal val="0"/>
                                          </p:val>
                                        </p:tav>
                                        <p:tav tm="100000">
                                          <p:val>
                                            <p:strVal val="#ppt_w"/>
                                          </p:val>
                                        </p:tav>
                                      </p:tavLst>
                                    </p:anim>
                                  </p:childTnLst>
                                </p:cTn>
                              </p:par>
                              <p:par>
                                <p:cTn id="43" presetID="35" presetClass="entr" presetSubtype="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2000"/>
                                        <p:tgtEl>
                                          <p:spTgt spid="6"/>
                                        </p:tgtEl>
                                      </p:cBhvr>
                                    </p:animEffect>
                                    <p:anim calcmode="lin" valueType="num">
                                      <p:cBhvr>
                                        <p:cTn id="46" dur="2000" fill="hold"/>
                                        <p:tgtEl>
                                          <p:spTgt spid="6"/>
                                        </p:tgtEl>
                                        <p:attrNameLst>
                                          <p:attrName>style.rotation</p:attrName>
                                        </p:attrNameLst>
                                      </p:cBhvr>
                                      <p:tavLst>
                                        <p:tav tm="0">
                                          <p:val>
                                            <p:fltVal val="720"/>
                                          </p:val>
                                        </p:tav>
                                        <p:tav tm="100000">
                                          <p:val>
                                            <p:fltVal val="0"/>
                                          </p:val>
                                        </p:tav>
                                      </p:tavLst>
                                    </p:anim>
                                    <p:anim calcmode="lin" valueType="num">
                                      <p:cBhvr>
                                        <p:cTn id="47" dur="2000" fill="hold"/>
                                        <p:tgtEl>
                                          <p:spTgt spid="6"/>
                                        </p:tgtEl>
                                        <p:attrNameLst>
                                          <p:attrName>ppt_h</p:attrName>
                                        </p:attrNameLst>
                                      </p:cBhvr>
                                      <p:tavLst>
                                        <p:tav tm="0">
                                          <p:val>
                                            <p:fltVal val="0"/>
                                          </p:val>
                                        </p:tav>
                                        <p:tav tm="100000">
                                          <p:val>
                                            <p:strVal val="#ppt_h"/>
                                          </p:val>
                                        </p:tav>
                                      </p:tavLst>
                                    </p:anim>
                                    <p:anim calcmode="lin" valueType="num">
                                      <p:cBhvr>
                                        <p:cTn id="48" dur="2000" fill="hold"/>
                                        <p:tgtEl>
                                          <p:spTgt spid="6"/>
                                        </p:tgtEl>
                                        <p:attrNameLst>
                                          <p:attrName>ppt_w</p:attrName>
                                        </p:attrNameLst>
                                      </p:cBhvr>
                                      <p:tavLst>
                                        <p:tav tm="0">
                                          <p:val>
                                            <p:fltVal val="0"/>
                                          </p:val>
                                        </p:tav>
                                        <p:tav tm="100000">
                                          <p:val>
                                            <p:strVal val="#ppt_w"/>
                                          </p:val>
                                        </p:tav>
                                      </p:tavLst>
                                    </p:anim>
                                  </p:childTnLst>
                                </p:cTn>
                              </p:par>
                              <p:par>
                                <p:cTn id="49" presetID="35" presetClass="entr" presetSubtype="0" fill="hold" grpId="1"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2000"/>
                                        <p:tgtEl>
                                          <p:spTgt spid="7"/>
                                        </p:tgtEl>
                                      </p:cBhvr>
                                    </p:animEffect>
                                    <p:anim calcmode="lin" valueType="num">
                                      <p:cBhvr>
                                        <p:cTn id="52" dur="2000" fill="hold"/>
                                        <p:tgtEl>
                                          <p:spTgt spid="7"/>
                                        </p:tgtEl>
                                        <p:attrNameLst>
                                          <p:attrName>style.rotation</p:attrName>
                                        </p:attrNameLst>
                                      </p:cBhvr>
                                      <p:tavLst>
                                        <p:tav tm="0">
                                          <p:val>
                                            <p:fltVal val="720"/>
                                          </p:val>
                                        </p:tav>
                                        <p:tav tm="100000">
                                          <p:val>
                                            <p:fltVal val="0"/>
                                          </p:val>
                                        </p:tav>
                                      </p:tavLst>
                                    </p:anim>
                                    <p:anim calcmode="lin" valueType="num">
                                      <p:cBhvr>
                                        <p:cTn id="53" dur="2000" fill="hold"/>
                                        <p:tgtEl>
                                          <p:spTgt spid="7"/>
                                        </p:tgtEl>
                                        <p:attrNameLst>
                                          <p:attrName>ppt_h</p:attrName>
                                        </p:attrNameLst>
                                      </p:cBhvr>
                                      <p:tavLst>
                                        <p:tav tm="0">
                                          <p:val>
                                            <p:fltVal val="0"/>
                                          </p:val>
                                        </p:tav>
                                        <p:tav tm="100000">
                                          <p:val>
                                            <p:strVal val="#ppt_h"/>
                                          </p:val>
                                        </p:tav>
                                      </p:tavLst>
                                    </p:anim>
                                    <p:anim calcmode="lin" valueType="num">
                                      <p:cBhvr>
                                        <p:cTn id="54" dur="2000" fill="hold"/>
                                        <p:tgtEl>
                                          <p:spTgt spid="7"/>
                                        </p:tgtEl>
                                        <p:attrNameLst>
                                          <p:attrName>ppt_w</p:attrName>
                                        </p:attrNameLst>
                                      </p:cBhvr>
                                      <p:tavLst>
                                        <p:tav tm="0">
                                          <p:val>
                                            <p:fltVal val="0"/>
                                          </p:val>
                                        </p:tav>
                                        <p:tav tm="100000">
                                          <p:val>
                                            <p:strVal val="#ppt_w"/>
                                          </p:val>
                                        </p:tav>
                                      </p:tavLst>
                                    </p:anim>
                                  </p:childTnLst>
                                </p:cTn>
                              </p:par>
                              <p:par>
                                <p:cTn id="55" presetID="35" presetClass="entr" presetSubtype="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2000"/>
                                        <p:tgtEl>
                                          <p:spTgt spid="8"/>
                                        </p:tgtEl>
                                      </p:cBhvr>
                                    </p:animEffect>
                                    <p:anim calcmode="lin" valueType="num">
                                      <p:cBhvr>
                                        <p:cTn id="58" dur="2000" fill="hold"/>
                                        <p:tgtEl>
                                          <p:spTgt spid="8"/>
                                        </p:tgtEl>
                                        <p:attrNameLst>
                                          <p:attrName>style.rotation</p:attrName>
                                        </p:attrNameLst>
                                      </p:cBhvr>
                                      <p:tavLst>
                                        <p:tav tm="0">
                                          <p:val>
                                            <p:fltVal val="720"/>
                                          </p:val>
                                        </p:tav>
                                        <p:tav tm="100000">
                                          <p:val>
                                            <p:fltVal val="0"/>
                                          </p:val>
                                        </p:tav>
                                      </p:tavLst>
                                    </p:anim>
                                    <p:anim calcmode="lin" valueType="num">
                                      <p:cBhvr>
                                        <p:cTn id="59" dur="2000" fill="hold"/>
                                        <p:tgtEl>
                                          <p:spTgt spid="8"/>
                                        </p:tgtEl>
                                        <p:attrNameLst>
                                          <p:attrName>ppt_h</p:attrName>
                                        </p:attrNameLst>
                                      </p:cBhvr>
                                      <p:tavLst>
                                        <p:tav tm="0">
                                          <p:val>
                                            <p:fltVal val="0"/>
                                          </p:val>
                                        </p:tav>
                                        <p:tav tm="100000">
                                          <p:val>
                                            <p:strVal val="#ppt_h"/>
                                          </p:val>
                                        </p:tav>
                                      </p:tavLst>
                                    </p:anim>
                                    <p:anim calcmode="lin" valueType="num">
                                      <p:cBhvr>
                                        <p:cTn id="60" dur="2000" fill="hold"/>
                                        <p:tgtEl>
                                          <p:spTgt spid="8"/>
                                        </p:tgtEl>
                                        <p:attrNameLst>
                                          <p:attrName>ppt_w</p:attrName>
                                        </p:attrNameLst>
                                      </p:cBhvr>
                                      <p:tavLst>
                                        <p:tav tm="0">
                                          <p:val>
                                            <p:fltVal val="0"/>
                                          </p:val>
                                        </p:tav>
                                        <p:tav tm="100000">
                                          <p:val>
                                            <p:strVal val="#ppt_w"/>
                                          </p:val>
                                        </p:tav>
                                      </p:tavLst>
                                    </p:anim>
                                  </p:childTnLst>
                                </p:cTn>
                              </p:par>
                              <p:par>
                                <p:cTn id="61" presetID="35" presetClass="entr" presetSubtype="0"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2000"/>
                                        <p:tgtEl>
                                          <p:spTgt spid="9"/>
                                        </p:tgtEl>
                                      </p:cBhvr>
                                    </p:animEffect>
                                    <p:anim calcmode="lin" valueType="num">
                                      <p:cBhvr>
                                        <p:cTn id="64" dur="2000" fill="hold"/>
                                        <p:tgtEl>
                                          <p:spTgt spid="9"/>
                                        </p:tgtEl>
                                        <p:attrNameLst>
                                          <p:attrName>style.rotation</p:attrName>
                                        </p:attrNameLst>
                                      </p:cBhvr>
                                      <p:tavLst>
                                        <p:tav tm="0">
                                          <p:val>
                                            <p:fltVal val="720"/>
                                          </p:val>
                                        </p:tav>
                                        <p:tav tm="100000">
                                          <p:val>
                                            <p:fltVal val="0"/>
                                          </p:val>
                                        </p:tav>
                                      </p:tavLst>
                                    </p:anim>
                                    <p:anim calcmode="lin" valueType="num">
                                      <p:cBhvr>
                                        <p:cTn id="65" dur="2000" fill="hold"/>
                                        <p:tgtEl>
                                          <p:spTgt spid="9"/>
                                        </p:tgtEl>
                                        <p:attrNameLst>
                                          <p:attrName>ppt_h</p:attrName>
                                        </p:attrNameLst>
                                      </p:cBhvr>
                                      <p:tavLst>
                                        <p:tav tm="0">
                                          <p:val>
                                            <p:fltVal val="0"/>
                                          </p:val>
                                        </p:tav>
                                        <p:tav tm="100000">
                                          <p:val>
                                            <p:strVal val="#ppt_h"/>
                                          </p:val>
                                        </p:tav>
                                      </p:tavLst>
                                    </p:anim>
                                    <p:anim calcmode="lin" valueType="num">
                                      <p:cBhvr>
                                        <p:cTn id="66" dur="2000" fill="hold"/>
                                        <p:tgtEl>
                                          <p:spTgt spid="9"/>
                                        </p:tgtEl>
                                        <p:attrNameLst>
                                          <p:attrName>ppt_w</p:attrName>
                                        </p:attrNameLst>
                                      </p:cBhvr>
                                      <p:tavLst>
                                        <p:tav tm="0">
                                          <p:val>
                                            <p:fltVal val="0"/>
                                          </p:val>
                                        </p:tav>
                                        <p:tav tm="100000">
                                          <p:val>
                                            <p:strVal val="#ppt_w"/>
                                          </p:val>
                                        </p:tav>
                                      </p:tavLst>
                                    </p:anim>
                                  </p:childTnLst>
                                </p:cTn>
                              </p:par>
                              <p:par>
                                <p:cTn id="67" presetID="35" presetClass="entr" presetSubtype="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2000"/>
                                        <p:tgtEl>
                                          <p:spTgt spid="10"/>
                                        </p:tgtEl>
                                      </p:cBhvr>
                                    </p:animEffect>
                                    <p:anim calcmode="lin" valueType="num">
                                      <p:cBhvr>
                                        <p:cTn id="70" dur="2000" fill="hold"/>
                                        <p:tgtEl>
                                          <p:spTgt spid="10"/>
                                        </p:tgtEl>
                                        <p:attrNameLst>
                                          <p:attrName>style.rotation</p:attrName>
                                        </p:attrNameLst>
                                      </p:cBhvr>
                                      <p:tavLst>
                                        <p:tav tm="0">
                                          <p:val>
                                            <p:fltVal val="720"/>
                                          </p:val>
                                        </p:tav>
                                        <p:tav tm="100000">
                                          <p:val>
                                            <p:fltVal val="0"/>
                                          </p:val>
                                        </p:tav>
                                      </p:tavLst>
                                    </p:anim>
                                    <p:anim calcmode="lin" valueType="num">
                                      <p:cBhvr>
                                        <p:cTn id="71" dur="2000" fill="hold"/>
                                        <p:tgtEl>
                                          <p:spTgt spid="10"/>
                                        </p:tgtEl>
                                        <p:attrNameLst>
                                          <p:attrName>ppt_h</p:attrName>
                                        </p:attrNameLst>
                                      </p:cBhvr>
                                      <p:tavLst>
                                        <p:tav tm="0">
                                          <p:val>
                                            <p:fltVal val="0"/>
                                          </p:val>
                                        </p:tav>
                                        <p:tav tm="100000">
                                          <p:val>
                                            <p:strVal val="#ppt_h"/>
                                          </p:val>
                                        </p:tav>
                                      </p:tavLst>
                                    </p:anim>
                                    <p:anim calcmode="lin" valueType="num">
                                      <p:cBhvr>
                                        <p:cTn id="72" dur="2000" fill="hold"/>
                                        <p:tgtEl>
                                          <p:spTgt spid="10"/>
                                        </p:tgtEl>
                                        <p:attrNameLst>
                                          <p:attrName>ppt_w</p:attrName>
                                        </p:attrNameLst>
                                      </p:cBhvr>
                                      <p:tavLst>
                                        <p:tav tm="0">
                                          <p:val>
                                            <p:fltVal val="0"/>
                                          </p:val>
                                        </p:tav>
                                        <p:tav tm="100000">
                                          <p:val>
                                            <p:strVal val="#ppt_w"/>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2000"/>
                                        <p:tgtEl>
                                          <p:spTgt spid="11"/>
                                        </p:tgtEl>
                                      </p:cBhvr>
                                    </p:animEffect>
                                    <p:anim calcmode="lin" valueType="num">
                                      <p:cBhvr>
                                        <p:cTn id="76" dur="2000" fill="hold"/>
                                        <p:tgtEl>
                                          <p:spTgt spid="11"/>
                                        </p:tgtEl>
                                        <p:attrNameLst>
                                          <p:attrName>style.rotation</p:attrName>
                                        </p:attrNameLst>
                                      </p:cBhvr>
                                      <p:tavLst>
                                        <p:tav tm="0">
                                          <p:val>
                                            <p:fltVal val="720"/>
                                          </p:val>
                                        </p:tav>
                                        <p:tav tm="100000">
                                          <p:val>
                                            <p:fltVal val="0"/>
                                          </p:val>
                                        </p:tav>
                                      </p:tavLst>
                                    </p:anim>
                                    <p:anim calcmode="lin" valueType="num">
                                      <p:cBhvr>
                                        <p:cTn id="77" dur="2000" fill="hold"/>
                                        <p:tgtEl>
                                          <p:spTgt spid="11"/>
                                        </p:tgtEl>
                                        <p:attrNameLst>
                                          <p:attrName>ppt_h</p:attrName>
                                        </p:attrNameLst>
                                      </p:cBhvr>
                                      <p:tavLst>
                                        <p:tav tm="0">
                                          <p:val>
                                            <p:fltVal val="0"/>
                                          </p:val>
                                        </p:tav>
                                        <p:tav tm="100000">
                                          <p:val>
                                            <p:strVal val="#ppt_h"/>
                                          </p:val>
                                        </p:tav>
                                      </p:tavLst>
                                    </p:anim>
                                    <p:anim calcmode="lin" valueType="num">
                                      <p:cBhvr>
                                        <p:cTn id="78" dur="2000" fill="hold"/>
                                        <p:tgtEl>
                                          <p:spTgt spid="11"/>
                                        </p:tgtEl>
                                        <p:attrNameLst>
                                          <p:attrName>ppt_w</p:attrName>
                                        </p:attrNameLst>
                                      </p:cBhvr>
                                      <p:tavLst>
                                        <p:tav tm="0">
                                          <p:val>
                                            <p:fltVal val="0"/>
                                          </p:val>
                                        </p:tav>
                                        <p:tav tm="100000">
                                          <p:val>
                                            <p:strVal val="#ppt_w"/>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2000" fill="hold"/>
                                        <p:tgtEl>
                                          <p:spTgt spid="7"/>
                                        </p:tgtEl>
                                        <p:attrNameLst>
                                          <p:attrName>ppt_x</p:attrName>
                                        </p:attrNameLst>
                                      </p:cBhvr>
                                      <p:tavLst>
                                        <p:tav tm="0">
                                          <p:val>
                                            <p:strVal val="1+#ppt_w/2"/>
                                          </p:val>
                                        </p:tav>
                                        <p:tav tm="100000">
                                          <p:val>
                                            <p:strVal val="#ppt_x"/>
                                          </p:val>
                                        </p:tav>
                                      </p:tavLst>
                                    </p:anim>
                                    <p:anim calcmode="lin" valueType="num">
                                      <p:cBhvr additive="base">
                                        <p:cTn id="86" dur="2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2000" fill="hold"/>
                                        <p:tgtEl>
                                          <p:spTgt spid="5"/>
                                        </p:tgtEl>
                                        <p:attrNameLst>
                                          <p:attrName>ppt_x</p:attrName>
                                        </p:attrNameLst>
                                      </p:cBhvr>
                                      <p:tavLst>
                                        <p:tav tm="0">
                                          <p:val>
                                            <p:strVal val="0-#ppt_w/2"/>
                                          </p:val>
                                        </p:tav>
                                        <p:tav tm="100000">
                                          <p:val>
                                            <p:strVal val="#ppt_x"/>
                                          </p:val>
                                        </p:tav>
                                      </p:tavLst>
                                    </p:anim>
                                    <p:anim calcmode="lin" valueType="num">
                                      <p:cBhvr additive="base">
                                        <p:cTn id="98" dur="2000" fill="hold"/>
                                        <p:tgtEl>
                                          <p:spTgt spid="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2000" fill="hold"/>
                                        <p:tgtEl>
                                          <p:spTgt spid="6"/>
                                        </p:tgtEl>
                                        <p:attrNameLst>
                                          <p:attrName>ppt_x</p:attrName>
                                        </p:attrNameLst>
                                      </p:cBhvr>
                                      <p:tavLst>
                                        <p:tav tm="0">
                                          <p:val>
                                            <p:strVal val="0-#ppt_w/2"/>
                                          </p:val>
                                        </p:tav>
                                        <p:tav tm="100000">
                                          <p:val>
                                            <p:strVal val="#ppt_x"/>
                                          </p:val>
                                        </p:tav>
                                      </p:tavLst>
                                    </p:anim>
                                    <p:anim calcmode="lin" valueType="num">
                                      <p:cBhvr additive="base">
                                        <p:cTn id="102" dur="2000" fill="hold"/>
                                        <p:tgtEl>
                                          <p:spTgt spid="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0-#ppt_w/2"/>
                                          </p:val>
                                        </p:tav>
                                        <p:tav tm="100000">
                                          <p:val>
                                            <p:strVal val="#ppt_x"/>
                                          </p:val>
                                        </p:tav>
                                      </p:tavLst>
                                    </p:anim>
                                    <p:anim calcmode="lin" valueType="num">
                                      <p:cBhvr additive="base">
                                        <p:cTn id="110" dur="2000" fill="hold"/>
                                        <p:tgtEl>
                                          <p:spTgt spid="11"/>
                                        </p:tgtEl>
                                        <p:attrNameLst>
                                          <p:attrName>ppt_y</p:attrName>
                                        </p:attrNameLst>
                                      </p:cBhvr>
                                      <p:tavLst>
                                        <p:tav tm="0">
                                          <p:val>
                                            <p:strVal val="#ppt_y"/>
                                          </p:val>
                                        </p:tav>
                                        <p:tav tm="100000">
                                          <p:val>
                                            <p:strVal val="#ppt_y"/>
                                          </p:val>
                                        </p:tav>
                                      </p:tavLst>
                                    </p:anim>
                                  </p:childTnLst>
                                </p:cTn>
                              </p:par>
                            </p:childTnLst>
                          </p:cTn>
                        </p:par>
                        <p:par>
                          <p:cTn id="111" fill="hold">
                            <p:stCondLst>
                              <p:cond delay="2000"/>
                            </p:stCondLst>
                            <p:childTnLst>
                              <p:par>
                                <p:cTn id="112" presetID="2" presetClass="exit" presetSubtype="2" fill="hold" grpId="3" nodeType="afterEffect">
                                  <p:stCondLst>
                                    <p:cond delay="0"/>
                                  </p:stCondLst>
                                  <p:childTnLst>
                                    <p:anim calcmode="lin" valueType="num">
                                      <p:cBhvr additive="base">
                                        <p:cTn id="113" dur="2000"/>
                                        <p:tgtEl>
                                          <p:spTgt spid="4"/>
                                        </p:tgtEl>
                                        <p:attrNameLst>
                                          <p:attrName>ppt_x</p:attrName>
                                        </p:attrNameLst>
                                      </p:cBhvr>
                                      <p:tavLst>
                                        <p:tav tm="0">
                                          <p:val>
                                            <p:strVal val="ppt_x"/>
                                          </p:val>
                                        </p:tav>
                                        <p:tav tm="100000">
                                          <p:val>
                                            <p:strVal val="1+ppt_w/2"/>
                                          </p:val>
                                        </p:tav>
                                      </p:tavLst>
                                    </p:anim>
                                    <p:anim calcmode="lin" valueType="num">
                                      <p:cBhvr additive="base">
                                        <p:cTn id="114" dur="2000"/>
                                        <p:tgtEl>
                                          <p:spTgt spid="4"/>
                                        </p:tgtEl>
                                        <p:attrNameLst>
                                          <p:attrName>ppt_y</p:attrName>
                                        </p:attrNameLst>
                                      </p:cBhvr>
                                      <p:tavLst>
                                        <p:tav tm="0">
                                          <p:val>
                                            <p:strVal val="ppt_y"/>
                                          </p:val>
                                        </p:tav>
                                        <p:tav tm="100000">
                                          <p:val>
                                            <p:strVal val="ppt_y"/>
                                          </p:val>
                                        </p:tav>
                                      </p:tavLst>
                                    </p:anim>
                                    <p:set>
                                      <p:cBhvr>
                                        <p:cTn id="115" dur="1" fill="hold">
                                          <p:stCondLst>
                                            <p:cond delay="1999"/>
                                          </p:stCondLst>
                                        </p:cTn>
                                        <p:tgtEl>
                                          <p:spTgt spid="4"/>
                                        </p:tgtEl>
                                        <p:attrNameLst>
                                          <p:attrName>style.visibility</p:attrName>
                                        </p:attrNameLst>
                                      </p:cBhvr>
                                      <p:to>
                                        <p:strVal val="hidden"/>
                                      </p:to>
                                    </p:set>
                                  </p:childTnLst>
                                </p:cTn>
                              </p:par>
                              <p:par>
                                <p:cTn id="116" presetID="2" presetClass="exit" presetSubtype="2" fill="hold" grpId="3"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ppt_y"/>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10" fill="hold" grpId="4" nodeType="withEffect">
                                  <p:stCondLst>
                                    <p:cond delay="0"/>
                                  </p:stCondLst>
                                  <p:childTnLst>
                                    <p:anim calcmode="lin" valueType="num">
                                      <p:cBhvr>
                                        <p:cTn id="145" dur="2000"/>
                                        <p:tgtEl>
                                          <p:spTgt spid="4"/>
                                        </p:tgtEl>
                                        <p:attrNameLst>
                                          <p:attrName>ppt_h</p:attrName>
                                        </p:attrNameLst>
                                      </p:cBhvr>
                                      <p:tavLst>
                                        <p:tav tm="0">
                                          <p:val>
                                            <p:strVal val="ppt_h"/>
                                          </p:val>
                                        </p:tav>
                                        <p:tav tm="100000">
                                          <p:val>
                                            <p:strVal val="ppt_h"/>
                                          </p:val>
                                        </p:tav>
                                      </p:tavLst>
                                    </p:anim>
                                    <p:anim calcmode="lin" valueType="num">
                                      <p:cBhvr>
                                        <p:cTn id="14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4"/>
                                        </p:tgtEl>
                                        <p:attrNameLst>
                                          <p:attrName>style.visibility</p:attrName>
                                        </p:attrNameLst>
                                      </p:cBhvr>
                                      <p:to>
                                        <p:strVal val="hidden"/>
                                      </p:to>
                                    </p:set>
                                  </p:childTnLst>
                                </p:cTn>
                              </p:par>
                              <p:par>
                                <p:cTn id="148" presetID="19" presetClass="exit" presetSubtype="10" fill="hold" grpId="4" nodeType="withEffect">
                                  <p:stCondLst>
                                    <p:cond delay="0"/>
                                  </p:stCondLst>
                                  <p:childTnLst>
                                    <p:anim calcmode="lin" valueType="num">
                                      <p:cBhvr>
                                        <p:cTn id="149" dur="2000"/>
                                        <p:tgtEl>
                                          <p:spTgt spid="5"/>
                                        </p:tgtEl>
                                        <p:attrNameLst>
                                          <p:attrName>ppt_h</p:attrName>
                                        </p:attrNameLst>
                                      </p:cBhvr>
                                      <p:tavLst>
                                        <p:tav tm="0">
                                          <p:val>
                                            <p:strVal val="ppt_h"/>
                                          </p:val>
                                        </p:tav>
                                        <p:tav tm="100000">
                                          <p:val>
                                            <p:strVal val="ppt_h"/>
                                          </p:val>
                                        </p:tav>
                                      </p:tavLst>
                                    </p:anim>
                                    <p:anim calcmode="lin" valueType="num">
                                      <p:cBhvr>
                                        <p:cTn id="15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5"/>
                                        </p:tgtEl>
                                        <p:attrNameLst>
                                          <p:attrName>style.visibility</p:attrName>
                                        </p:attrNameLst>
                                      </p:cBhvr>
                                      <p:to>
                                        <p:strVal val="hidden"/>
                                      </p:to>
                                    </p:set>
                                  </p:childTnLst>
                                </p:cTn>
                              </p:par>
                              <p:par>
                                <p:cTn id="152" presetID="19" presetClass="exit" presetSubtype="10" fill="hold" grpId="4" nodeType="withEffect">
                                  <p:stCondLst>
                                    <p:cond delay="0"/>
                                  </p:stCondLst>
                                  <p:childTnLst>
                                    <p:anim calcmode="lin" valueType="num">
                                      <p:cBhvr>
                                        <p:cTn id="153" dur="2000"/>
                                        <p:tgtEl>
                                          <p:spTgt spid="6"/>
                                        </p:tgtEl>
                                        <p:attrNameLst>
                                          <p:attrName>ppt_h</p:attrName>
                                        </p:attrNameLst>
                                      </p:cBhvr>
                                      <p:tavLst>
                                        <p:tav tm="0">
                                          <p:val>
                                            <p:strVal val="ppt_h"/>
                                          </p:val>
                                        </p:tav>
                                        <p:tav tm="100000">
                                          <p:val>
                                            <p:strVal val="ppt_h"/>
                                          </p:val>
                                        </p:tav>
                                      </p:tavLst>
                                    </p:anim>
                                    <p:anim calcmode="lin" valueType="num">
                                      <p:cBhvr>
                                        <p:cTn id="15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6"/>
                                        </p:tgtEl>
                                        <p:attrNameLst>
                                          <p:attrName>style.visibility</p:attrName>
                                        </p:attrNameLst>
                                      </p:cBhvr>
                                      <p:to>
                                        <p:strVal val="hidden"/>
                                      </p:to>
                                    </p:set>
                                  </p:childTnLst>
                                </p:cTn>
                              </p:par>
                              <p:par>
                                <p:cTn id="156" presetID="19" presetClass="exit" presetSubtype="10" fill="hold" grpId="4" nodeType="withEffect">
                                  <p:stCondLst>
                                    <p:cond delay="0"/>
                                  </p:stCondLst>
                                  <p:childTnLst>
                                    <p:anim calcmode="lin" valueType="num">
                                      <p:cBhvr>
                                        <p:cTn id="157" dur="2000"/>
                                        <p:tgtEl>
                                          <p:spTgt spid="7"/>
                                        </p:tgtEl>
                                        <p:attrNameLst>
                                          <p:attrName>ppt_h</p:attrName>
                                        </p:attrNameLst>
                                      </p:cBhvr>
                                      <p:tavLst>
                                        <p:tav tm="0">
                                          <p:val>
                                            <p:strVal val="ppt_h"/>
                                          </p:val>
                                        </p:tav>
                                        <p:tav tm="100000">
                                          <p:val>
                                            <p:strVal val="ppt_h"/>
                                          </p:val>
                                        </p:tav>
                                      </p:tavLst>
                                    </p:anim>
                                    <p:anim calcmode="lin" valueType="num">
                                      <p:cBhvr>
                                        <p:cTn id="15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7"/>
                                        </p:tgtEl>
                                        <p:attrNameLst>
                                          <p:attrName>style.visibility</p:attrName>
                                        </p:attrNameLst>
                                      </p:cBhvr>
                                      <p:to>
                                        <p:strVal val="hidden"/>
                                      </p:to>
                                    </p:set>
                                  </p:childTnLst>
                                </p:cTn>
                              </p:par>
                              <p:par>
                                <p:cTn id="160" presetID="19" presetClass="exit" presetSubtype="10" fill="hold" grpId="4" nodeType="withEffect">
                                  <p:stCondLst>
                                    <p:cond delay="0"/>
                                  </p:stCondLst>
                                  <p:childTnLst>
                                    <p:anim calcmode="lin" valueType="num">
                                      <p:cBhvr>
                                        <p:cTn id="161" dur="2000"/>
                                        <p:tgtEl>
                                          <p:spTgt spid="8"/>
                                        </p:tgtEl>
                                        <p:attrNameLst>
                                          <p:attrName>ppt_h</p:attrName>
                                        </p:attrNameLst>
                                      </p:cBhvr>
                                      <p:tavLst>
                                        <p:tav tm="0">
                                          <p:val>
                                            <p:strVal val="ppt_h"/>
                                          </p:val>
                                        </p:tav>
                                        <p:tav tm="100000">
                                          <p:val>
                                            <p:strVal val="ppt_h"/>
                                          </p:val>
                                        </p:tav>
                                      </p:tavLst>
                                    </p:anim>
                                    <p:anim calcmode="lin" valueType="num">
                                      <p:cBhvr>
                                        <p:cTn id="1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8"/>
                                        </p:tgtEl>
                                        <p:attrNameLst>
                                          <p:attrName>style.visibility</p:attrName>
                                        </p:attrNameLst>
                                      </p:cBhvr>
                                      <p:to>
                                        <p:strVal val="hidden"/>
                                      </p:to>
                                    </p:set>
                                  </p:childTnLst>
                                </p:cTn>
                              </p:par>
                              <p:par>
                                <p:cTn id="164" presetID="19" presetClass="exit" presetSubtype="10" fill="hold" grpId="4" nodeType="withEffect">
                                  <p:stCondLst>
                                    <p:cond delay="0"/>
                                  </p:stCondLst>
                                  <p:childTnLst>
                                    <p:anim calcmode="lin" valueType="num">
                                      <p:cBhvr>
                                        <p:cTn id="165" dur="2000"/>
                                        <p:tgtEl>
                                          <p:spTgt spid="9"/>
                                        </p:tgtEl>
                                        <p:attrNameLst>
                                          <p:attrName>ppt_h</p:attrName>
                                        </p:attrNameLst>
                                      </p:cBhvr>
                                      <p:tavLst>
                                        <p:tav tm="0">
                                          <p:val>
                                            <p:strVal val="ppt_h"/>
                                          </p:val>
                                        </p:tav>
                                        <p:tav tm="100000">
                                          <p:val>
                                            <p:strVal val="ppt_h"/>
                                          </p:val>
                                        </p:tav>
                                      </p:tavLst>
                                    </p:anim>
                                    <p:anim calcmode="lin" valueType="num">
                                      <p:cBhvr>
                                        <p:cTn id="16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9"/>
                                        </p:tgtEl>
                                        <p:attrNameLst>
                                          <p:attrName>style.visibility</p:attrName>
                                        </p:attrNameLst>
                                      </p:cBhvr>
                                      <p:to>
                                        <p:strVal val="hidden"/>
                                      </p:to>
                                    </p:set>
                                  </p:childTnLst>
                                </p:cTn>
                              </p:par>
                              <p:par>
                                <p:cTn id="168" presetID="19" presetClass="exit" presetSubtype="10" fill="hold" grpId="4" nodeType="withEffect">
                                  <p:stCondLst>
                                    <p:cond delay="0"/>
                                  </p:stCondLst>
                                  <p:childTnLst>
                                    <p:anim calcmode="lin" valueType="num">
                                      <p:cBhvr>
                                        <p:cTn id="169" dur="2000"/>
                                        <p:tgtEl>
                                          <p:spTgt spid="10"/>
                                        </p:tgtEl>
                                        <p:attrNameLst>
                                          <p:attrName>ppt_h</p:attrName>
                                        </p:attrNameLst>
                                      </p:cBhvr>
                                      <p:tavLst>
                                        <p:tav tm="0">
                                          <p:val>
                                            <p:strVal val="ppt_h"/>
                                          </p:val>
                                        </p:tav>
                                        <p:tav tm="100000">
                                          <p:val>
                                            <p:strVal val="ppt_h"/>
                                          </p:val>
                                        </p:tav>
                                      </p:tavLst>
                                    </p:anim>
                                    <p:anim calcmode="lin" valueType="num">
                                      <p:cBhvr>
                                        <p:cTn id="17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0"/>
                                        </p:tgtEl>
                                        <p:attrNameLst>
                                          <p:attrName>style.visibility</p:attrName>
                                        </p:attrNameLst>
                                      </p:cBhvr>
                                      <p:to>
                                        <p:strVal val="hidden"/>
                                      </p:to>
                                    </p:set>
                                  </p:childTnLst>
                                </p:cTn>
                              </p:par>
                              <p:par>
                                <p:cTn id="172" presetID="19" presetClass="exit" presetSubtype="10" fill="hold" grpId="4" nodeType="withEffect">
                                  <p:stCondLst>
                                    <p:cond delay="0"/>
                                  </p:stCondLst>
                                  <p:childTnLst>
                                    <p:anim calcmode="lin" valueType="num">
                                      <p:cBhvr>
                                        <p:cTn id="173" dur="2000"/>
                                        <p:tgtEl>
                                          <p:spTgt spid="11"/>
                                        </p:tgtEl>
                                        <p:attrNameLst>
                                          <p:attrName>ppt_h</p:attrName>
                                        </p:attrNameLst>
                                      </p:cBhvr>
                                      <p:tavLst>
                                        <p:tav tm="0">
                                          <p:val>
                                            <p:strVal val="ppt_h"/>
                                          </p:val>
                                        </p:tav>
                                        <p:tav tm="100000">
                                          <p:val>
                                            <p:strVal val="ppt_h"/>
                                          </p:val>
                                        </p:tav>
                                      </p:tavLst>
                                    </p:anim>
                                    <p:anim calcmode="lin" valueType="num">
                                      <p:cBhvr>
                                        <p:cTn id="17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11"/>
                                        </p:tgtEl>
                                        <p:attrNameLst>
                                          <p:attrName>style.visibility</p:attrName>
                                        </p:attrNameLst>
                                      </p:cBhvr>
                                      <p:to>
                                        <p:strVal val="hidden"/>
                                      </p:to>
                                    </p:set>
                                  </p:childTnLst>
                                </p:cTn>
                              </p:par>
                              <p:par>
                                <p:cTn id="176" presetID="16" presetClass="entr" presetSubtype="37"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Effect transition="in" filter="barn(outVertical)">
                                      <p:cBhvr>
                                        <p:cTn id="178" dur="2000"/>
                                        <p:tgtEl>
                                          <p:spTgt spid="2"/>
                                        </p:tgtEl>
                                      </p:cBhvr>
                                    </p:animEffect>
                                  </p:childTnLst>
                                </p:cTn>
                              </p:par>
                              <p:par>
                                <p:cTn id="179" presetID="23" presetClass="entr" presetSubtype="288" fill="hold" nodeType="withEffect">
                                  <p:stCondLst>
                                    <p:cond delay="0"/>
                                  </p:stCondLst>
                                  <p:childTnLst>
                                    <p:set>
                                      <p:cBhvr>
                                        <p:cTn id="180" dur="1" fill="hold">
                                          <p:stCondLst>
                                            <p:cond delay="0"/>
                                          </p:stCondLst>
                                        </p:cTn>
                                        <p:tgtEl>
                                          <p:spTgt spid="2"/>
                                        </p:tgtEl>
                                        <p:attrNameLst>
                                          <p:attrName>style.visibility</p:attrName>
                                        </p:attrNameLst>
                                      </p:cBhvr>
                                      <p:to>
                                        <p:strVal val="visible"/>
                                      </p:to>
                                    </p:set>
                                    <p:anim calcmode="lin" valueType="num">
                                      <p:cBhvr>
                                        <p:cTn id="181" dur="2000" fill="hold"/>
                                        <p:tgtEl>
                                          <p:spTgt spid="2"/>
                                        </p:tgtEl>
                                        <p:attrNameLst>
                                          <p:attrName>ppt_w</p:attrName>
                                        </p:attrNameLst>
                                      </p:cBhvr>
                                      <p:tavLst>
                                        <p:tav tm="0">
                                          <p:val>
                                            <p:strVal val="4/3*#ppt_w"/>
                                          </p:val>
                                        </p:tav>
                                        <p:tav tm="100000">
                                          <p:val>
                                            <p:strVal val="#ppt_w"/>
                                          </p:val>
                                        </p:tav>
                                      </p:tavLst>
                                    </p:anim>
                                    <p:anim calcmode="lin" valueType="num">
                                      <p:cBhvr>
                                        <p:cTn id="18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1571604" y="-714392"/>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6715140" y="-642954"/>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2071702" y="285764"/>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571736" y="1285872"/>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6215074" y="285740"/>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715008" y="1357310"/>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071834" y="2143128"/>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1868" y="3143236"/>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071934" y="3643326"/>
            <a:ext cx="500034" cy="1500174"/>
          </a:xfrm>
          <a:prstGeom prst="rect">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214942" y="2571756"/>
            <a:ext cx="500034" cy="1928802"/>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714876" y="3643326"/>
            <a:ext cx="500034" cy="1500174"/>
          </a:xfrm>
          <a:prstGeom prst="rect">
            <a:avLst/>
          </a:prstGeom>
          <a:blipFill>
            <a:blip r:embed="rId4" cstate="print">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908" y="-785836"/>
            <a:ext cx="9572692" cy="721523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3" presetClass="entr" presetSubtype="10" fill="hold" grpId="1"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linds(horizontal)">
                                      <p:cBhvr>
                                        <p:cTn id="53" dur="2000"/>
                                        <p:tgtEl>
                                          <p:spTgt spid="3"/>
                                        </p:tgtEl>
                                      </p:cBhvr>
                                    </p:animEffect>
                                  </p:childTnLst>
                                </p:cTn>
                              </p:par>
                              <p:par>
                                <p:cTn id="54" presetID="3" presetClass="entr" presetSubtype="10" fill="hold" grpId="1"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blinds(horizontal)">
                                      <p:cBhvr>
                                        <p:cTn id="56" dur="2000"/>
                                        <p:tgtEl>
                                          <p:spTgt spid="5"/>
                                        </p:tgtEl>
                                      </p:cBhvr>
                                    </p:animEffect>
                                  </p:childTnLst>
                                </p:cTn>
                              </p:par>
                              <p:par>
                                <p:cTn id="57" presetID="3" presetClass="entr" presetSubtype="10" fill="hold" grpId="1"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blinds(horizontal)">
                                      <p:cBhvr>
                                        <p:cTn id="59" dur="2000"/>
                                        <p:tgtEl>
                                          <p:spTgt spid="6"/>
                                        </p:tgtEl>
                                      </p:cBhvr>
                                    </p:animEffect>
                                  </p:childTnLst>
                                </p:cTn>
                              </p:par>
                              <p:par>
                                <p:cTn id="60" presetID="3"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blinds(horizontal)">
                                      <p:cBhvr>
                                        <p:cTn id="62" dur="2000"/>
                                        <p:tgtEl>
                                          <p:spTgt spid="9"/>
                                        </p:tgtEl>
                                      </p:cBhvr>
                                    </p:animEffect>
                                  </p:childTnLst>
                                </p:cTn>
                              </p:par>
                              <p:par>
                                <p:cTn id="63" presetID="3" presetClass="entr" presetSubtype="1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blinds(horizontal)">
                                      <p:cBhvr>
                                        <p:cTn id="65" dur="2000"/>
                                        <p:tgtEl>
                                          <p:spTgt spid="10"/>
                                        </p:tgtEl>
                                      </p:cBhvr>
                                    </p:animEffect>
                                  </p:childTnLst>
                                </p:cTn>
                              </p:par>
                              <p:par>
                                <p:cTn id="66" presetID="3" presetClass="entr" presetSubtype="10" fill="hold" grpId="1"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blinds(horizontal)">
                                      <p:cBhvr>
                                        <p:cTn id="68" dur="2000"/>
                                        <p:tgtEl>
                                          <p:spTgt spid="11"/>
                                        </p:tgtEl>
                                      </p:cBhvr>
                                    </p:animEffect>
                                  </p:childTnLst>
                                </p:cTn>
                              </p:par>
                              <p:par>
                                <p:cTn id="69" presetID="3" presetClass="entr" presetSubtype="10" fill="hold" grpId="1"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blinds(horizontal)">
                                      <p:cBhvr>
                                        <p:cTn id="71" dur="2000"/>
                                        <p:tgtEl>
                                          <p:spTgt spid="4"/>
                                        </p:tgtEl>
                                      </p:cBhvr>
                                    </p:animEffect>
                                  </p:childTnLst>
                                </p:cTn>
                              </p:par>
                              <p:par>
                                <p:cTn id="72" presetID="3"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blinds(horizontal)">
                                      <p:cBhvr>
                                        <p:cTn id="74" dur="2000"/>
                                        <p:tgtEl>
                                          <p:spTgt spid="7"/>
                                        </p:tgtEl>
                                      </p:cBhvr>
                                    </p:animEffect>
                                  </p:childTnLst>
                                </p:cTn>
                              </p:par>
                              <p:par>
                                <p:cTn id="75" presetID="3"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blinds(horizontal)">
                                      <p:cBhvr>
                                        <p:cTn id="77" dur="2000"/>
                                        <p:tgtEl>
                                          <p:spTgt spid="8"/>
                                        </p:tgtEl>
                                      </p:cBhvr>
                                    </p:animEffect>
                                  </p:childTnLst>
                                </p:cTn>
                              </p:par>
                              <p:par>
                                <p:cTn id="78" presetID="3" presetClass="entr" presetSubtype="10" fill="hold" grpId="1"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blinds(horizontal)">
                                      <p:cBhvr>
                                        <p:cTn id="80" dur="2000"/>
                                        <p:tgtEl>
                                          <p:spTgt spid="12"/>
                                        </p:tgtEl>
                                      </p:cBhvr>
                                    </p:animEffect>
                                  </p:childTnLst>
                                </p:cTn>
                              </p:par>
                              <p:par>
                                <p:cTn id="81" presetID="3" presetClass="entr" presetSubtype="10" fill="hold" grpId="1"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blinds(horizontal)">
                                      <p:cBhvr>
                                        <p:cTn id="83" dur="2000"/>
                                        <p:tgtEl>
                                          <p:spTgt spid="13"/>
                                        </p:tgtEl>
                                      </p:cBhvr>
                                    </p:animEffect>
                                  </p:childTnLst>
                                </p:cTn>
                              </p:par>
                              <p:par>
                                <p:cTn id="84" presetID="8" presetClass="emph" presetSubtype="0" fill="hold" grpId="2" nodeType="withEffect">
                                  <p:stCondLst>
                                    <p:cond delay="0"/>
                                  </p:stCondLst>
                                  <p:childTnLst>
                                    <p:animRot by="21600000">
                                      <p:cBhvr>
                                        <p:cTn id="85" dur="2000" fill="hold"/>
                                        <p:tgtEl>
                                          <p:spTgt spid="3"/>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5"/>
                                        </p:tgtEl>
                                        <p:attrNameLst>
                                          <p:attrName>r</p:attrName>
                                        </p:attrNameLst>
                                      </p:cBhvr>
                                    </p:animRot>
                                  </p:childTnLst>
                                </p:cTn>
                              </p:par>
                              <p:par>
                                <p:cTn id="88" presetID="8" presetClass="emph" presetSubtype="0" fill="hold" grpId="2" nodeType="withEffect">
                                  <p:stCondLst>
                                    <p:cond delay="0"/>
                                  </p:stCondLst>
                                  <p:childTnLst>
                                    <p:animRot by="21600000">
                                      <p:cBhvr>
                                        <p:cTn id="89" dur="2000" fill="hold"/>
                                        <p:tgtEl>
                                          <p:spTgt spid="6"/>
                                        </p:tgtEl>
                                        <p:attrNameLst>
                                          <p:attrName>r</p:attrName>
                                        </p:attrNameLst>
                                      </p:cBhvr>
                                    </p:animRot>
                                  </p:childTnLst>
                                </p:cTn>
                              </p:par>
                              <p:par>
                                <p:cTn id="90" presetID="8" presetClass="emph" presetSubtype="0" fill="hold" grpId="2" nodeType="withEffect">
                                  <p:stCondLst>
                                    <p:cond delay="0"/>
                                  </p:stCondLst>
                                  <p:childTnLst>
                                    <p:animRot by="21600000">
                                      <p:cBhvr>
                                        <p:cTn id="91" dur="2000" fill="hold"/>
                                        <p:tgtEl>
                                          <p:spTgt spid="9"/>
                                        </p:tgtEl>
                                        <p:attrNameLst>
                                          <p:attrName>r</p:attrName>
                                        </p:attrNameLst>
                                      </p:cBhvr>
                                    </p:animRot>
                                  </p:childTnLst>
                                </p:cTn>
                              </p:par>
                              <p:par>
                                <p:cTn id="92" presetID="8" presetClass="emph" presetSubtype="0" fill="hold" grpId="2" nodeType="withEffect">
                                  <p:stCondLst>
                                    <p:cond delay="0"/>
                                  </p:stCondLst>
                                  <p:childTnLst>
                                    <p:animRot by="21600000">
                                      <p:cBhvr>
                                        <p:cTn id="93" dur="2000" fill="hold"/>
                                        <p:tgtEl>
                                          <p:spTgt spid="10"/>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2"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grpId="2"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2" nodeType="withEffect">
                                  <p:stCondLst>
                                    <p:cond delay="0"/>
                                  </p:stCondLst>
                                  <p:childTnLst>
                                    <p:animRot by="-21600000">
                                      <p:cBhvr>
                                        <p:cTn id="103" dur="2000" fill="hold"/>
                                        <p:tgtEl>
                                          <p:spTgt spid="12"/>
                                        </p:tgtEl>
                                        <p:attrNameLst>
                                          <p:attrName>r</p:attrName>
                                        </p:attrNameLst>
                                      </p:cBhvr>
                                    </p:animRot>
                                  </p:childTnLst>
                                </p:cTn>
                              </p:par>
                              <p:par>
                                <p:cTn id="104" presetID="8" presetClass="emph" presetSubtype="0" fill="hold" grpId="2" nodeType="withEffect">
                                  <p:stCondLst>
                                    <p:cond delay="0"/>
                                  </p:stCondLst>
                                  <p:childTnLst>
                                    <p:animRot by="-21600000">
                                      <p:cBhvr>
                                        <p:cTn id="105" dur="2000" fill="hold"/>
                                        <p:tgtEl>
                                          <p:spTgt spid="13"/>
                                        </p:tgtEl>
                                        <p:attrNameLst>
                                          <p:attrName>r</p:attrName>
                                        </p:attrNameLst>
                                      </p:cBhvr>
                                    </p:animRot>
                                  </p:childTnLst>
                                </p:cTn>
                              </p:par>
                            </p:childTnLst>
                          </p:cTn>
                        </p:par>
                        <p:par>
                          <p:cTn id="106" fill="hold">
                            <p:stCondLst>
                              <p:cond delay="2000"/>
                            </p:stCondLst>
                            <p:childTnLst>
                              <p:par>
                                <p:cTn id="107" presetID="2" presetClass="exit" presetSubtype="9" fill="hold" grpId="3" nodeType="afterEffect">
                                  <p:stCondLst>
                                    <p:cond delay="0"/>
                                  </p:stCondLst>
                                  <p:childTnLst>
                                    <p:anim calcmode="lin" valueType="num">
                                      <p:cBhvr additive="base">
                                        <p:cTn id="108" dur="2000"/>
                                        <p:tgtEl>
                                          <p:spTgt spid="3"/>
                                        </p:tgtEl>
                                        <p:attrNameLst>
                                          <p:attrName>ppt_x</p:attrName>
                                        </p:attrNameLst>
                                      </p:cBhvr>
                                      <p:tavLst>
                                        <p:tav tm="0">
                                          <p:val>
                                            <p:strVal val="ppt_x"/>
                                          </p:val>
                                        </p:tav>
                                        <p:tav tm="100000">
                                          <p:val>
                                            <p:strVal val="0-ppt_w/2"/>
                                          </p:val>
                                        </p:tav>
                                      </p:tavLst>
                                    </p:anim>
                                    <p:anim calcmode="lin" valueType="num">
                                      <p:cBhvr additive="base">
                                        <p:cTn id="109" dur="2000"/>
                                        <p:tgtEl>
                                          <p:spTgt spid="3"/>
                                        </p:tgtEl>
                                        <p:attrNameLst>
                                          <p:attrName>ppt_y</p:attrName>
                                        </p:attrNameLst>
                                      </p:cBhvr>
                                      <p:tavLst>
                                        <p:tav tm="0">
                                          <p:val>
                                            <p:strVal val="ppt_y"/>
                                          </p:val>
                                        </p:tav>
                                        <p:tav tm="100000">
                                          <p:val>
                                            <p:strVal val="0-ppt_h/2"/>
                                          </p:val>
                                        </p:tav>
                                      </p:tavLst>
                                    </p:anim>
                                    <p:set>
                                      <p:cBhvr>
                                        <p:cTn id="110" dur="1" fill="hold">
                                          <p:stCondLst>
                                            <p:cond delay="1999"/>
                                          </p:stCondLst>
                                        </p:cTn>
                                        <p:tgtEl>
                                          <p:spTgt spid="3"/>
                                        </p:tgtEl>
                                        <p:attrNameLst>
                                          <p:attrName>style.visibility</p:attrName>
                                        </p:attrNameLst>
                                      </p:cBhvr>
                                      <p:to>
                                        <p:strVal val="hidden"/>
                                      </p:to>
                                    </p:set>
                                  </p:childTnLst>
                                </p:cTn>
                              </p:par>
                              <p:par>
                                <p:cTn id="111" presetID="2" presetClass="exit" presetSubtype="9" fill="hold" grpId="3" nodeType="withEffect">
                                  <p:stCondLst>
                                    <p:cond delay="0"/>
                                  </p:stCondLst>
                                  <p:childTnLst>
                                    <p:anim calcmode="lin" valueType="num">
                                      <p:cBhvr additive="base">
                                        <p:cTn id="112" dur="2000"/>
                                        <p:tgtEl>
                                          <p:spTgt spid="5"/>
                                        </p:tgtEl>
                                        <p:attrNameLst>
                                          <p:attrName>ppt_x</p:attrName>
                                        </p:attrNameLst>
                                      </p:cBhvr>
                                      <p:tavLst>
                                        <p:tav tm="0">
                                          <p:val>
                                            <p:strVal val="ppt_x"/>
                                          </p:val>
                                        </p:tav>
                                        <p:tav tm="100000">
                                          <p:val>
                                            <p:strVal val="0-ppt_w/2"/>
                                          </p:val>
                                        </p:tav>
                                      </p:tavLst>
                                    </p:anim>
                                    <p:anim calcmode="lin" valueType="num">
                                      <p:cBhvr additive="base">
                                        <p:cTn id="113" dur="2000"/>
                                        <p:tgtEl>
                                          <p:spTgt spid="5"/>
                                        </p:tgtEl>
                                        <p:attrNameLst>
                                          <p:attrName>ppt_y</p:attrName>
                                        </p:attrNameLst>
                                      </p:cBhvr>
                                      <p:tavLst>
                                        <p:tav tm="0">
                                          <p:val>
                                            <p:strVal val="ppt_y"/>
                                          </p:val>
                                        </p:tav>
                                        <p:tav tm="100000">
                                          <p:val>
                                            <p:strVal val="0-ppt_h/2"/>
                                          </p:val>
                                        </p:tav>
                                      </p:tavLst>
                                    </p:anim>
                                    <p:set>
                                      <p:cBhvr>
                                        <p:cTn id="114" dur="1" fill="hold">
                                          <p:stCondLst>
                                            <p:cond delay="1999"/>
                                          </p:stCondLst>
                                        </p:cTn>
                                        <p:tgtEl>
                                          <p:spTgt spid="5"/>
                                        </p:tgtEl>
                                        <p:attrNameLst>
                                          <p:attrName>style.visibility</p:attrName>
                                        </p:attrNameLst>
                                      </p:cBhvr>
                                      <p:to>
                                        <p:strVal val="hidden"/>
                                      </p:to>
                                    </p:set>
                                  </p:childTnLst>
                                </p:cTn>
                              </p:par>
                              <p:par>
                                <p:cTn id="115" presetID="2" presetClass="exit" presetSubtype="9" fill="hold" grpId="3" nodeType="withEffect">
                                  <p:stCondLst>
                                    <p:cond delay="0"/>
                                  </p:stCondLst>
                                  <p:childTnLst>
                                    <p:anim calcmode="lin" valueType="num">
                                      <p:cBhvr additive="base">
                                        <p:cTn id="116" dur="2000"/>
                                        <p:tgtEl>
                                          <p:spTgt spid="6"/>
                                        </p:tgtEl>
                                        <p:attrNameLst>
                                          <p:attrName>ppt_x</p:attrName>
                                        </p:attrNameLst>
                                      </p:cBhvr>
                                      <p:tavLst>
                                        <p:tav tm="0">
                                          <p:val>
                                            <p:strVal val="ppt_x"/>
                                          </p:val>
                                        </p:tav>
                                        <p:tav tm="100000">
                                          <p:val>
                                            <p:strVal val="0-ppt_w/2"/>
                                          </p:val>
                                        </p:tav>
                                      </p:tavLst>
                                    </p:anim>
                                    <p:anim calcmode="lin" valueType="num">
                                      <p:cBhvr additive="base">
                                        <p:cTn id="117" dur="2000"/>
                                        <p:tgtEl>
                                          <p:spTgt spid="6"/>
                                        </p:tgtEl>
                                        <p:attrNameLst>
                                          <p:attrName>ppt_y</p:attrName>
                                        </p:attrNameLst>
                                      </p:cBhvr>
                                      <p:tavLst>
                                        <p:tav tm="0">
                                          <p:val>
                                            <p:strVal val="ppt_y"/>
                                          </p:val>
                                        </p:tav>
                                        <p:tav tm="100000">
                                          <p:val>
                                            <p:strVal val="0-ppt_h/2"/>
                                          </p:val>
                                        </p:tav>
                                      </p:tavLst>
                                    </p:anim>
                                    <p:set>
                                      <p:cBhvr>
                                        <p:cTn id="118" dur="1" fill="hold">
                                          <p:stCondLst>
                                            <p:cond delay="1999"/>
                                          </p:stCondLst>
                                        </p:cTn>
                                        <p:tgtEl>
                                          <p:spTgt spid="6"/>
                                        </p:tgtEl>
                                        <p:attrNameLst>
                                          <p:attrName>style.visibility</p:attrName>
                                        </p:attrNameLst>
                                      </p:cBhvr>
                                      <p:to>
                                        <p:strVal val="hidden"/>
                                      </p:to>
                                    </p:set>
                                  </p:childTnLst>
                                </p:cTn>
                              </p:par>
                              <p:par>
                                <p:cTn id="119" presetID="2" presetClass="exit" presetSubtype="9" fill="hold" grpId="3" nodeType="withEffect">
                                  <p:stCondLst>
                                    <p:cond delay="0"/>
                                  </p:stCondLst>
                                  <p:childTnLst>
                                    <p:anim calcmode="lin" valueType="num">
                                      <p:cBhvr additive="base">
                                        <p:cTn id="120" dur="2000"/>
                                        <p:tgtEl>
                                          <p:spTgt spid="9"/>
                                        </p:tgtEl>
                                        <p:attrNameLst>
                                          <p:attrName>ppt_x</p:attrName>
                                        </p:attrNameLst>
                                      </p:cBhvr>
                                      <p:tavLst>
                                        <p:tav tm="0">
                                          <p:val>
                                            <p:strVal val="ppt_x"/>
                                          </p:val>
                                        </p:tav>
                                        <p:tav tm="100000">
                                          <p:val>
                                            <p:strVal val="0-ppt_w/2"/>
                                          </p:val>
                                        </p:tav>
                                      </p:tavLst>
                                    </p:anim>
                                    <p:anim calcmode="lin" valueType="num">
                                      <p:cBhvr additive="base">
                                        <p:cTn id="121" dur="2000"/>
                                        <p:tgtEl>
                                          <p:spTgt spid="9"/>
                                        </p:tgtEl>
                                        <p:attrNameLst>
                                          <p:attrName>ppt_y</p:attrName>
                                        </p:attrNameLst>
                                      </p:cBhvr>
                                      <p:tavLst>
                                        <p:tav tm="0">
                                          <p:val>
                                            <p:strVal val="ppt_y"/>
                                          </p:val>
                                        </p:tav>
                                        <p:tav tm="100000">
                                          <p:val>
                                            <p:strVal val="0-ppt_h/2"/>
                                          </p:val>
                                        </p:tav>
                                      </p:tavLst>
                                    </p:anim>
                                    <p:set>
                                      <p:cBhvr>
                                        <p:cTn id="122" dur="1" fill="hold">
                                          <p:stCondLst>
                                            <p:cond delay="1999"/>
                                          </p:stCondLst>
                                        </p:cTn>
                                        <p:tgtEl>
                                          <p:spTgt spid="9"/>
                                        </p:tgtEl>
                                        <p:attrNameLst>
                                          <p:attrName>style.visibility</p:attrName>
                                        </p:attrNameLst>
                                      </p:cBhvr>
                                      <p:to>
                                        <p:strVal val="hidden"/>
                                      </p:to>
                                    </p:set>
                                  </p:childTnLst>
                                </p:cTn>
                              </p:par>
                              <p:par>
                                <p:cTn id="123" presetID="2" presetClass="exit" presetSubtype="9" fill="hold" grpId="3" nodeType="withEffect">
                                  <p:stCondLst>
                                    <p:cond delay="0"/>
                                  </p:stCondLst>
                                  <p:childTnLst>
                                    <p:anim calcmode="lin" valueType="num">
                                      <p:cBhvr additive="base">
                                        <p:cTn id="124" dur="2000"/>
                                        <p:tgtEl>
                                          <p:spTgt spid="10"/>
                                        </p:tgtEl>
                                        <p:attrNameLst>
                                          <p:attrName>ppt_x</p:attrName>
                                        </p:attrNameLst>
                                      </p:cBhvr>
                                      <p:tavLst>
                                        <p:tav tm="0">
                                          <p:val>
                                            <p:strVal val="ppt_x"/>
                                          </p:val>
                                        </p:tav>
                                        <p:tav tm="100000">
                                          <p:val>
                                            <p:strVal val="0-ppt_w/2"/>
                                          </p:val>
                                        </p:tav>
                                      </p:tavLst>
                                    </p:anim>
                                    <p:anim calcmode="lin" valueType="num">
                                      <p:cBhvr additive="base">
                                        <p:cTn id="125" dur="2000"/>
                                        <p:tgtEl>
                                          <p:spTgt spid="10"/>
                                        </p:tgtEl>
                                        <p:attrNameLst>
                                          <p:attrName>ppt_y</p:attrName>
                                        </p:attrNameLst>
                                      </p:cBhvr>
                                      <p:tavLst>
                                        <p:tav tm="0">
                                          <p:val>
                                            <p:strVal val="ppt_y"/>
                                          </p:val>
                                        </p:tav>
                                        <p:tav tm="100000">
                                          <p:val>
                                            <p:strVal val="0-ppt_h/2"/>
                                          </p:val>
                                        </p:tav>
                                      </p:tavLst>
                                    </p:anim>
                                    <p:set>
                                      <p:cBhvr>
                                        <p:cTn id="126" dur="1" fill="hold">
                                          <p:stCondLst>
                                            <p:cond delay="1999"/>
                                          </p:stCondLst>
                                        </p:cTn>
                                        <p:tgtEl>
                                          <p:spTgt spid="10"/>
                                        </p:tgtEl>
                                        <p:attrNameLst>
                                          <p:attrName>style.visibility</p:attrName>
                                        </p:attrNameLst>
                                      </p:cBhvr>
                                      <p:to>
                                        <p:strVal val="hidden"/>
                                      </p:to>
                                    </p:set>
                                  </p:childTnLst>
                                </p:cTn>
                              </p:par>
                              <p:par>
                                <p:cTn id="127" presetID="2" presetClass="exit" presetSubtype="9" fill="hold" grpId="3" nodeType="withEffect">
                                  <p:stCondLst>
                                    <p:cond delay="0"/>
                                  </p:stCondLst>
                                  <p:childTnLst>
                                    <p:anim calcmode="lin" valueType="num">
                                      <p:cBhvr additive="base">
                                        <p:cTn id="128" dur="2000"/>
                                        <p:tgtEl>
                                          <p:spTgt spid="11"/>
                                        </p:tgtEl>
                                        <p:attrNameLst>
                                          <p:attrName>ppt_x</p:attrName>
                                        </p:attrNameLst>
                                      </p:cBhvr>
                                      <p:tavLst>
                                        <p:tav tm="0">
                                          <p:val>
                                            <p:strVal val="ppt_x"/>
                                          </p:val>
                                        </p:tav>
                                        <p:tav tm="100000">
                                          <p:val>
                                            <p:strVal val="0-ppt_w/2"/>
                                          </p:val>
                                        </p:tav>
                                      </p:tavLst>
                                    </p:anim>
                                    <p:anim calcmode="lin" valueType="num">
                                      <p:cBhvr additive="base">
                                        <p:cTn id="129" dur="2000"/>
                                        <p:tgtEl>
                                          <p:spTgt spid="11"/>
                                        </p:tgtEl>
                                        <p:attrNameLst>
                                          <p:attrName>ppt_y</p:attrName>
                                        </p:attrNameLst>
                                      </p:cBhvr>
                                      <p:tavLst>
                                        <p:tav tm="0">
                                          <p:val>
                                            <p:strVal val="ppt_y"/>
                                          </p:val>
                                        </p:tav>
                                        <p:tav tm="100000">
                                          <p:val>
                                            <p:strVal val="0-ppt_h/2"/>
                                          </p:val>
                                        </p:tav>
                                      </p:tavLst>
                                    </p:anim>
                                    <p:set>
                                      <p:cBhvr>
                                        <p:cTn id="130" dur="1" fill="hold">
                                          <p:stCondLst>
                                            <p:cond delay="1999"/>
                                          </p:stCondLst>
                                        </p:cTn>
                                        <p:tgtEl>
                                          <p:spTgt spid="11"/>
                                        </p:tgtEl>
                                        <p:attrNameLst>
                                          <p:attrName>style.visibility</p:attrName>
                                        </p:attrNameLst>
                                      </p:cBhvr>
                                      <p:to>
                                        <p:strVal val="hidden"/>
                                      </p:to>
                                    </p:set>
                                  </p:childTnLst>
                                </p:cTn>
                              </p:par>
                              <p:par>
                                <p:cTn id="131" presetID="2" presetClass="exit" presetSubtype="3" fill="hold" grpId="3" nodeType="withEffect">
                                  <p:stCondLst>
                                    <p:cond delay="0"/>
                                  </p:stCondLst>
                                  <p:childTnLst>
                                    <p:anim calcmode="lin" valueType="num">
                                      <p:cBhvr additive="base">
                                        <p:cTn id="132" dur="2000"/>
                                        <p:tgtEl>
                                          <p:spTgt spid="4"/>
                                        </p:tgtEl>
                                        <p:attrNameLst>
                                          <p:attrName>ppt_x</p:attrName>
                                        </p:attrNameLst>
                                      </p:cBhvr>
                                      <p:tavLst>
                                        <p:tav tm="0">
                                          <p:val>
                                            <p:strVal val="ppt_x"/>
                                          </p:val>
                                        </p:tav>
                                        <p:tav tm="100000">
                                          <p:val>
                                            <p:strVal val="1+ppt_w/2"/>
                                          </p:val>
                                        </p:tav>
                                      </p:tavLst>
                                    </p:anim>
                                    <p:anim calcmode="lin" valueType="num">
                                      <p:cBhvr additive="base">
                                        <p:cTn id="133" dur="2000"/>
                                        <p:tgtEl>
                                          <p:spTgt spid="4"/>
                                        </p:tgtEl>
                                        <p:attrNameLst>
                                          <p:attrName>ppt_y</p:attrName>
                                        </p:attrNameLst>
                                      </p:cBhvr>
                                      <p:tavLst>
                                        <p:tav tm="0">
                                          <p:val>
                                            <p:strVal val="ppt_y"/>
                                          </p:val>
                                        </p:tav>
                                        <p:tav tm="100000">
                                          <p:val>
                                            <p:strVal val="0-ppt_h/2"/>
                                          </p:val>
                                        </p:tav>
                                      </p:tavLst>
                                    </p:anim>
                                    <p:set>
                                      <p:cBhvr>
                                        <p:cTn id="134" dur="1" fill="hold">
                                          <p:stCondLst>
                                            <p:cond delay="1999"/>
                                          </p:stCondLst>
                                        </p:cTn>
                                        <p:tgtEl>
                                          <p:spTgt spid="4"/>
                                        </p:tgtEl>
                                        <p:attrNameLst>
                                          <p:attrName>style.visibility</p:attrName>
                                        </p:attrNameLst>
                                      </p:cBhvr>
                                      <p:to>
                                        <p:strVal val="hidden"/>
                                      </p:to>
                                    </p:set>
                                  </p:childTnLst>
                                </p:cTn>
                              </p:par>
                              <p:par>
                                <p:cTn id="135" presetID="2" presetClass="exit" presetSubtype="3" fill="hold" grpId="3" nodeType="withEffect">
                                  <p:stCondLst>
                                    <p:cond delay="0"/>
                                  </p:stCondLst>
                                  <p:childTnLst>
                                    <p:anim calcmode="lin" valueType="num">
                                      <p:cBhvr additive="base">
                                        <p:cTn id="136" dur="2000"/>
                                        <p:tgtEl>
                                          <p:spTgt spid="7"/>
                                        </p:tgtEl>
                                        <p:attrNameLst>
                                          <p:attrName>ppt_x</p:attrName>
                                        </p:attrNameLst>
                                      </p:cBhvr>
                                      <p:tavLst>
                                        <p:tav tm="0">
                                          <p:val>
                                            <p:strVal val="ppt_x"/>
                                          </p:val>
                                        </p:tav>
                                        <p:tav tm="100000">
                                          <p:val>
                                            <p:strVal val="1+ppt_w/2"/>
                                          </p:val>
                                        </p:tav>
                                      </p:tavLst>
                                    </p:anim>
                                    <p:anim calcmode="lin" valueType="num">
                                      <p:cBhvr additive="base">
                                        <p:cTn id="137" dur="2000"/>
                                        <p:tgtEl>
                                          <p:spTgt spid="7"/>
                                        </p:tgtEl>
                                        <p:attrNameLst>
                                          <p:attrName>ppt_y</p:attrName>
                                        </p:attrNameLst>
                                      </p:cBhvr>
                                      <p:tavLst>
                                        <p:tav tm="0">
                                          <p:val>
                                            <p:strVal val="ppt_y"/>
                                          </p:val>
                                        </p:tav>
                                        <p:tav tm="100000">
                                          <p:val>
                                            <p:strVal val="0-ppt_h/2"/>
                                          </p:val>
                                        </p:tav>
                                      </p:tavLst>
                                    </p:anim>
                                    <p:set>
                                      <p:cBhvr>
                                        <p:cTn id="138" dur="1" fill="hold">
                                          <p:stCondLst>
                                            <p:cond delay="1999"/>
                                          </p:stCondLst>
                                        </p:cTn>
                                        <p:tgtEl>
                                          <p:spTgt spid="7"/>
                                        </p:tgtEl>
                                        <p:attrNameLst>
                                          <p:attrName>style.visibility</p:attrName>
                                        </p:attrNameLst>
                                      </p:cBhvr>
                                      <p:to>
                                        <p:strVal val="hidden"/>
                                      </p:to>
                                    </p:set>
                                  </p:childTnLst>
                                </p:cTn>
                              </p:par>
                              <p:par>
                                <p:cTn id="139" presetID="2" presetClass="exit" presetSubtype="3" fill="hold" grpId="3" nodeType="withEffect">
                                  <p:stCondLst>
                                    <p:cond delay="0"/>
                                  </p:stCondLst>
                                  <p:childTnLst>
                                    <p:anim calcmode="lin" valueType="num">
                                      <p:cBhvr additive="base">
                                        <p:cTn id="140" dur="2000"/>
                                        <p:tgtEl>
                                          <p:spTgt spid="8"/>
                                        </p:tgtEl>
                                        <p:attrNameLst>
                                          <p:attrName>ppt_x</p:attrName>
                                        </p:attrNameLst>
                                      </p:cBhvr>
                                      <p:tavLst>
                                        <p:tav tm="0">
                                          <p:val>
                                            <p:strVal val="ppt_x"/>
                                          </p:val>
                                        </p:tav>
                                        <p:tav tm="100000">
                                          <p:val>
                                            <p:strVal val="1+ppt_w/2"/>
                                          </p:val>
                                        </p:tav>
                                      </p:tavLst>
                                    </p:anim>
                                    <p:anim calcmode="lin" valueType="num">
                                      <p:cBhvr additive="base">
                                        <p:cTn id="141" dur="2000"/>
                                        <p:tgtEl>
                                          <p:spTgt spid="8"/>
                                        </p:tgtEl>
                                        <p:attrNameLst>
                                          <p:attrName>ppt_y</p:attrName>
                                        </p:attrNameLst>
                                      </p:cBhvr>
                                      <p:tavLst>
                                        <p:tav tm="0">
                                          <p:val>
                                            <p:strVal val="ppt_y"/>
                                          </p:val>
                                        </p:tav>
                                        <p:tav tm="100000">
                                          <p:val>
                                            <p:strVal val="0-ppt_h/2"/>
                                          </p:val>
                                        </p:tav>
                                      </p:tavLst>
                                    </p:anim>
                                    <p:set>
                                      <p:cBhvr>
                                        <p:cTn id="142" dur="1" fill="hold">
                                          <p:stCondLst>
                                            <p:cond delay="1999"/>
                                          </p:stCondLst>
                                        </p:cTn>
                                        <p:tgtEl>
                                          <p:spTgt spid="8"/>
                                        </p:tgtEl>
                                        <p:attrNameLst>
                                          <p:attrName>style.visibility</p:attrName>
                                        </p:attrNameLst>
                                      </p:cBhvr>
                                      <p:to>
                                        <p:strVal val="hidden"/>
                                      </p:to>
                                    </p:set>
                                  </p:childTnLst>
                                </p:cTn>
                              </p:par>
                              <p:par>
                                <p:cTn id="143" presetID="2" presetClass="exit" presetSubtype="3" fill="hold" grpId="3" nodeType="withEffect">
                                  <p:stCondLst>
                                    <p:cond delay="0"/>
                                  </p:stCondLst>
                                  <p:childTnLst>
                                    <p:anim calcmode="lin" valueType="num">
                                      <p:cBhvr additive="base">
                                        <p:cTn id="144" dur="2000"/>
                                        <p:tgtEl>
                                          <p:spTgt spid="12"/>
                                        </p:tgtEl>
                                        <p:attrNameLst>
                                          <p:attrName>ppt_x</p:attrName>
                                        </p:attrNameLst>
                                      </p:cBhvr>
                                      <p:tavLst>
                                        <p:tav tm="0">
                                          <p:val>
                                            <p:strVal val="ppt_x"/>
                                          </p:val>
                                        </p:tav>
                                        <p:tav tm="100000">
                                          <p:val>
                                            <p:strVal val="1+ppt_w/2"/>
                                          </p:val>
                                        </p:tav>
                                      </p:tavLst>
                                    </p:anim>
                                    <p:anim calcmode="lin" valueType="num">
                                      <p:cBhvr additive="base">
                                        <p:cTn id="145" dur="2000"/>
                                        <p:tgtEl>
                                          <p:spTgt spid="12"/>
                                        </p:tgtEl>
                                        <p:attrNameLst>
                                          <p:attrName>ppt_y</p:attrName>
                                        </p:attrNameLst>
                                      </p:cBhvr>
                                      <p:tavLst>
                                        <p:tav tm="0">
                                          <p:val>
                                            <p:strVal val="ppt_y"/>
                                          </p:val>
                                        </p:tav>
                                        <p:tav tm="100000">
                                          <p:val>
                                            <p:strVal val="0-ppt_h/2"/>
                                          </p:val>
                                        </p:tav>
                                      </p:tavLst>
                                    </p:anim>
                                    <p:set>
                                      <p:cBhvr>
                                        <p:cTn id="146" dur="1" fill="hold">
                                          <p:stCondLst>
                                            <p:cond delay="1999"/>
                                          </p:stCondLst>
                                        </p:cTn>
                                        <p:tgtEl>
                                          <p:spTgt spid="12"/>
                                        </p:tgtEl>
                                        <p:attrNameLst>
                                          <p:attrName>style.visibility</p:attrName>
                                        </p:attrNameLst>
                                      </p:cBhvr>
                                      <p:to>
                                        <p:strVal val="hidden"/>
                                      </p:to>
                                    </p:set>
                                  </p:childTnLst>
                                </p:cTn>
                              </p:par>
                              <p:par>
                                <p:cTn id="147" presetID="2" presetClass="exit" presetSubtype="3" fill="hold" grpId="3"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1+ppt_w/2"/>
                                          </p:val>
                                        </p:tav>
                                      </p:tavLst>
                                    </p:anim>
                                    <p:anim calcmode="lin" valueType="num">
                                      <p:cBhvr additive="base">
                                        <p:cTn id="149" dur="2000"/>
                                        <p:tgtEl>
                                          <p:spTgt spid="13"/>
                                        </p:tgtEl>
                                        <p:attrNameLst>
                                          <p:attrName>ppt_y</p:attrName>
                                        </p:attrNameLst>
                                      </p:cBhvr>
                                      <p:tavLst>
                                        <p:tav tm="0">
                                          <p:val>
                                            <p:strVal val="ppt_y"/>
                                          </p:val>
                                        </p:tav>
                                        <p:tav tm="100000">
                                          <p:val>
                                            <p:strVal val="0-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19" presetClass="exit" presetSubtype="5" fill="hold" grpId="4" nodeType="withEffect">
                                  <p:stCondLst>
                                    <p:cond delay="0"/>
                                  </p:stCondLst>
                                  <p:childTnLst>
                                    <p:anim calcmode="lin" valueType="num">
                                      <p:cBhvr>
                                        <p:cTn id="152" dur="2000"/>
                                        <p:tgtEl>
                                          <p:spTgt spid="3"/>
                                        </p:tgtEl>
                                        <p:attrNameLst>
                                          <p:attrName>ppt_w</p:attrName>
                                        </p:attrNameLst>
                                      </p:cBhvr>
                                      <p:tavLst>
                                        <p:tav tm="0">
                                          <p:val>
                                            <p:strVal val="ppt_w"/>
                                          </p:val>
                                        </p:tav>
                                        <p:tav tm="100000">
                                          <p:val>
                                            <p:strVal val="ppt_w"/>
                                          </p:val>
                                        </p:tav>
                                      </p:tavLst>
                                    </p:anim>
                                    <p:anim calcmode="lin" valueType="num">
                                      <p:cBhvr>
                                        <p:cTn id="153"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4" dur="1" fill="hold">
                                          <p:stCondLst>
                                            <p:cond delay="1999"/>
                                          </p:stCondLst>
                                        </p:cTn>
                                        <p:tgtEl>
                                          <p:spTgt spid="3"/>
                                        </p:tgtEl>
                                        <p:attrNameLst>
                                          <p:attrName>style.visibility</p:attrName>
                                        </p:attrNameLst>
                                      </p:cBhvr>
                                      <p:to>
                                        <p:strVal val="hidden"/>
                                      </p:to>
                                    </p:set>
                                  </p:childTnLst>
                                </p:cTn>
                              </p:par>
                              <p:par>
                                <p:cTn id="155" presetID="19" presetClass="exit" presetSubtype="5" fill="hold" grpId="4" nodeType="withEffect">
                                  <p:stCondLst>
                                    <p:cond delay="0"/>
                                  </p:stCondLst>
                                  <p:childTnLst>
                                    <p:anim calcmode="lin" valueType="num">
                                      <p:cBhvr>
                                        <p:cTn id="156" dur="2000"/>
                                        <p:tgtEl>
                                          <p:spTgt spid="5"/>
                                        </p:tgtEl>
                                        <p:attrNameLst>
                                          <p:attrName>ppt_w</p:attrName>
                                        </p:attrNameLst>
                                      </p:cBhvr>
                                      <p:tavLst>
                                        <p:tav tm="0">
                                          <p:val>
                                            <p:strVal val="ppt_w"/>
                                          </p:val>
                                        </p:tav>
                                        <p:tav tm="100000">
                                          <p:val>
                                            <p:strVal val="ppt_w"/>
                                          </p:val>
                                        </p:tav>
                                      </p:tavLst>
                                    </p:anim>
                                    <p:anim calcmode="lin" valueType="num">
                                      <p:cBhvr>
                                        <p:cTn id="157"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8" dur="1" fill="hold">
                                          <p:stCondLst>
                                            <p:cond delay="1999"/>
                                          </p:stCondLst>
                                        </p:cTn>
                                        <p:tgtEl>
                                          <p:spTgt spid="5"/>
                                        </p:tgtEl>
                                        <p:attrNameLst>
                                          <p:attrName>style.visibility</p:attrName>
                                        </p:attrNameLst>
                                      </p:cBhvr>
                                      <p:to>
                                        <p:strVal val="hidden"/>
                                      </p:to>
                                    </p:set>
                                  </p:childTnLst>
                                </p:cTn>
                              </p:par>
                              <p:par>
                                <p:cTn id="159" presetID="19" presetClass="exit" presetSubtype="5" fill="hold" grpId="4" nodeType="withEffect">
                                  <p:stCondLst>
                                    <p:cond delay="0"/>
                                  </p:stCondLst>
                                  <p:childTnLst>
                                    <p:anim calcmode="lin" valueType="num">
                                      <p:cBhvr>
                                        <p:cTn id="160" dur="2000"/>
                                        <p:tgtEl>
                                          <p:spTgt spid="6"/>
                                        </p:tgtEl>
                                        <p:attrNameLst>
                                          <p:attrName>ppt_w</p:attrName>
                                        </p:attrNameLst>
                                      </p:cBhvr>
                                      <p:tavLst>
                                        <p:tav tm="0">
                                          <p:val>
                                            <p:strVal val="ppt_w"/>
                                          </p:val>
                                        </p:tav>
                                        <p:tav tm="100000">
                                          <p:val>
                                            <p:strVal val="ppt_w"/>
                                          </p:val>
                                        </p:tav>
                                      </p:tavLst>
                                    </p:anim>
                                    <p:anim calcmode="lin" valueType="num">
                                      <p:cBhvr>
                                        <p:cTn id="16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2" dur="1" fill="hold">
                                          <p:stCondLst>
                                            <p:cond delay="1999"/>
                                          </p:stCondLst>
                                        </p:cTn>
                                        <p:tgtEl>
                                          <p:spTgt spid="6"/>
                                        </p:tgtEl>
                                        <p:attrNameLst>
                                          <p:attrName>style.visibility</p:attrName>
                                        </p:attrNameLst>
                                      </p:cBhvr>
                                      <p:to>
                                        <p:strVal val="hidden"/>
                                      </p:to>
                                    </p:set>
                                  </p:childTnLst>
                                </p:cTn>
                              </p:par>
                              <p:par>
                                <p:cTn id="163" presetID="19" presetClass="exit" presetSubtype="5" fill="hold" grpId="4" nodeType="withEffect">
                                  <p:stCondLst>
                                    <p:cond delay="0"/>
                                  </p:stCondLst>
                                  <p:childTnLst>
                                    <p:anim calcmode="lin" valueType="num">
                                      <p:cBhvr>
                                        <p:cTn id="164" dur="2000"/>
                                        <p:tgtEl>
                                          <p:spTgt spid="9"/>
                                        </p:tgtEl>
                                        <p:attrNameLst>
                                          <p:attrName>ppt_w</p:attrName>
                                        </p:attrNameLst>
                                      </p:cBhvr>
                                      <p:tavLst>
                                        <p:tav tm="0">
                                          <p:val>
                                            <p:strVal val="ppt_w"/>
                                          </p:val>
                                        </p:tav>
                                        <p:tav tm="100000">
                                          <p:val>
                                            <p:strVal val="ppt_w"/>
                                          </p:val>
                                        </p:tav>
                                      </p:tavLst>
                                    </p:anim>
                                    <p:anim calcmode="lin" valueType="num">
                                      <p:cBhvr>
                                        <p:cTn id="165"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6" dur="1" fill="hold">
                                          <p:stCondLst>
                                            <p:cond delay="1999"/>
                                          </p:stCondLst>
                                        </p:cTn>
                                        <p:tgtEl>
                                          <p:spTgt spid="9"/>
                                        </p:tgtEl>
                                        <p:attrNameLst>
                                          <p:attrName>style.visibility</p:attrName>
                                        </p:attrNameLst>
                                      </p:cBhvr>
                                      <p:to>
                                        <p:strVal val="hidden"/>
                                      </p:to>
                                    </p:set>
                                  </p:childTnLst>
                                </p:cTn>
                              </p:par>
                              <p:par>
                                <p:cTn id="167" presetID="19" presetClass="exit" presetSubtype="5" fill="hold" grpId="4" nodeType="withEffect">
                                  <p:stCondLst>
                                    <p:cond delay="0"/>
                                  </p:stCondLst>
                                  <p:childTnLst>
                                    <p:anim calcmode="lin" valueType="num">
                                      <p:cBhvr>
                                        <p:cTn id="168" dur="2000"/>
                                        <p:tgtEl>
                                          <p:spTgt spid="10"/>
                                        </p:tgtEl>
                                        <p:attrNameLst>
                                          <p:attrName>ppt_w</p:attrName>
                                        </p:attrNameLst>
                                      </p:cBhvr>
                                      <p:tavLst>
                                        <p:tav tm="0">
                                          <p:val>
                                            <p:strVal val="ppt_w"/>
                                          </p:val>
                                        </p:tav>
                                        <p:tav tm="100000">
                                          <p:val>
                                            <p:strVal val="ppt_w"/>
                                          </p:val>
                                        </p:tav>
                                      </p:tavLst>
                                    </p:anim>
                                    <p:anim calcmode="lin" valueType="num">
                                      <p:cBhvr>
                                        <p:cTn id="169"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0" dur="1" fill="hold">
                                          <p:stCondLst>
                                            <p:cond delay="1999"/>
                                          </p:stCondLst>
                                        </p:cTn>
                                        <p:tgtEl>
                                          <p:spTgt spid="10"/>
                                        </p:tgtEl>
                                        <p:attrNameLst>
                                          <p:attrName>style.visibility</p:attrName>
                                        </p:attrNameLst>
                                      </p:cBhvr>
                                      <p:to>
                                        <p:strVal val="hidden"/>
                                      </p:to>
                                    </p:set>
                                  </p:childTnLst>
                                </p:cTn>
                              </p:par>
                              <p:par>
                                <p:cTn id="171" presetID="19" presetClass="exit" presetSubtype="5" fill="hold" grpId="4" nodeType="withEffect">
                                  <p:stCondLst>
                                    <p:cond delay="0"/>
                                  </p:stCondLst>
                                  <p:childTnLst>
                                    <p:anim calcmode="lin" valueType="num">
                                      <p:cBhvr>
                                        <p:cTn id="172" dur="2000"/>
                                        <p:tgtEl>
                                          <p:spTgt spid="11"/>
                                        </p:tgtEl>
                                        <p:attrNameLst>
                                          <p:attrName>ppt_w</p:attrName>
                                        </p:attrNameLst>
                                      </p:cBhvr>
                                      <p:tavLst>
                                        <p:tav tm="0">
                                          <p:val>
                                            <p:strVal val="ppt_w"/>
                                          </p:val>
                                        </p:tav>
                                        <p:tav tm="100000">
                                          <p:val>
                                            <p:strVal val="ppt_w"/>
                                          </p:val>
                                        </p:tav>
                                      </p:tavLst>
                                    </p:anim>
                                    <p:anim calcmode="lin" valueType="num">
                                      <p:cBhvr>
                                        <p:cTn id="173"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4" dur="1" fill="hold">
                                          <p:stCondLst>
                                            <p:cond delay="1999"/>
                                          </p:stCondLst>
                                        </p:cTn>
                                        <p:tgtEl>
                                          <p:spTgt spid="11"/>
                                        </p:tgtEl>
                                        <p:attrNameLst>
                                          <p:attrName>style.visibility</p:attrName>
                                        </p:attrNameLst>
                                      </p:cBhvr>
                                      <p:to>
                                        <p:strVal val="hidden"/>
                                      </p:to>
                                    </p:set>
                                  </p:childTnLst>
                                </p:cTn>
                              </p:par>
                              <p:par>
                                <p:cTn id="175" presetID="19" presetClass="exit" presetSubtype="5" fill="hold" grpId="4" nodeType="withEffect">
                                  <p:stCondLst>
                                    <p:cond delay="0"/>
                                  </p:stCondLst>
                                  <p:childTnLst>
                                    <p:anim calcmode="lin" valueType="num">
                                      <p:cBhvr>
                                        <p:cTn id="176" dur="2000"/>
                                        <p:tgtEl>
                                          <p:spTgt spid="4"/>
                                        </p:tgtEl>
                                        <p:attrNameLst>
                                          <p:attrName>ppt_w</p:attrName>
                                        </p:attrNameLst>
                                      </p:cBhvr>
                                      <p:tavLst>
                                        <p:tav tm="0">
                                          <p:val>
                                            <p:strVal val="ppt_w"/>
                                          </p:val>
                                        </p:tav>
                                        <p:tav tm="100000">
                                          <p:val>
                                            <p:strVal val="ppt_w"/>
                                          </p:val>
                                        </p:tav>
                                      </p:tavLst>
                                    </p:anim>
                                    <p:anim calcmode="lin" valueType="num">
                                      <p:cBhvr>
                                        <p:cTn id="177"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8" dur="1" fill="hold">
                                          <p:stCondLst>
                                            <p:cond delay="1999"/>
                                          </p:stCondLst>
                                        </p:cTn>
                                        <p:tgtEl>
                                          <p:spTgt spid="4"/>
                                        </p:tgtEl>
                                        <p:attrNameLst>
                                          <p:attrName>style.visibility</p:attrName>
                                        </p:attrNameLst>
                                      </p:cBhvr>
                                      <p:to>
                                        <p:strVal val="hidden"/>
                                      </p:to>
                                    </p:set>
                                  </p:childTnLst>
                                </p:cTn>
                              </p:par>
                              <p:par>
                                <p:cTn id="179" presetID="19" presetClass="exit" presetSubtype="5" fill="hold" grpId="4" nodeType="withEffect">
                                  <p:stCondLst>
                                    <p:cond delay="0"/>
                                  </p:stCondLst>
                                  <p:childTnLst>
                                    <p:anim calcmode="lin" valueType="num">
                                      <p:cBhvr>
                                        <p:cTn id="180" dur="2000"/>
                                        <p:tgtEl>
                                          <p:spTgt spid="7"/>
                                        </p:tgtEl>
                                        <p:attrNameLst>
                                          <p:attrName>ppt_w</p:attrName>
                                        </p:attrNameLst>
                                      </p:cBhvr>
                                      <p:tavLst>
                                        <p:tav tm="0">
                                          <p:val>
                                            <p:strVal val="ppt_w"/>
                                          </p:val>
                                        </p:tav>
                                        <p:tav tm="100000">
                                          <p:val>
                                            <p:strVal val="ppt_w"/>
                                          </p:val>
                                        </p:tav>
                                      </p:tavLst>
                                    </p:anim>
                                    <p:anim calcmode="lin" valueType="num">
                                      <p:cBhvr>
                                        <p:cTn id="181"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2" dur="1" fill="hold">
                                          <p:stCondLst>
                                            <p:cond delay="1999"/>
                                          </p:stCondLst>
                                        </p:cTn>
                                        <p:tgtEl>
                                          <p:spTgt spid="7"/>
                                        </p:tgtEl>
                                        <p:attrNameLst>
                                          <p:attrName>style.visibility</p:attrName>
                                        </p:attrNameLst>
                                      </p:cBhvr>
                                      <p:to>
                                        <p:strVal val="hidden"/>
                                      </p:to>
                                    </p:set>
                                  </p:childTnLst>
                                </p:cTn>
                              </p:par>
                              <p:par>
                                <p:cTn id="183" presetID="19" presetClass="exit" presetSubtype="5" fill="hold" grpId="4" nodeType="withEffect">
                                  <p:stCondLst>
                                    <p:cond delay="0"/>
                                  </p:stCondLst>
                                  <p:childTnLst>
                                    <p:anim calcmode="lin" valueType="num">
                                      <p:cBhvr>
                                        <p:cTn id="184" dur="2000"/>
                                        <p:tgtEl>
                                          <p:spTgt spid="8"/>
                                        </p:tgtEl>
                                        <p:attrNameLst>
                                          <p:attrName>ppt_w</p:attrName>
                                        </p:attrNameLst>
                                      </p:cBhvr>
                                      <p:tavLst>
                                        <p:tav tm="0">
                                          <p:val>
                                            <p:strVal val="ppt_w"/>
                                          </p:val>
                                        </p:tav>
                                        <p:tav tm="100000">
                                          <p:val>
                                            <p:strVal val="ppt_w"/>
                                          </p:val>
                                        </p:tav>
                                      </p:tavLst>
                                    </p:anim>
                                    <p:anim calcmode="lin" valueType="num">
                                      <p:cBhvr>
                                        <p:cTn id="185"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6" dur="1" fill="hold">
                                          <p:stCondLst>
                                            <p:cond delay="1999"/>
                                          </p:stCondLst>
                                        </p:cTn>
                                        <p:tgtEl>
                                          <p:spTgt spid="8"/>
                                        </p:tgtEl>
                                        <p:attrNameLst>
                                          <p:attrName>style.visibility</p:attrName>
                                        </p:attrNameLst>
                                      </p:cBhvr>
                                      <p:to>
                                        <p:strVal val="hidden"/>
                                      </p:to>
                                    </p:set>
                                  </p:childTnLst>
                                </p:cTn>
                              </p:par>
                              <p:par>
                                <p:cTn id="187" presetID="19" presetClass="exit" presetSubtype="5" fill="hold" grpId="4" nodeType="withEffect">
                                  <p:stCondLst>
                                    <p:cond delay="0"/>
                                  </p:stCondLst>
                                  <p:childTnLst>
                                    <p:anim calcmode="lin" valueType="num">
                                      <p:cBhvr>
                                        <p:cTn id="188" dur="2000"/>
                                        <p:tgtEl>
                                          <p:spTgt spid="12"/>
                                        </p:tgtEl>
                                        <p:attrNameLst>
                                          <p:attrName>ppt_w</p:attrName>
                                        </p:attrNameLst>
                                      </p:cBhvr>
                                      <p:tavLst>
                                        <p:tav tm="0">
                                          <p:val>
                                            <p:strVal val="ppt_w"/>
                                          </p:val>
                                        </p:tav>
                                        <p:tav tm="100000">
                                          <p:val>
                                            <p:strVal val="ppt_w"/>
                                          </p:val>
                                        </p:tav>
                                      </p:tavLst>
                                    </p:anim>
                                    <p:anim calcmode="lin" valueType="num">
                                      <p:cBhvr>
                                        <p:cTn id="189"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0" dur="1" fill="hold">
                                          <p:stCondLst>
                                            <p:cond delay="1999"/>
                                          </p:stCondLst>
                                        </p:cTn>
                                        <p:tgtEl>
                                          <p:spTgt spid="12"/>
                                        </p:tgtEl>
                                        <p:attrNameLst>
                                          <p:attrName>style.visibility</p:attrName>
                                        </p:attrNameLst>
                                      </p:cBhvr>
                                      <p:to>
                                        <p:strVal val="hidden"/>
                                      </p:to>
                                    </p:set>
                                  </p:childTnLst>
                                </p:cTn>
                              </p:par>
                              <p:par>
                                <p:cTn id="191" presetID="19" presetClass="exit" presetSubtype="5" fill="hold" grpId="4" nodeType="withEffect">
                                  <p:stCondLst>
                                    <p:cond delay="0"/>
                                  </p:stCondLst>
                                  <p:childTnLst>
                                    <p:anim calcmode="lin" valueType="num">
                                      <p:cBhvr>
                                        <p:cTn id="192" dur="2000"/>
                                        <p:tgtEl>
                                          <p:spTgt spid="13"/>
                                        </p:tgtEl>
                                        <p:attrNameLst>
                                          <p:attrName>ppt_w</p:attrName>
                                        </p:attrNameLst>
                                      </p:cBhvr>
                                      <p:tavLst>
                                        <p:tav tm="0">
                                          <p:val>
                                            <p:strVal val="ppt_w"/>
                                          </p:val>
                                        </p:tav>
                                        <p:tav tm="100000">
                                          <p:val>
                                            <p:strVal val="ppt_w"/>
                                          </p:val>
                                        </p:tav>
                                      </p:tavLst>
                                    </p:anim>
                                    <p:anim calcmode="lin" valueType="num">
                                      <p:cBhvr>
                                        <p:cTn id="193"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4" dur="1" fill="hold">
                                          <p:stCondLst>
                                            <p:cond delay="1999"/>
                                          </p:stCondLst>
                                        </p:cTn>
                                        <p:tgtEl>
                                          <p:spTgt spid="13"/>
                                        </p:tgtEl>
                                        <p:attrNameLst>
                                          <p:attrName>style.visibility</p:attrName>
                                        </p:attrNameLst>
                                      </p:cBhvr>
                                      <p:to>
                                        <p:strVal val="hidden"/>
                                      </p:to>
                                    </p:set>
                                  </p:childTnLst>
                                </p:cTn>
                              </p:par>
                              <p:par>
                                <p:cTn id="195" presetID="17" presetClass="entr" presetSubtype="4" fill="hold" nodeType="withEffect">
                                  <p:stCondLst>
                                    <p:cond delay="0"/>
                                  </p:stCondLst>
                                  <p:childTnLst>
                                    <p:set>
                                      <p:cBhvr>
                                        <p:cTn id="196" dur="1" fill="hold">
                                          <p:stCondLst>
                                            <p:cond delay="0"/>
                                          </p:stCondLst>
                                        </p:cTn>
                                        <p:tgtEl>
                                          <p:spTgt spid="2"/>
                                        </p:tgtEl>
                                        <p:attrNameLst>
                                          <p:attrName>style.visibility</p:attrName>
                                        </p:attrNameLst>
                                      </p:cBhvr>
                                      <p:to>
                                        <p:strVal val="visible"/>
                                      </p:to>
                                    </p:set>
                                    <p:anim calcmode="lin" valueType="num">
                                      <p:cBhvr>
                                        <p:cTn id="197" dur="2000" fill="hold"/>
                                        <p:tgtEl>
                                          <p:spTgt spid="2"/>
                                        </p:tgtEl>
                                        <p:attrNameLst>
                                          <p:attrName>ppt_x</p:attrName>
                                        </p:attrNameLst>
                                      </p:cBhvr>
                                      <p:tavLst>
                                        <p:tav tm="0">
                                          <p:val>
                                            <p:strVal val="#ppt_x"/>
                                          </p:val>
                                        </p:tav>
                                        <p:tav tm="100000">
                                          <p:val>
                                            <p:strVal val="#ppt_x"/>
                                          </p:val>
                                        </p:tav>
                                      </p:tavLst>
                                    </p:anim>
                                    <p:anim calcmode="lin" valueType="num">
                                      <p:cBhvr>
                                        <p:cTn id="198" dur="2000" fill="hold"/>
                                        <p:tgtEl>
                                          <p:spTgt spid="2"/>
                                        </p:tgtEl>
                                        <p:attrNameLst>
                                          <p:attrName>ppt_y</p:attrName>
                                        </p:attrNameLst>
                                      </p:cBhvr>
                                      <p:tavLst>
                                        <p:tav tm="0">
                                          <p:val>
                                            <p:strVal val="#ppt_y+#ppt_h/2"/>
                                          </p:val>
                                        </p:tav>
                                        <p:tav tm="100000">
                                          <p:val>
                                            <p:strVal val="#ppt_y"/>
                                          </p:val>
                                        </p:tav>
                                      </p:tavLst>
                                    </p:anim>
                                    <p:anim calcmode="lin" valueType="num">
                                      <p:cBhvr>
                                        <p:cTn id="199" dur="2000" fill="hold"/>
                                        <p:tgtEl>
                                          <p:spTgt spid="2"/>
                                        </p:tgtEl>
                                        <p:attrNameLst>
                                          <p:attrName>ppt_w</p:attrName>
                                        </p:attrNameLst>
                                      </p:cBhvr>
                                      <p:tavLst>
                                        <p:tav tm="0">
                                          <p:val>
                                            <p:strVal val="#ppt_w"/>
                                          </p:val>
                                        </p:tav>
                                        <p:tav tm="100000">
                                          <p:val>
                                            <p:strVal val="#ppt_w"/>
                                          </p:val>
                                        </p:tav>
                                      </p:tavLst>
                                    </p:anim>
                                    <p:anim calcmode="lin" valueType="num">
                                      <p:cBhvr>
                                        <p:cTn id="200" dur="2000" fill="hold"/>
                                        <p:tgtEl>
                                          <p:spTgt spid="2"/>
                                        </p:tgtEl>
                                        <p:attrNameLst>
                                          <p:attrName>ppt_h</p:attrName>
                                        </p:attrNameLst>
                                      </p:cBhvr>
                                      <p:tavLst>
                                        <p:tav tm="0">
                                          <p:val>
                                            <p:fltVal val="0"/>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Effect transition="in" filter="barn(outVertical)">
                                      <p:cBhvr>
                                        <p:cTn id="20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7" name="26 Combinar"/>
          <p:cNvSpPr/>
          <p:nvPr/>
        </p:nvSpPr>
        <p:spPr>
          <a:xfrm rot="10800000">
            <a:off x="357158" y="4071943"/>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rot="10800000">
            <a:off x="357158" y="3643314"/>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rot="10800000">
            <a:off x="428596" y="3143249"/>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rot="10800000">
            <a:off x="428596" y="2714620"/>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rot="10800000">
            <a:off x="428596" y="2285992"/>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rot="10800000">
            <a:off x="428596" y="1857365"/>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rot="10800000">
            <a:off x="428596" y="1428736"/>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Combinar"/>
          <p:cNvSpPr/>
          <p:nvPr/>
        </p:nvSpPr>
        <p:spPr>
          <a:xfrm rot="10800000">
            <a:off x="500034" y="928671"/>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Combinar"/>
          <p:cNvSpPr/>
          <p:nvPr/>
        </p:nvSpPr>
        <p:spPr>
          <a:xfrm rot="10800000">
            <a:off x="500034" y="500042"/>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ombinar"/>
          <p:cNvSpPr/>
          <p:nvPr/>
        </p:nvSpPr>
        <p:spPr>
          <a:xfrm rot="10800000">
            <a:off x="500034" y="142853"/>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Combinar"/>
          <p:cNvSpPr/>
          <p:nvPr/>
        </p:nvSpPr>
        <p:spPr>
          <a:xfrm rot="10800000">
            <a:off x="500034" y="-285770"/>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Combinar"/>
          <p:cNvSpPr/>
          <p:nvPr/>
        </p:nvSpPr>
        <p:spPr>
          <a:xfrm rot="10800000">
            <a:off x="6715140" y="4071943"/>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Combinar"/>
          <p:cNvSpPr/>
          <p:nvPr/>
        </p:nvSpPr>
        <p:spPr>
          <a:xfrm rot="10800000">
            <a:off x="6715140" y="3643314"/>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Combinar"/>
          <p:cNvSpPr/>
          <p:nvPr/>
        </p:nvSpPr>
        <p:spPr>
          <a:xfrm rot="10800000">
            <a:off x="6786578" y="3143249"/>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Combinar"/>
          <p:cNvSpPr/>
          <p:nvPr/>
        </p:nvSpPr>
        <p:spPr>
          <a:xfrm rot="10800000">
            <a:off x="6786578" y="2714620"/>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Combinar"/>
          <p:cNvSpPr/>
          <p:nvPr/>
        </p:nvSpPr>
        <p:spPr>
          <a:xfrm rot="10800000">
            <a:off x="6786578" y="2285992"/>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Combinar"/>
          <p:cNvSpPr/>
          <p:nvPr/>
        </p:nvSpPr>
        <p:spPr>
          <a:xfrm rot="10800000">
            <a:off x="6786578" y="1857365"/>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Combinar"/>
          <p:cNvSpPr/>
          <p:nvPr/>
        </p:nvSpPr>
        <p:spPr>
          <a:xfrm rot="10800000">
            <a:off x="6786578" y="1428736"/>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Combinar"/>
          <p:cNvSpPr/>
          <p:nvPr/>
        </p:nvSpPr>
        <p:spPr>
          <a:xfrm rot="10800000">
            <a:off x="6858016" y="928671"/>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Combinar"/>
          <p:cNvSpPr/>
          <p:nvPr/>
        </p:nvSpPr>
        <p:spPr>
          <a:xfrm rot="10800000">
            <a:off x="6858016" y="500042"/>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ombinar"/>
          <p:cNvSpPr/>
          <p:nvPr/>
        </p:nvSpPr>
        <p:spPr>
          <a:xfrm rot="10800000">
            <a:off x="6858016" y="142853"/>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Combinar"/>
          <p:cNvSpPr/>
          <p:nvPr/>
        </p:nvSpPr>
        <p:spPr>
          <a:xfrm rot="10800000">
            <a:off x="6858016" y="-285776"/>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Combinar"/>
          <p:cNvSpPr/>
          <p:nvPr/>
        </p:nvSpPr>
        <p:spPr>
          <a:xfrm rot="10800000">
            <a:off x="3428992" y="4071943"/>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Combinar"/>
          <p:cNvSpPr/>
          <p:nvPr/>
        </p:nvSpPr>
        <p:spPr>
          <a:xfrm rot="10800000">
            <a:off x="3428992" y="3643314"/>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Combinar"/>
          <p:cNvSpPr/>
          <p:nvPr/>
        </p:nvSpPr>
        <p:spPr>
          <a:xfrm rot="10800000">
            <a:off x="3500430" y="3143249"/>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Combinar"/>
          <p:cNvSpPr/>
          <p:nvPr/>
        </p:nvSpPr>
        <p:spPr>
          <a:xfrm rot="10800000">
            <a:off x="3500430" y="2714620"/>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Combinar"/>
          <p:cNvSpPr/>
          <p:nvPr/>
        </p:nvSpPr>
        <p:spPr>
          <a:xfrm rot="10800000">
            <a:off x="3500430" y="2285992"/>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Combinar"/>
          <p:cNvSpPr/>
          <p:nvPr/>
        </p:nvSpPr>
        <p:spPr>
          <a:xfrm rot="10800000">
            <a:off x="3500430" y="1857365"/>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Combinar"/>
          <p:cNvSpPr/>
          <p:nvPr/>
        </p:nvSpPr>
        <p:spPr>
          <a:xfrm rot="10800000">
            <a:off x="3500430" y="1428736"/>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Combinar"/>
          <p:cNvSpPr/>
          <p:nvPr/>
        </p:nvSpPr>
        <p:spPr>
          <a:xfrm rot="10800000">
            <a:off x="3571868" y="928671"/>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Combinar"/>
          <p:cNvSpPr/>
          <p:nvPr/>
        </p:nvSpPr>
        <p:spPr>
          <a:xfrm rot="10800000">
            <a:off x="3571868" y="500042"/>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Combinar"/>
          <p:cNvSpPr/>
          <p:nvPr/>
        </p:nvSpPr>
        <p:spPr>
          <a:xfrm rot="10800000">
            <a:off x="3571868" y="142853"/>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Combinar"/>
          <p:cNvSpPr/>
          <p:nvPr/>
        </p:nvSpPr>
        <p:spPr>
          <a:xfrm rot="10800000">
            <a:off x="3571868" y="-285776"/>
            <a:ext cx="2024072" cy="1000107"/>
          </a:xfrm>
          <a:prstGeom prst="flowChartMerge">
            <a:avLst/>
          </a:prstGeom>
          <a:blipFill>
            <a:blip r:embed="rId3">
              <a:duotone>
                <a:schemeClr val="accent1">
                  <a:shade val="45000"/>
                  <a:satMod val="135000"/>
                </a:schemeClr>
                <a:prstClr val="white"/>
              </a:duotone>
              <a:lum bright="-10000"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 calcmode="lin" valueType="num">
                                      <p:cBhvr additive="base">
                                        <p:cTn id="9" dur="2000" fill="hold"/>
                                        <p:tgtEl>
                                          <p:spTgt spid="27"/>
                                        </p:tgtEl>
                                        <p:attrNameLst>
                                          <p:attrName>ppt_x</p:attrName>
                                        </p:attrNameLst>
                                      </p:cBhvr>
                                      <p:tavLst>
                                        <p:tav tm="0">
                                          <p:val>
                                            <p:strVal val="#ppt_x"/>
                                          </p:val>
                                        </p:tav>
                                        <p:tav tm="100000">
                                          <p:val>
                                            <p:strVal val="#ppt_x"/>
                                          </p:val>
                                        </p:tav>
                                      </p:tavLst>
                                    </p:anim>
                                    <p:anim calcmode="lin" valueType="num">
                                      <p:cBhvr additive="base">
                                        <p:cTn id="10" dur="2000" fill="hold"/>
                                        <p:tgtEl>
                                          <p:spTgt spid="27"/>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2000" fill="hold"/>
                                        <p:tgtEl>
                                          <p:spTgt spid="28"/>
                                        </p:tgtEl>
                                        <p:attrNameLst>
                                          <p:attrName>ppt_x</p:attrName>
                                        </p:attrNameLst>
                                      </p:cBhvr>
                                      <p:tavLst>
                                        <p:tav tm="0">
                                          <p:val>
                                            <p:strVal val="#ppt_x"/>
                                          </p:val>
                                        </p:tav>
                                        <p:tav tm="100000">
                                          <p:val>
                                            <p:strVal val="#ppt_x"/>
                                          </p:val>
                                        </p:tav>
                                      </p:tavLst>
                                    </p:anim>
                                    <p:anim calcmode="lin" valueType="num">
                                      <p:cBhvr additive="base">
                                        <p:cTn id="14" dur="2000" fill="hold"/>
                                        <p:tgtEl>
                                          <p:spTgt spid="2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2000" fill="hold"/>
                                        <p:tgtEl>
                                          <p:spTgt spid="29"/>
                                        </p:tgtEl>
                                        <p:attrNameLst>
                                          <p:attrName>ppt_x</p:attrName>
                                        </p:attrNameLst>
                                      </p:cBhvr>
                                      <p:tavLst>
                                        <p:tav tm="0">
                                          <p:val>
                                            <p:strVal val="#ppt_x"/>
                                          </p:val>
                                        </p:tav>
                                        <p:tav tm="100000">
                                          <p:val>
                                            <p:strVal val="#ppt_x"/>
                                          </p:val>
                                        </p:tav>
                                      </p:tavLst>
                                    </p:anim>
                                    <p:anim calcmode="lin" valueType="num">
                                      <p:cBhvr additive="base">
                                        <p:cTn id="18" dur="2000" fill="hold"/>
                                        <p:tgtEl>
                                          <p:spTgt spid="2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2000" fill="hold"/>
                                        <p:tgtEl>
                                          <p:spTgt spid="30"/>
                                        </p:tgtEl>
                                        <p:attrNameLst>
                                          <p:attrName>ppt_x</p:attrName>
                                        </p:attrNameLst>
                                      </p:cBhvr>
                                      <p:tavLst>
                                        <p:tav tm="0">
                                          <p:val>
                                            <p:strVal val="#ppt_x"/>
                                          </p:val>
                                        </p:tav>
                                        <p:tav tm="100000">
                                          <p:val>
                                            <p:strVal val="#ppt_x"/>
                                          </p:val>
                                        </p:tav>
                                      </p:tavLst>
                                    </p:anim>
                                    <p:anim calcmode="lin" valueType="num">
                                      <p:cBhvr additive="base">
                                        <p:cTn id="22" dur="2000" fill="hold"/>
                                        <p:tgtEl>
                                          <p:spTgt spid="3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2000" fill="hold"/>
                                        <p:tgtEl>
                                          <p:spTgt spid="31"/>
                                        </p:tgtEl>
                                        <p:attrNameLst>
                                          <p:attrName>ppt_x</p:attrName>
                                        </p:attrNameLst>
                                      </p:cBhvr>
                                      <p:tavLst>
                                        <p:tav tm="0">
                                          <p:val>
                                            <p:strVal val="#ppt_x"/>
                                          </p:val>
                                        </p:tav>
                                        <p:tav tm="100000">
                                          <p:val>
                                            <p:strVal val="#ppt_x"/>
                                          </p:val>
                                        </p:tav>
                                      </p:tavLst>
                                    </p:anim>
                                    <p:anim calcmode="lin" valueType="num">
                                      <p:cBhvr additive="base">
                                        <p:cTn id="26" dur="2000" fill="hold"/>
                                        <p:tgtEl>
                                          <p:spTgt spid="3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2000" fill="hold"/>
                                        <p:tgtEl>
                                          <p:spTgt spid="32"/>
                                        </p:tgtEl>
                                        <p:attrNameLst>
                                          <p:attrName>ppt_x</p:attrName>
                                        </p:attrNameLst>
                                      </p:cBhvr>
                                      <p:tavLst>
                                        <p:tav tm="0">
                                          <p:val>
                                            <p:strVal val="#ppt_x"/>
                                          </p:val>
                                        </p:tav>
                                        <p:tav tm="100000">
                                          <p:val>
                                            <p:strVal val="#ppt_x"/>
                                          </p:val>
                                        </p:tav>
                                      </p:tavLst>
                                    </p:anim>
                                    <p:anim calcmode="lin" valueType="num">
                                      <p:cBhvr additive="base">
                                        <p:cTn id="30" dur="2000" fill="hold"/>
                                        <p:tgtEl>
                                          <p:spTgt spid="3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2000" fill="hold"/>
                                        <p:tgtEl>
                                          <p:spTgt spid="33"/>
                                        </p:tgtEl>
                                        <p:attrNameLst>
                                          <p:attrName>ppt_x</p:attrName>
                                        </p:attrNameLst>
                                      </p:cBhvr>
                                      <p:tavLst>
                                        <p:tav tm="0">
                                          <p:val>
                                            <p:strVal val="#ppt_x"/>
                                          </p:val>
                                        </p:tav>
                                        <p:tav tm="100000">
                                          <p:val>
                                            <p:strVal val="#ppt_x"/>
                                          </p:val>
                                        </p:tav>
                                      </p:tavLst>
                                    </p:anim>
                                    <p:anim calcmode="lin" valueType="num">
                                      <p:cBhvr additive="base">
                                        <p:cTn id="34" dur="2000" fill="hold"/>
                                        <p:tgtEl>
                                          <p:spTgt spid="3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2000" fill="hold"/>
                                        <p:tgtEl>
                                          <p:spTgt spid="34"/>
                                        </p:tgtEl>
                                        <p:attrNameLst>
                                          <p:attrName>ppt_x</p:attrName>
                                        </p:attrNameLst>
                                      </p:cBhvr>
                                      <p:tavLst>
                                        <p:tav tm="0">
                                          <p:val>
                                            <p:strVal val="#ppt_x"/>
                                          </p:val>
                                        </p:tav>
                                        <p:tav tm="100000">
                                          <p:val>
                                            <p:strVal val="#ppt_x"/>
                                          </p:val>
                                        </p:tav>
                                      </p:tavLst>
                                    </p:anim>
                                    <p:anim calcmode="lin" valueType="num">
                                      <p:cBhvr additive="base">
                                        <p:cTn id="38" dur="20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2000" fill="hold"/>
                                        <p:tgtEl>
                                          <p:spTgt spid="35"/>
                                        </p:tgtEl>
                                        <p:attrNameLst>
                                          <p:attrName>ppt_x</p:attrName>
                                        </p:attrNameLst>
                                      </p:cBhvr>
                                      <p:tavLst>
                                        <p:tav tm="0">
                                          <p:val>
                                            <p:strVal val="#ppt_x"/>
                                          </p:val>
                                        </p:tav>
                                        <p:tav tm="100000">
                                          <p:val>
                                            <p:strVal val="#ppt_x"/>
                                          </p:val>
                                        </p:tav>
                                      </p:tavLst>
                                    </p:anim>
                                    <p:anim calcmode="lin" valueType="num">
                                      <p:cBhvr additive="base">
                                        <p:cTn id="42" dur="2000" fill="hold"/>
                                        <p:tgtEl>
                                          <p:spTgt spid="3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2000" fill="hold"/>
                                        <p:tgtEl>
                                          <p:spTgt spid="36"/>
                                        </p:tgtEl>
                                        <p:attrNameLst>
                                          <p:attrName>ppt_x</p:attrName>
                                        </p:attrNameLst>
                                      </p:cBhvr>
                                      <p:tavLst>
                                        <p:tav tm="0">
                                          <p:val>
                                            <p:strVal val="#ppt_x"/>
                                          </p:val>
                                        </p:tav>
                                        <p:tav tm="100000">
                                          <p:val>
                                            <p:strVal val="#ppt_x"/>
                                          </p:val>
                                        </p:tav>
                                      </p:tavLst>
                                    </p:anim>
                                    <p:anim calcmode="lin" valueType="num">
                                      <p:cBhvr additive="base">
                                        <p:cTn id="46" dur="2000" fill="hold"/>
                                        <p:tgtEl>
                                          <p:spTgt spid="3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2000" fill="hold"/>
                                        <p:tgtEl>
                                          <p:spTgt spid="37"/>
                                        </p:tgtEl>
                                        <p:attrNameLst>
                                          <p:attrName>ppt_x</p:attrName>
                                        </p:attrNameLst>
                                      </p:cBhvr>
                                      <p:tavLst>
                                        <p:tav tm="0">
                                          <p:val>
                                            <p:strVal val="#ppt_x"/>
                                          </p:val>
                                        </p:tav>
                                        <p:tav tm="100000">
                                          <p:val>
                                            <p:strVal val="#ppt_x"/>
                                          </p:val>
                                        </p:tav>
                                      </p:tavLst>
                                    </p:anim>
                                    <p:anim calcmode="lin" valueType="num">
                                      <p:cBhvr additive="base">
                                        <p:cTn id="50" dur="2000" fill="hold"/>
                                        <p:tgtEl>
                                          <p:spTgt spid="3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000" fill="hold"/>
                                        <p:tgtEl>
                                          <p:spTgt spid="49"/>
                                        </p:tgtEl>
                                        <p:attrNameLst>
                                          <p:attrName>ppt_x</p:attrName>
                                        </p:attrNameLst>
                                      </p:cBhvr>
                                      <p:tavLst>
                                        <p:tav tm="0">
                                          <p:val>
                                            <p:strVal val="#ppt_x"/>
                                          </p:val>
                                        </p:tav>
                                        <p:tav tm="100000">
                                          <p:val>
                                            <p:strVal val="#ppt_x"/>
                                          </p:val>
                                        </p:tav>
                                      </p:tavLst>
                                    </p:anim>
                                    <p:anim calcmode="lin" valueType="num">
                                      <p:cBhvr additive="base">
                                        <p:cTn id="54" dur="2000" fill="hold"/>
                                        <p:tgtEl>
                                          <p:spTgt spid="4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2000" fill="hold"/>
                                        <p:tgtEl>
                                          <p:spTgt spid="50"/>
                                        </p:tgtEl>
                                        <p:attrNameLst>
                                          <p:attrName>ppt_x</p:attrName>
                                        </p:attrNameLst>
                                      </p:cBhvr>
                                      <p:tavLst>
                                        <p:tav tm="0">
                                          <p:val>
                                            <p:strVal val="#ppt_x"/>
                                          </p:val>
                                        </p:tav>
                                        <p:tav tm="100000">
                                          <p:val>
                                            <p:strVal val="#ppt_x"/>
                                          </p:val>
                                        </p:tav>
                                      </p:tavLst>
                                    </p:anim>
                                    <p:anim calcmode="lin" valueType="num">
                                      <p:cBhvr additive="base">
                                        <p:cTn id="58" dur="2000" fill="hold"/>
                                        <p:tgtEl>
                                          <p:spTgt spid="50"/>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2000" fill="hold"/>
                                        <p:tgtEl>
                                          <p:spTgt spid="51"/>
                                        </p:tgtEl>
                                        <p:attrNameLst>
                                          <p:attrName>ppt_x</p:attrName>
                                        </p:attrNameLst>
                                      </p:cBhvr>
                                      <p:tavLst>
                                        <p:tav tm="0">
                                          <p:val>
                                            <p:strVal val="#ppt_x"/>
                                          </p:val>
                                        </p:tav>
                                        <p:tav tm="100000">
                                          <p:val>
                                            <p:strVal val="#ppt_x"/>
                                          </p:val>
                                        </p:tav>
                                      </p:tavLst>
                                    </p:anim>
                                    <p:anim calcmode="lin" valueType="num">
                                      <p:cBhvr additive="base">
                                        <p:cTn id="62" dur="2000" fill="hold"/>
                                        <p:tgtEl>
                                          <p:spTgt spid="5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2000" fill="hold"/>
                                        <p:tgtEl>
                                          <p:spTgt spid="52"/>
                                        </p:tgtEl>
                                        <p:attrNameLst>
                                          <p:attrName>ppt_x</p:attrName>
                                        </p:attrNameLst>
                                      </p:cBhvr>
                                      <p:tavLst>
                                        <p:tav tm="0">
                                          <p:val>
                                            <p:strVal val="#ppt_x"/>
                                          </p:val>
                                        </p:tav>
                                        <p:tav tm="100000">
                                          <p:val>
                                            <p:strVal val="#ppt_x"/>
                                          </p:val>
                                        </p:tav>
                                      </p:tavLst>
                                    </p:anim>
                                    <p:anim calcmode="lin" valueType="num">
                                      <p:cBhvr additive="base">
                                        <p:cTn id="66" dur="2000" fill="hold"/>
                                        <p:tgtEl>
                                          <p:spTgt spid="52"/>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additive="base">
                                        <p:cTn id="69" dur="2000" fill="hold"/>
                                        <p:tgtEl>
                                          <p:spTgt spid="53"/>
                                        </p:tgtEl>
                                        <p:attrNameLst>
                                          <p:attrName>ppt_x</p:attrName>
                                        </p:attrNameLst>
                                      </p:cBhvr>
                                      <p:tavLst>
                                        <p:tav tm="0">
                                          <p:val>
                                            <p:strVal val="#ppt_x"/>
                                          </p:val>
                                        </p:tav>
                                        <p:tav tm="100000">
                                          <p:val>
                                            <p:strVal val="#ppt_x"/>
                                          </p:val>
                                        </p:tav>
                                      </p:tavLst>
                                    </p:anim>
                                    <p:anim calcmode="lin" valueType="num">
                                      <p:cBhvr additive="base">
                                        <p:cTn id="70" dur="2000" fill="hold"/>
                                        <p:tgtEl>
                                          <p:spTgt spid="53"/>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54"/>
                                        </p:tgtEl>
                                        <p:attrNameLst>
                                          <p:attrName>style.visibility</p:attrName>
                                        </p:attrNameLst>
                                      </p:cBhvr>
                                      <p:to>
                                        <p:strVal val="visible"/>
                                      </p:to>
                                    </p:set>
                                    <p:anim calcmode="lin" valueType="num">
                                      <p:cBhvr additive="base">
                                        <p:cTn id="73" dur="2000" fill="hold"/>
                                        <p:tgtEl>
                                          <p:spTgt spid="54"/>
                                        </p:tgtEl>
                                        <p:attrNameLst>
                                          <p:attrName>ppt_x</p:attrName>
                                        </p:attrNameLst>
                                      </p:cBhvr>
                                      <p:tavLst>
                                        <p:tav tm="0">
                                          <p:val>
                                            <p:strVal val="#ppt_x"/>
                                          </p:val>
                                        </p:tav>
                                        <p:tav tm="100000">
                                          <p:val>
                                            <p:strVal val="#ppt_x"/>
                                          </p:val>
                                        </p:tav>
                                      </p:tavLst>
                                    </p:anim>
                                    <p:anim calcmode="lin" valueType="num">
                                      <p:cBhvr additive="base">
                                        <p:cTn id="74" dur="2000" fill="hold"/>
                                        <p:tgtEl>
                                          <p:spTgt spid="54"/>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55"/>
                                        </p:tgtEl>
                                        <p:attrNameLst>
                                          <p:attrName>style.visibility</p:attrName>
                                        </p:attrNameLst>
                                      </p:cBhvr>
                                      <p:to>
                                        <p:strVal val="visible"/>
                                      </p:to>
                                    </p:set>
                                    <p:anim calcmode="lin" valueType="num">
                                      <p:cBhvr additive="base">
                                        <p:cTn id="77" dur="2000" fill="hold"/>
                                        <p:tgtEl>
                                          <p:spTgt spid="55"/>
                                        </p:tgtEl>
                                        <p:attrNameLst>
                                          <p:attrName>ppt_x</p:attrName>
                                        </p:attrNameLst>
                                      </p:cBhvr>
                                      <p:tavLst>
                                        <p:tav tm="0">
                                          <p:val>
                                            <p:strVal val="#ppt_x"/>
                                          </p:val>
                                        </p:tav>
                                        <p:tav tm="100000">
                                          <p:val>
                                            <p:strVal val="#ppt_x"/>
                                          </p:val>
                                        </p:tav>
                                      </p:tavLst>
                                    </p:anim>
                                    <p:anim calcmode="lin" valueType="num">
                                      <p:cBhvr additive="base">
                                        <p:cTn id="78" dur="2000" fill="hold"/>
                                        <p:tgtEl>
                                          <p:spTgt spid="55"/>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56"/>
                                        </p:tgtEl>
                                        <p:attrNameLst>
                                          <p:attrName>style.visibility</p:attrName>
                                        </p:attrNameLst>
                                      </p:cBhvr>
                                      <p:to>
                                        <p:strVal val="visible"/>
                                      </p:to>
                                    </p:set>
                                    <p:anim calcmode="lin" valueType="num">
                                      <p:cBhvr additive="base">
                                        <p:cTn id="81" dur="2000" fill="hold"/>
                                        <p:tgtEl>
                                          <p:spTgt spid="56"/>
                                        </p:tgtEl>
                                        <p:attrNameLst>
                                          <p:attrName>ppt_x</p:attrName>
                                        </p:attrNameLst>
                                      </p:cBhvr>
                                      <p:tavLst>
                                        <p:tav tm="0">
                                          <p:val>
                                            <p:strVal val="#ppt_x"/>
                                          </p:val>
                                        </p:tav>
                                        <p:tav tm="100000">
                                          <p:val>
                                            <p:strVal val="#ppt_x"/>
                                          </p:val>
                                        </p:tav>
                                      </p:tavLst>
                                    </p:anim>
                                    <p:anim calcmode="lin" valueType="num">
                                      <p:cBhvr additive="base">
                                        <p:cTn id="82" dur="2000" fill="hold"/>
                                        <p:tgtEl>
                                          <p:spTgt spid="56"/>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57"/>
                                        </p:tgtEl>
                                        <p:attrNameLst>
                                          <p:attrName>style.visibility</p:attrName>
                                        </p:attrNameLst>
                                      </p:cBhvr>
                                      <p:to>
                                        <p:strVal val="visible"/>
                                      </p:to>
                                    </p:set>
                                    <p:anim calcmode="lin" valueType="num">
                                      <p:cBhvr additive="base">
                                        <p:cTn id="85" dur="2000" fill="hold"/>
                                        <p:tgtEl>
                                          <p:spTgt spid="57"/>
                                        </p:tgtEl>
                                        <p:attrNameLst>
                                          <p:attrName>ppt_x</p:attrName>
                                        </p:attrNameLst>
                                      </p:cBhvr>
                                      <p:tavLst>
                                        <p:tav tm="0">
                                          <p:val>
                                            <p:strVal val="#ppt_x"/>
                                          </p:val>
                                        </p:tav>
                                        <p:tav tm="100000">
                                          <p:val>
                                            <p:strVal val="#ppt_x"/>
                                          </p:val>
                                        </p:tav>
                                      </p:tavLst>
                                    </p:anim>
                                    <p:anim calcmode="lin" valueType="num">
                                      <p:cBhvr additive="base">
                                        <p:cTn id="86" dur="2000" fill="hold"/>
                                        <p:tgtEl>
                                          <p:spTgt spid="57"/>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additive="base">
                                        <p:cTn id="89" dur="2000" fill="hold"/>
                                        <p:tgtEl>
                                          <p:spTgt spid="58"/>
                                        </p:tgtEl>
                                        <p:attrNameLst>
                                          <p:attrName>ppt_x</p:attrName>
                                        </p:attrNameLst>
                                      </p:cBhvr>
                                      <p:tavLst>
                                        <p:tav tm="0">
                                          <p:val>
                                            <p:strVal val="#ppt_x"/>
                                          </p:val>
                                        </p:tav>
                                        <p:tav tm="100000">
                                          <p:val>
                                            <p:strVal val="#ppt_x"/>
                                          </p:val>
                                        </p:tav>
                                      </p:tavLst>
                                    </p:anim>
                                    <p:anim calcmode="lin" valueType="num">
                                      <p:cBhvr additive="base">
                                        <p:cTn id="90" dur="2000" fill="hold"/>
                                        <p:tgtEl>
                                          <p:spTgt spid="5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additive="base">
                                        <p:cTn id="93" dur="2000" fill="hold"/>
                                        <p:tgtEl>
                                          <p:spTgt spid="59"/>
                                        </p:tgtEl>
                                        <p:attrNameLst>
                                          <p:attrName>ppt_x</p:attrName>
                                        </p:attrNameLst>
                                      </p:cBhvr>
                                      <p:tavLst>
                                        <p:tav tm="0">
                                          <p:val>
                                            <p:strVal val="#ppt_x"/>
                                          </p:val>
                                        </p:tav>
                                        <p:tav tm="100000">
                                          <p:val>
                                            <p:strVal val="#ppt_x"/>
                                          </p:val>
                                        </p:tav>
                                      </p:tavLst>
                                    </p:anim>
                                    <p:anim calcmode="lin" valueType="num">
                                      <p:cBhvr additive="base">
                                        <p:cTn id="94" dur="2000" fill="hold"/>
                                        <p:tgtEl>
                                          <p:spTgt spid="59"/>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 calcmode="lin" valueType="num">
                                      <p:cBhvr additive="base">
                                        <p:cTn id="97" dur="2000" fill="hold"/>
                                        <p:tgtEl>
                                          <p:spTgt spid="38"/>
                                        </p:tgtEl>
                                        <p:attrNameLst>
                                          <p:attrName>ppt_x</p:attrName>
                                        </p:attrNameLst>
                                      </p:cBhvr>
                                      <p:tavLst>
                                        <p:tav tm="0">
                                          <p:val>
                                            <p:strVal val="#ppt_x"/>
                                          </p:val>
                                        </p:tav>
                                        <p:tav tm="100000">
                                          <p:val>
                                            <p:strVal val="#ppt_x"/>
                                          </p:val>
                                        </p:tav>
                                      </p:tavLst>
                                    </p:anim>
                                    <p:anim calcmode="lin" valueType="num">
                                      <p:cBhvr additive="base">
                                        <p:cTn id="98" dur="2000" fill="hold"/>
                                        <p:tgtEl>
                                          <p:spTgt spid="3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39"/>
                                        </p:tgtEl>
                                        <p:attrNameLst>
                                          <p:attrName>style.visibility</p:attrName>
                                        </p:attrNameLst>
                                      </p:cBhvr>
                                      <p:to>
                                        <p:strVal val="visible"/>
                                      </p:to>
                                    </p:set>
                                    <p:anim calcmode="lin" valueType="num">
                                      <p:cBhvr additive="base">
                                        <p:cTn id="101" dur="2000" fill="hold"/>
                                        <p:tgtEl>
                                          <p:spTgt spid="39"/>
                                        </p:tgtEl>
                                        <p:attrNameLst>
                                          <p:attrName>ppt_x</p:attrName>
                                        </p:attrNameLst>
                                      </p:cBhvr>
                                      <p:tavLst>
                                        <p:tav tm="0">
                                          <p:val>
                                            <p:strVal val="#ppt_x"/>
                                          </p:val>
                                        </p:tav>
                                        <p:tav tm="100000">
                                          <p:val>
                                            <p:strVal val="#ppt_x"/>
                                          </p:val>
                                        </p:tav>
                                      </p:tavLst>
                                    </p:anim>
                                    <p:anim calcmode="lin" valueType="num">
                                      <p:cBhvr additive="base">
                                        <p:cTn id="102" dur="2000" fill="hold"/>
                                        <p:tgtEl>
                                          <p:spTgt spid="39"/>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2000" fill="hold"/>
                                        <p:tgtEl>
                                          <p:spTgt spid="40"/>
                                        </p:tgtEl>
                                        <p:attrNameLst>
                                          <p:attrName>ppt_x</p:attrName>
                                        </p:attrNameLst>
                                      </p:cBhvr>
                                      <p:tavLst>
                                        <p:tav tm="0">
                                          <p:val>
                                            <p:strVal val="#ppt_x"/>
                                          </p:val>
                                        </p:tav>
                                        <p:tav tm="100000">
                                          <p:val>
                                            <p:strVal val="#ppt_x"/>
                                          </p:val>
                                        </p:tav>
                                      </p:tavLst>
                                    </p:anim>
                                    <p:anim calcmode="lin" valueType="num">
                                      <p:cBhvr additive="base">
                                        <p:cTn id="106" dur="2000" fill="hold"/>
                                        <p:tgtEl>
                                          <p:spTgt spid="40"/>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2000" fill="hold"/>
                                        <p:tgtEl>
                                          <p:spTgt spid="41"/>
                                        </p:tgtEl>
                                        <p:attrNameLst>
                                          <p:attrName>ppt_x</p:attrName>
                                        </p:attrNameLst>
                                      </p:cBhvr>
                                      <p:tavLst>
                                        <p:tav tm="0">
                                          <p:val>
                                            <p:strVal val="#ppt_x"/>
                                          </p:val>
                                        </p:tav>
                                        <p:tav tm="100000">
                                          <p:val>
                                            <p:strVal val="#ppt_x"/>
                                          </p:val>
                                        </p:tav>
                                      </p:tavLst>
                                    </p:anim>
                                    <p:anim calcmode="lin" valueType="num">
                                      <p:cBhvr additive="base">
                                        <p:cTn id="110" dur="2000" fill="hold"/>
                                        <p:tgtEl>
                                          <p:spTgt spid="41"/>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2000" fill="hold"/>
                                        <p:tgtEl>
                                          <p:spTgt spid="42"/>
                                        </p:tgtEl>
                                        <p:attrNameLst>
                                          <p:attrName>ppt_x</p:attrName>
                                        </p:attrNameLst>
                                      </p:cBhvr>
                                      <p:tavLst>
                                        <p:tav tm="0">
                                          <p:val>
                                            <p:strVal val="#ppt_x"/>
                                          </p:val>
                                        </p:tav>
                                        <p:tav tm="100000">
                                          <p:val>
                                            <p:strVal val="#ppt_x"/>
                                          </p:val>
                                        </p:tav>
                                      </p:tavLst>
                                    </p:anim>
                                    <p:anim calcmode="lin" valueType="num">
                                      <p:cBhvr additive="base">
                                        <p:cTn id="114" dur="2000" fill="hold"/>
                                        <p:tgtEl>
                                          <p:spTgt spid="42"/>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43"/>
                                        </p:tgtEl>
                                        <p:attrNameLst>
                                          <p:attrName>style.visibility</p:attrName>
                                        </p:attrNameLst>
                                      </p:cBhvr>
                                      <p:to>
                                        <p:strVal val="visible"/>
                                      </p:to>
                                    </p:set>
                                    <p:anim calcmode="lin" valueType="num">
                                      <p:cBhvr additive="base">
                                        <p:cTn id="117" dur="2000" fill="hold"/>
                                        <p:tgtEl>
                                          <p:spTgt spid="43"/>
                                        </p:tgtEl>
                                        <p:attrNameLst>
                                          <p:attrName>ppt_x</p:attrName>
                                        </p:attrNameLst>
                                      </p:cBhvr>
                                      <p:tavLst>
                                        <p:tav tm="0">
                                          <p:val>
                                            <p:strVal val="#ppt_x"/>
                                          </p:val>
                                        </p:tav>
                                        <p:tav tm="100000">
                                          <p:val>
                                            <p:strVal val="#ppt_x"/>
                                          </p:val>
                                        </p:tav>
                                      </p:tavLst>
                                    </p:anim>
                                    <p:anim calcmode="lin" valueType="num">
                                      <p:cBhvr additive="base">
                                        <p:cTn id="118" dur="2000" fill="hold"/>
                                        <p:tgtEl>
                                          <p:spTgt spid="43"/>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44"/>
                                        </p:tgtEl>
                                        <p:attrNameLst>
                                          <p:attrName>style.visibility</p:attrName>
                                        </p:attrNameLst>
                                      </p:cBhvr>
                                      <p:to>
                                        <p:strVal val="visible"/>
                                      </p:to>
                                    </p:set>
                                    <p:anim calcmode="lin" valueType="num">
                                      <p:cBhvr additive="base">
                                        <p:cTn id="121" dur="2000" fill="hold"/>
                                        <p:tgtEl>
                                          <p:spTgt spid="44"/>
                                        </p:tgtEl>
                                        <p:attrNameLst>
                                          <p:attrName>ppt_x</p:attrName>
                                        </p:attrNameLst>
                                      </p:cBhvr>
                                      <p:tavLst>
                                        <p:tav tm="0">
                                          <p:val>
                                            <p:strVal val="#ppt_x"/>
                                          </p:val>
                                        </p:tav>
                                        <p:tav tm="100000">
                                          <p:val>
                                            <p:strVal val="#ppt_x"/>
                                          </p:val>
                                        </p:tav>
                                      </p:tavLst>
                                    </p:anim>
                                    <p:anim calcmode="lin" valueType="num">
                                      <p:cBhvr additive="base">
                                        <p:cTn id="122" dur="2000" fill="hold"/>
                                        <p:tgtEl>
                                          <p:spTgt spid="44"/>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45"/>
                                        </p:tgtEl>
                                        <p:attrNameLst>
                                          <p:attrName>style.visibility</p:attrName>
                                        </p:attrNameLst>
                                      </p:cBhvr>
                                      <p:to>
                                        <p:strVal val="visible"/>
                                      </p:to>
                                    </p:set>
                                    <p:anim calcmode="lin" valueType="num">
                                      <p:cBhvr additive="base">
                                        <p:cTn id="125" dur="2000" fill="hold"/>
                                        <p:tgtEl>
                                          <p:spTgt spid="45"/>
                                        </p:tgtEl>
                                        <p:attrNameLst>
                                          <p:attrName>ppt_x</p:attrName>
                                        </p:attrNameLst>
                                      </p:cBhvr>
                                      <p:tavLst>
                                        <p:tav tm="0">
                                          <p:val>
                                            <p:strVal val="#ppt_x"/>
                                          </p:val>
                                        </p:tav>
                                        <p:tav tm="100000">
                                          <p:val>
                                            <p:strVal val="#ppt_x"/>
                                          </p:val>
                                        </p:tav>
                                      </p:tavLst>
                                    </p:anim>
                                    <p:anim calcmode="lin" valueType="num">
                                      <p:cBhvr additive="base">
                                        <p:cTn id="126" dur="2000" fill="hold"/>
                                        <p:tgtEl>
                                          <p:spTgt spid="45"/>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46"/>
                                        </p:tgtEl>
                                        <p:attrNameLst>
                                          <p:attrName>style.visibility</p:attrName>
                                        </p:attrNameLst>
                                      </p:cBhvr>
                                      <p:to>
                                        <p:strVal val="visible"/>
                                      </p:to>
                                    </p:set>
                                    <p:anim calcmode="lin" valueType="num">
                                      <p:cBhvr additive="base">
                                        <p:cTn id="129" dur="2000" fill="hold"/>
                                        <p:tgtEl>
                                          <p:spTgt spid="46"/>
                                        </p:tgtEl>
                                        <p:attrNameLst>
                                          <p:attrName>ppt_x</p:attrName>
                                        </p:attrNameLst>
                                      </p:cBhvr>
                                      <p:tavLst>
                                        <p:tav tm="0">
                                          <p:val>
                                            <p:strVal val="#ppt_x"/>
                                          </p:val>
                                        </p:tav>
                                        <p:tav tm="100000">
                                          <p:val>
                                            <p:strVal val="#ppt_x"/>
                                          </p:val>
                                        </p:tav>
                                      </p:tavLst>
                                    </p:anim>
                                    <p:anim calcmode="lin" valueType="num">
                                      <p:cBhvr additive="base">
                                        <p:cTn id="130" dur="2000" fill="hold"/>
                                        <p:tgtEl>
                                          <p:spTgt spid="46"/>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47"/>
                                        </p:tgtEl>
                                        <p:attrNameLst>
                                          <p:attrName>style.visibility</p:attrName>
                                        </p:attrNameLst>
                                      </p:cBhvr>
                                      <p:to>
                                        <p:strVal val="visible"/>
                                      </p:to>
                                    </p:set>
                                    <p:anim calcmode="lin" valueType="num">
                                      <p:cBhvr additive="base">
                                        <p:cTn id="133" dur="2000" fill="hold"/>
                                        <p:tgtEl>
                                          <p:spTgt spid="47"/>
                                        </p:tgtEl>
                                        <p:attrNameLst>
                                          <p:attrName>ppt_x</p:attrName>
                                        </p:attrNameLst>
                                      </p:cBhvr>
                                      <p:tavLst>
                                        <p:tav tm="0">
                                          <p:val>
                                            <p:strVal val="#ppt_x"/>
                                          </p:val>
                                        </p:tav>
                                        <p:tav tm="100000">
                                          <p:val>
                                            <p:strVal val="#ppt_x"/>
                                          </p:val>
                                        </p:tav>
                                      </p:tavLst>
                                    </p:anim>
                                    <p:anim calcmode="lin" valueType="num">
                                      <p:cBhvr additive="base">
                                        <p:cTn id="134" dur="2000" fill="hold"/>
                                        <p:tgtEl>
                                          <p:spTgt spid="47"/>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48"/>
                                        </p:tgtEl>
                                        <p:attrNameLst>
                                          <p:attrName>style.visibility</p:attrName>
                                        </p:attrNameLst>
                                      </p:cBhvr>
                                      <p:to>
                                        <p:strVal val="visible"/>
                                      </p:to>
                                    </p:set>
                                    <p:anim calcmode="lin" valueType="num">
                                      <p:cBhvr additive="base">
                                        <p:cTn id="137" dur="2000" fill="hold"/>
                                        <p:tgtEl>
                                          <p:spTgt spid="48"/>
                                        </p:tgtEl>
                                        <p:attrNameLst>
                                          <p:attrName>ppt_x</p:attrName>
                                        </p:attrNameLst>
                                      </p:cBhvr>
                                      <p:tavLst>
                                        <p:tav tm="0">
                                          <p:val>
                                            <p:strVal val="#ppt_x"/>
                                          </p:val>
                                        </p:tav>
                                        <p:tav tm="100000">
                                          <p:val>
                                            <p:strVal val="#ppt_x"/>
                                          </p:val>
                                        </p:tav>
                                      </p:tavLst>
                                    </p:anim>
                                    <p:anim calcmode="lin" valueType="num">
                                      <p:cBhvr additive="base">
                                        <p:cTn id="138" dur="2000" fill="hold"/>
                                        <p:tgtEl>
                                          <p:spTgt spid="48"/>
                                        </p:tgtEl>
                                        <p:attrNameLst>
                                          <p:attrName>ppt_y</p:attrName>
                                        </p:attrNameLst>
                                      </p:cBhvr>
                                      <p:tavLst>
                                        <p:tav tm="0">
                                          <p:val>
                                            <p:strVal val="1+#ppt_h/2"/>
                                          </p:val>
                                        </p:tav>
                                        <p:tav tm="100000">
                                          <p:val>
                                            <p:strVal val="#ppt_y"/>
                                          </p:val>
                                        </p:tav>
                                      </p:tavLst>
                                    </p:anim>
                                  </p:childTnLst>
                                </p:cTn>
                              </p:par>
                              <p:par>
                                <p:cTn id="139" presetID="8" presetClass="emph" presetSubtype="0" fill="hold" grpId="1" nodeType="withEffect">
                                  <p:stCondLst>
                                    <p:cond delay="0"/>
                                  </p:stCondLst>
                                  <p:childTnLst>
                                    <p:animRot by="21600000">
                                      <p:cBhvr>
                                        <p:cTn id="140" dur="2000" fill="hold"/>
                                        <p:tgtEl>
                                          <p:spTgt spid="27"/>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28"/>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9"/>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31"/>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32"/>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33"/>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34"/>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35"/>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36"/>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37"/>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49"/>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50"/>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51"/>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52"/>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53"/>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54"/>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55"/>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56"/>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57"/>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58"/>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59"/>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38"/>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39"/>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0"/>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41"/>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42"/>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43"/>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44"/>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45"/>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46"/>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47"/>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48"/>
                                        </p:tgtEl>
                                        <p:attrNameLst>
                                          <p:attrName>r</p:attrName>
                                        </p:attrNameLst>
                                      </p:cBhvr>
                                    </p:animRot>
                                  </p:childTnLst>
                                </p:cTn>
                              </p:par>
                              <p:par>
                                <p:cTn id="205" presetID="2" presetClass="exit" presetSubtype="4" fill="hold" grpId="2" nodeType="withEffect">
                                  <p:stCondLst>
                                    <p:cond delay="0"/>
                                  </p:stCondLst>
                                  <p:childTnLst>
                                    <p:anim calcmode="lin" valueType="num">
                                      <p:cBhvr additive="base">
                                        <p:cTn id="206" dur="2000"/>
                                        <p:tgtEl>
                                          <p:spTgt spid="27"/>
                                        </p:tgtEl>
                                        <p:attrNameLst>
                                          <p:attrName>ppt_x</p:attrName>
                                        </p:attrNameLst>
                                      </p:cBhvr>
                                      <p:tavLst>
                                        <p:tav tm="0">
                                          <p:val>
                                            <p:strVal val="ppt_x"/>
                                          </p:val>
                                        </p:tav>
                                        <p:tav tm="100000">
                                          <p:val>
                                            <p:strVal val="ppt_x"/>
                                          </p:val>
                                        </p:tav>
                                      </p:tavLst>
                                    </p:anim>
                                    <p:anim calcmode="lin" valueType="num">
                                      <p:cBhvr additive="base">
                                        <p:cTn id="207" dur="2000"/>
                                        <p:tgtEl>
                                          <p:spTgt spid="27"/>
                                        </p:tgtEl>
                                        <p:attrNameLst>
                                          <p:attrName>ppt_y</p:attrName>
                                        </p:attrNameLst>
                                      </p:cBhvr>
                                      <p:tavLst>
                                        <p:tav tm="0">
                                          <p:val>
                                            <p:strVal val="ppt_y"/>
                                          </p:val>
                                        </p:tav>
                                        <p:tav tm="100000">
                                          <p:val>
                                            <p:strVal val="1+ppt_h/2"/>
                                          </p:val>
                                        </p:tav>
                                      </p:tavLst>
                                    </p:anim>
                                    <p:set>
                                      <p:cBhvr>
                                        <p:cTn id="208" dur="1" fill="hold">
                                          <p:stCondLst>
                                            <p:cond delay="1999"/>
                                          </p:stCondLst>
                                        </p:cTn>
                                        <p:tgtEl>
                                          <p:spTgt spid="27"/>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2000"/>
                                        <p:tgtEl>
                                          <p:spTgt spid="28"/>
                                        </p:tgtEl>
                                        <p:attrNameLst>
                                          <p:attrName>ppt_x</p:attrName>
                                        </p:attrNameLst>
                                      </p:cBhvr>
                                      <p:tavLst>
                                        <p:tav tm="0">
                                          <p:val>
                                            <p:strVal val="ppt_x"/>
                                          </p:val>
                                        </p:tav>
                                        <p:tav tm="100000">
                                          <p:val>
                                            <p:strVal val="ppt_x"/>
                                          </p:val>
                                        </p:tav>
                                      </p:tavLst>
                                    </p:anim>
                                    <p:anim calcmode="lin" valueType="num">
                                      <p:cBhvr additive="base">
                                        <p:cTn id="211" dur="2000"/>
                                        <p:tgtEl>
                                          <p:spTgt spid="28"/>
                                        </p:tgtEl>
                                        <p:attrNameLst>
                                          <p:attrName>ppt_y</p:attrName>
                                        </p:attrNameLst>
                                      </p:cBhvr>
                                      <p:tavLst>
                                        <p:tav tm="0">
                                          <p:val>
                                            <p:strVal val="ppt_y"/>
                                          </p:val>
                                        </p:tav>
                                        <p:tav tm="100000">
                                          <p:val>
                                            <p:strVal val="1+ppt_h/2"/>
                                          </p:val>
                                        </p:tav>
                                      </p:tavLst>
                                    </p:anim>
                                    <p:set>
                                      <p:cBhvr>
                                        <p:cTn id="212" dur="1" fill="hold">
                                          <p:stCondLst>
                                            <p:cond delay="1999"/>
                                          </p:stCondLst>
                                        </p:cTn>
                                        <p:tgtEl>
                                          <p:spTgt spid="28"/>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2000"/>
                                        <p:tgtEl>
                                          <p:spTgt spid="29"/>
                                        </p:tgtEl>
                                        <p:attrNameLst>
                                          <p:attrName>ppt_x</p:attrName>
                                        </p:attrNameLst>
                                      </p:cBhvr>
                                      <p:tavLst>
                                        <p:tav tm="0">
                                          <p:val>
                                            <p:strVal val="ppt_x"/>
                                          </p:val>
                                        </p:tav>
                                        <p:tav tm="100000">
                                          <p:val>
                                            <p:strVal val="ppt_x"/>
                                          </p:val>
                                        </p:tav>
                                      </p:tavLst>
                                    </p:anim>
                                    <p:anim calcmode="lin" valueType="num">
                                      <p:cBhvr additive="base">
                                        <p:cTn id="215" dur="2000"/>
                                        <p:tgtEl>
                                          <p:spTgt spid="29"/>
                                        </p:tgtEl>
                                        <p:attrNameLst>
                                          <p:attrName>ppt_y</p:attrName>
                                        </p:attrNameLst>
                                      </p:cBhvr>
                                      <p:tavLst>
                                        <p:tav tm="0">
                                          <p:val>
                                            <p:strVal val="ppt_y"/>
                                          </p:val>
                                        </p:tav>
                                        <p:tav tm="100000">
                                          <p:val>
                                            <p:strVal val="1+ppt_h/2"/>
                                          </p:val>
                                        </p:tav>
                                      </p:tavLst>
                                    </p:anim>
                                    <p:set>
                                      <p:cBhvr>
                                        <p:cTn id="216" dur="1" fill="hold">
                                          <p:stCondLst>
                                            <p:cond delay="1999"/>
                                          </p:stCondLst>
                                        </p:cTn>
                                        <p:tgtEl>
                                          <p:spTgt spid="29"/>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2000"/>
                                        <p:tgtEl>
                                          <p:spTgt spid="30"/>
                                        </p:tgtEl>
                                        <p:attrNameLst>
                                          <p:attrName>ppt_x</p:attrName>
                                        </p:attrNameLst>
                                      </p:cBhvr>
                                      <p:tavLst>
                                        <p:tav tm="0">
                                          <p:val>
                                            <p:strVal val="ppt_x"/>
                                          </p:val>
                                        </p:tav>
                                        <p:tav tm="100000">
                                          <p:val>
                                            <p:strVal val="ppt_x"/>
                                          </p:val>
                                        </p:tav>
                                      </p:tavLst>
                                    </p:anim>
                                    <p:anim calcmode="lin" valueType="num">
                                      <p:cBhvr additive="base">
                                        <p:cTn id="219" dur="2000"/>
                                        <p:tgtEl>
                                          <p:spTgt spid="30"/>
                                        </p:tgtEl>
                                        <p:attrNameLst>
                                          <p:attrName>ppt_y</p:attrName>
                                        </p:attrNameLst>
                                      </p:cBhvr>
                                      <p:tavLst>
                                        <p:tav tm="0">
                                          <p:val>
                                            <p:strVal val="ppt_y"/>
                                          </p:val>
                                        </p:tav>
                                        <p:tav tm="100000">
                                          <p:val>
                                            <p:strVal val="1+ppt_h/2"/>
                                          </p:val>
                                        </p:tav>
                                      </p:tavLst>
                                    </p:anim>
                                    <p:set>
                                      <p:cBhvr>
                                        <p:cTn id="220" dur="1" fill="hold">
                                          <p:stCondLst>
                                            <p:cond delay="1999"/>
                                          </p:stCondLst>
                                        </p:cTn>
                                        <p:tgtEl>
                                          <p:spTgt spid="30"/>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2000"/>
                                        <p:tgtEl>
                                          <p:spTgt spid="31"/>
                                        </p:tgtEl>
                                        <p:attrNameLst>
                                          <p:attrName>ppt_x</p:attrName>
                                        </p:attrNameLst>
                                      </p:cBhvr>
                                      <p:tavLst>
                                        <p:tav tm="0">
                                          <p:val>
                                            <p:strVal val="ppt_x"/>
                                          </p:val>
                                        </p:tav>
                                        <p:tav tm="100000">
                                          <p:val>
                                            <p:strVal val="ppt_x"/>
                                          </p:val>
                                        </p:tav>
                                      </p:tavLst>
                                    </p:anim>
                                    <p:anim calcmode="lin" valueType="num">
                                      <p:cBhvr additive="base">
                                        <p:cTn id="223" dur="2000"/>
                                        <p:tgtEl>
                                          <p:spTgt spid="31"/>
                                        </p:tgtEl>
                                        <p:attrNameLst>
                                          <p:attrName>ppt_y</p:attrName>
                                        </p:attrNameLst>
                                      </p:cBhvr>
                                      <p:tavLst>
                                        <p:tav tm="0">
                                          <p:val>
                                            <p:strVal val="ppt_y"/>
                                          </p:val>
                                        </p:tav>
                                        <p:tav tm="100000">
                                          <p:val>
                                            <p:strVal val="1+ppt_h/2"/>
                                          </p:val>
                                        </p:tav>
                                      </p:tavLst>
                                    </p:anim>
                                    <p:set>
                                      <p:cBhvr>
                                        <p:cTn id="224" dur="1" fill="hold">
                                          <p:stCondLst>
                                            <p:cond delay="1999"/>
                                          </p:stCondLst>
                                        </p:cTn>
                                        <p:tgtEl>
                                          <p:spTgt spid="31"/>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2000"/>
                                        <p:tgtEl>
                                          <p:spTgt spid="32"/>
                                        </p:tgtEl>
                                        <p:attrNameLst>
                                          <p:attrName>ppt_x</p:attrName>
                                        </p:attrNameLst>
                                      </p:cBhvr>
                                      <p:tavLst>
                                        <p:tav tm="0">
                                          <p:val>
                                            <p:strVal val="ppt_x"/>
                                          </p:val>
                                        </p:tav>
                                        <p:tav tm="100000">
                                          <p:val>
                                            <p:strVal val="ppt_x"/>
                                          </p:val>
                                        </p:tav>
                                      </p:tavLst>
                                    </p:anim>
                                    <p:anim calcmode="lin" valueType="num">
                                      <p:cBhvr additive="base">
                                        <p:cTn id="227" dur="2000"/>
                                        <p:tgtEl>
                                          <p:spTgt spid="32"/>
                                        </p:tgtEl>
                                        <p:attrNameLst>
                                          <p:attrName>ppt_y</p:attrName>
                                        </p:attrNameLst>
                                      </p:cBhvr>
                                      <p:tavLst>
                                        <p:tav tm="0">
                                          <p:val>
                                            <p:strVal val="ppt_y"/>
                                          </p:val>
                                        </p:tav>
                                        <p:tav tm="100000">
                                          <p:val>
                                            <p:strVal val="1+ppt_h/2"/>
                                          </p:val>
                                        </p:tav>
                                      </p:tavLst>
                                    </p:anim>
                                    <p:set>
                                      <p:cBhvr>
                                        <p:cTn id="228" dur="1" fill="hold">
                                          <p:stCondLst>
                                            <p:cond delay="1999"/>
                                          </p:stCondLst>
                                        </p:cTn>
                                        <p:tgtEl>
                                          <p:spTgt spid="32"/>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2000"/>
                                        <p:tgtEl>
                                          <p:spTgt spid="33"/>
                                        </p:tgtEl>
                                        <p:attrNameLst>
                                          <p:attrName>ppt_x</p:attrName>
                                        </p:attrNameLst>
                                      </p:cBhvr>
                                      <p:tavLst>
                                        <p:tav tm="0">
                                          <p:val>
                                            <p:strVal val="ppt_x"/>
                                          </p:val>
                                        </p:tav>
                                        <p:tav tm="100000">
                                          <p:val>
                                            <p:strVal val="ppt_x"/>
                                          </p:val>
                                        </p:tav>
                                      </p:tavLst>
                                    </p:anim>
                                    <p:anim calcmode="lin" valueType="num">
                                      <p:cBhvr additive="base">
                                        <p:cTn id="231" dur="2000"/>
                                        <p:tgtEl>
                                          <p:spTgt spid="33"/>
                                        </p:tgtEl>
                                        <p:attrNameLst>
                                          <p:attrName>ppt_y</p:attrName>
                                        </p:attrNameLst>
                                      </p:cBhvr>
                                      <p:tavLst>
                                        <p:tav tm="0">
                                          <p:val>
                                            <p:strVal val="ppt_y"/>
                                          </p:val>
                                        </p:tav>
                                        <p:tav tm="100000">
                                          <p:val>
                                            <p:strVal val="1+ppt_h/2"/>
                                          </p:val>
                                        </p:tav>
                                      </p:tavLst>
                                    </p:anim>
                                    <p:set>
                                      <p:cBhvr>
                                        <p:cTn id="232" dur="1" fill="hold">
                                          <p:stCondLst>
                                            <p:cond delay="1999"/>
                                          </p:stCondLst>
                                        </p:cTn>
                                        <p:tgtEl>
                                          <p:spTgt spid="33"/>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2000"/>
                                        <p:tgtEl>
                                          <p:spTgt spid="34"/>
                                        </p:tgtEl>
                                        <p:attrNameLst>
                                          <p:attrName>ppt_x</p:attrName>
                                        </p:attrNameLst>
                                      </p:cBhvr>
                                      <p:tavLst>
                                        <p:tav tm="0">
                                          <p:val>
                                            <p:strVal val="ppt_x"/>
                                          </p:val>
                                        </p:tav>
                                        <p:tav tm="100000">
                                          <p:val>
                                            <p:strVal val="ppt_x"/>
                                          </p:val>
                                        </p:tav>
                                      </p:tavLst>
                                    </p:anim>
                                    <p:anim calcmode="lin" valueType="num">
                                      <p:cBhvr additive="base">
                                        <p:cTn id="235" dur="2000"/>
                                        <p:tgtEl>
                                          <p:spTgt spid="34"/>
                                        </p:tgtEl>
                                        <p:attrNameLst>
                                          <p:attrName>ppt_y</p:attrName>
                                        </p:attrNameLst>
                                      </p:cBhvr>
                                      <p:tavLst>
                                        <p:tav tm="0">
                                          <p:val>
                                            <p:strVal val="ppt_y"/>
                                          </p:val>
                                        </p:tav>
                                        <p:tav tm="100000">
                                          <p:val>
                                            <p:strVal val="1+ppt_h/2"/>
                                          </p:val>
                                        </p:tav>
                                      </p:tavLst>
                                    </p:anim>
                                    <p:set>
                                      <p:cBhvr>
                                        <p:cTn id="236" dur="1" fill="hold">
                                          <p:stCondLst>
                                            <p:cond delay="1999"/>
                                          </p:stCondLst>
                                        </p:cTn>
                                        <p:tgtEl>
                                          <p:spTgt spid="34"/>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2000"/>
                                        <p:tgtEl>
                                          <p:spTgt spid="35"/>
                                        </p:tgtEl>
                                        <p:attrNameLst>
                                          <p:attrName>ppt_x</p:attrName>
                                        </p:attrNameLst>
                                      </p:cBhvr>
                                      <p:tavLst>
                                        <p:tav tm="0">
                                          <p:val>
                                            <p:strVal val="ppt_x"/>
                                          </p:val>
                                        </p:tav>
                                        <p:tav tm="100000">
                                          <p:val>
                                            <p:strVal val="ppt_x"/>
                                          </p:val>
                                        </p:tav>
                                      </p:tavLst>
                                    </p:anim>
                                    <p:anim calcmode="lin" valueType="num">
                                      <p:cBhvr additive="base">
                                        <p:cTn id="239" dur="2000"/>
                                        <p:tgtEl>
                                          <p:spTgt spid="35"/>
                                        </p:tgtEl>
                                        <p:attrNameLst>
                                          <p:attrName>ppt_y</p:attrName>
                                        </p:attrNameLst>
                                      </p:cBhvr>
                                      <p:tavLst>
                                        <p:tav tm="0">
                                          <p:val>
                                            <p:strVal val="ppt_y"/>
                                          </p:val>
                                        </p:tav>
                                        <p:tav tm="100000">
                                          <p:val>
                                            <p:strVal val="1+ppt_h/2"/>
                                          </p:val>
                                        </p:tav>
                                      </p:tavLst>
                                    </p:anim>
                                    <p:set>
                                      <p:cBhvr>
                                        <p:cTn id="240" dur="1" fill="hold">
                                          <p:stCondLst>
                                            <p:cond delay="1999"/>
                                          </p:stCondLst>
                                        </p:cTn>
                                        <p:tgtEl>
                                          <p:spTgt spid="35"/>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2000"/>
                                        <p:tgtEl>
                                          <p:spTgt spid="36"/>
                                        </p:tgtEl>
                                        <p:attrNameLst>
                                          <p:attrName>ppt_x</p:attrName>
                                        </p:attrNameLst>
                                      </p:cBhvr>
                                      <p:tavLst>
                                        <p:tav tm="0">
                                          <p:val>
                                            <p:strVal val="ppt_x"/>
                                          </p:val>
                                        </p:tav>
                                        <p:tav tm="100000">
                                          <p:val>
                                            <p:strVal val="ppt_x"/>
                                          </p:val>
                                        </p:tav>
                                      </p:tavLst>
                                    </p:anim>
                                    <p:anim calcmode="lin" valueType="num">
                                      <p:cBhvr additive="base">
                                        <p:cTn id="243" dur="2000"/>
                                        <p:tgtEl>
                                          <p:spTgt spid="36"/>
                                        </p:tgtEl>
                                        <p:attrNameLst>
                                          <p:attrName>ppt_y</p:attrName>
                                        </p:attrNameLst>
                                      </p:cBhvr>
                                      <p:tavLst>
                                        <p:tav tm="0">
                                          <p:val>
                                            <p:strVal val="ppt_y"/>
                                          </p:val>
                                        </p:tav>
                                        <p:tav tm="100000">
                                          <p:val>
                                            <p:strVal val="1+ppt_h/2"/>
                                          </p:val>
                                        </p:tav>
                                      </p:tavLst>
                                    </p:anim>
                                    <p:set>
                                      <p:cBhvr>
                                        <p:cTn id="244" dur="1" fill="hold">
                                          <p:stCondLst>
                                            <p:cond delay="1999"/>
                                          </p:stCondLst>
                                        </p:cTn>
                                        <p:tgtEl>
                                          <p:spTgt spid="36"/>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2000"/>
                                        <p:tgtEl>
                                          <p:spTgt spid="37"/>
                                        </p:tgtEl>
                                        <p:attrNameLst>
                                          <p:attrName>ppt_x</p:attrName>
                                        </p:attrNameLst>
                                      </p:cBhvr>
                                      <p:tavLst>
                                        <p:tav tm="0">
                                          <p:val>
                                            <p:strVal val="ppt_x"/>
                                          </p:val>
                                        </p:tav>
                                        <p:tav tm="100000">
                                          <p:val>
                                            <p:strVal val="ppt_x"/>
                                          </p:val>
                                        </p:tav>
                                      </p:tavLst>
                                    </p:anim>
                                    <p:anim calcmode="lin" valueType="num">
                                      <p:cBhvr additive="base">
                                        <p:cTn id="247" dur="2000"/>
                                        <p:tgtEl>
                                          <p:spTgt spid="37"/>
                                        </p:tgtEl>
                                        <p:attrNameLst>
                                          <p:attrName>ppt_y</p:attrName>
                                        </p:attrNameLst>
                                      </p:cBhvr>
                                      <p:tavLst>
                                        <p:tav tm="0">
                                          <p:val>
                                            <p:strVal val="ppt_y"/>
                                          </p:val>
                                        </p:tav>
                                        <p:tav tm="100000">
                                          <p:val>
                                            <p:strVal val="1+ppt_h/2"/>
                                          </p:val>
                                        </p:tav>
                                      </p:tavLst>
                                    </p:anim>
                                    <p:set>
                                      <p:cBhvr>
                                        <p:cTn id="248" dur="1" fill="hold">
                                          <p:stCondLst>
                                            <p:cond delay="1999"/>
                                          </p:stCondLst>
                                        </p:cTn>
                                        <p:tgtEl>
                                          <p:spTgt spid="37"/>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2000"/>
                                        <p:tgtEl>
                                          <p:spTgt spid="49"/>
                                        </p:tgtEl>
                                        <p:attrNameLst>
                                          <p:attrName>ppt_x</p:attrName>
                                        </p:attrNameLst>
                                      </p:cBhvr>
                                      <p:tavLst>
                                        <p:tav tm="0">
                                          <p:val>
                                            <p:strVal val="ppt_x"/>
                                          </p:val>
                                        </p:tav>
                                        <p:tav tm="100000">
                                          <p:val>
                                            <p:strVal val="ppt_x"/>
                                          </p:val>
                                        </p:tav>
                                      </p:tavLst>
                                    </p:anim>
                                    <p:anim calcmode="lin" valueType="num">
                                      <p:cBhvr additive="base">
                                        <p:cTn id="251" dur="2000"/>
                                        <p:tgtEl>
                                          <p:spTgt spid="49"/>
                                        </p:tgtEl>
                                        <p:attrNameLst>
                                          <p:attrName>ppt_y</p:attrName>
                                        </p:attrNameLst>
                                      </p:cBhvr>
                                      <p:tavLst>
                                        <p:tav tm="0">
                                          <p:val>
                                            <p:strVal val="ppt_y"/>
                                          </p:val>
                                        </p:tav>
                                        <p:tav tm="100000">
                                          <p:val>
                                            <p:strVal val="1+ppt_h/2"/>
                                          </p:val>
                                        </p:tav>
                                      </p:tavLst>
                                    </p:anim>
                                    <p:set>
                                      <p:cBhvr>
                                        <p:cTn id="252" dur="1" fill="hold">
                                          <p:stCondLst>
                                            <p:cond delay="1999"/>
                                          </p:stCondLst>
                                        </p:cTn>
                                        <p:tgtEl>
                                          <p:spTgt spid="49"/>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2000"/>
                                        <p:tgtEl>
                                          <p:spTgt spid="50"/>
                                        </p:tgtEl>
                                        <p:attrNameLst>
                                          <p:attrName>ppt_x</p:attrName>
                                        </p:attrNameLst>
                                      </p:cBhvr>
                                      <p:tavLst>
                                        <p:tav tm="0">
                                          <p:val>
                                            <p:strVal val="ppt_x"/>
                                          </p:val>
                                        </p:tav>
                                        <p:tav tm="100000">
                                          <p:val>
                                            <p:strVal val="ppt_x"/>
                                          </p:val>
                                        </p:tav>
                                      </p:tavLst>
                                    </p:anim>
                                    <p:anim calcmode="lin" valueType="num">
                                      <p:cBhvr additive="base">
                                        <p:cTn id="255" dur="2000"/>
                                        <p:tgtEl>
                                          <p:spTgt spid="50"/>
                                        </p:tgtEl>
                                        <p:attrNameLst>
                                          <p:attrName>ppt_y</p:attrName>
                                        </p:attrNameLst>
                                      </p:cBhvr>
                                      <p:tavLst>
                                        <p:tav tm="0">
                                          <p:val>
                                            <p:strVal val="ppt_y"/>
                                          </p:val>
                                        </p:tav>
                                        <p:tav tm="100000">
                                          <p:val>
                                            <p:strVal val="1+ppt_h/2"/>
                                          </p:val>
                                        </p:tav>
                                      </p:tavLst>
                                    </p:anim>
                                    <p:set>
                                      <p:cBhvr>
                                        <p:cTn id="256" dur="1" fill="hold">
                                          <p:stCondLst>
                                            <p:cond delay="1999"/>
                                          </p:stCondLst>
                                        </p:cTn>
                                        <p:tgtEl>
                                          <p:spTgt spid="50"/>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2000"/>
                                        <p:tgtEl>
                                          <p:spTgt spid="51"/>
                                        </p:tgtEl>
                                        <p:attrNameLst>
                                          <p:attrName>ppt_x</p:attrName>
                                        </p:attrNameLst>
                                      </p:cBhvr>
                                      <p:tavLst>
                                        <p:tav tm="0">
                                          <p:val>
                                            <p:strVal val="ppt_x"/>
                                          </p:val>
                                        </p:tav>
                                        <p:tav tm="100000">
                                          <p:val>
                                            <p:strVal val="ppt_x"/>
                                          </p:val>
                                        </p:tav>
                                      </p:tavLst>
                                    </p:anim>
                                    <p:anim calcmode="lin" valueType="num">
                                      <p:cBhvr additive="base">
                                        <p:cTn id="259" dur="2000"/>
                                        <p:tgtEl>
                                          <p:spTgt spid="51"/>
                                        </p:tgtEl>
                                        <p:attrNameLst>
                                          <p:attrName>ppt_y</p:attrName>
                                        </p:attrNameLst>
                                      </p:cBhvr>
                                      <p:tavLst>
                                        <p:tav tm="0">
                                          <p:val>
                                            <p:strVal val="ppt_y"/>
                                          </p:val>
                                        </p:tav>
                                        <p:tav tm="100000">
                                          <p:val>
                                            <p:strVal val="1+ppt_h/2"/>
                                          </p:val>
                                        </p:tav>
                                      </p:tavLst>
                                    </p:anim>
                                    <p:set>
                                      <p:cBhvr>
                                        <p:cTn id="260" dur="1" fill="hold">
                                          <p:stCondLst>
                                            <p:cond delay="1999"/>
                                          </p:stCondLst>
                                        </p:cTn>
                                        <p:tgtEl>
                                          <p:spTgt spid="51"/>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2000"/>
                                        <p:tgtEl>
                                          <p:spTgt spid="52"/>
                                        </p:tgtEl>
                                        <p:attrNameLst>
                                          <p:attrName>ppt_x</p:attrName>
                                        </p:attrNameLst>
                                      </p:cBhvr>
                                      <p:tavLst>
                                        <p:tav tm="0">
                                          <p:val>
                                            <p:strVal val="ppt_x"/>
                                          </p:val>
                                        </p:tav>
                                        <p:tav tm="100000">
                                          <p:val>
                                            <p:strVal val="ppt_x"/>
                                          </p:val>
                                        </p:tav>
                                      </p:tavLst>
                                    </p:anim>
                                    <p:anim calcmode="lin" valueType="num">
                                      <p:cBhvr additive="base">
                                        <p:cTn id="263" dur="2000"/>
                                        <p:tgtEl>
                                          <p:spTgt spid="52"/>
                                        </p:tgtEl>
                                        <p:attrNameLst>
                                          <p:attrName>ppt_y</p:attrName>
                                        </p:attrNameLst>
                                      </p:cBhvr>
                                      <p:tavLst>
                                        <p:tav tm="0">
                                          <p:val>
                                            <p:strVal val="ppt_y"/>
                                          </p:val>
                                        </p:tav>
                                        <p:tav tm="100000">
                                          <p:val>
                                            <p:strVal val="1+ppt_h/2"/>
                                          </p:val>
                                        </p:tav>
                                      </p:tavLst>
                                    </p:anim>
                                    <p:set>
                                      <p:cBhvr>
                                        <p:cTn id="264" dur="1" fill="hold">
                                          <p:stCondLst>
                                            <p:cond delay="1999"/>
                                          </p:stCondLst>
                                        </p:cTn>
                                        <p:tgtEl>
                                          <p:spTgt spid="52"/>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2000"/>
                                        <p:tgtEl>
                                          <p:spTgt spid="53"/>
                                        </p:tgtEl>
                                        <p:attrNameLst>
                                          <p:attrName>ppt_x</p:attrName>
                                        </p:attrNameLst>
                                      </p:cBhvr>
                                      <p:tavLst>
                                        <p:tav tm="0">
                                          <p:val>
                                            <p:strVal val="ppt_x"/>
                                          </p:val>
                                        </p:tav>
                                        <p:tav tm="100000">
                                          <p:val>
                                            <p:strVal val="ppt_x"/>
                                          </p:val>
                                        </p:tav>
                                      </p:tavLst>
                                    </p:anim>
                                    <p:anim calcmode="lin" valueType="num">
                                      <p:cBhvr additive="base">
                                        <p:cTn id="267" dur="2000"/>
                                        <p:tgtEl>
                                          <p:spTgt spid="53"/>
                                        </p:tgtEl>
                                        <p:attrNameLst>
                                          <p:attrName>ppt_y</p:attrName>
                                        </p:attrNameLst>
                                      </p:cBhvr>
                                      <p:tavLst>
                                        <p:tav tm="0">
                                          <p:val>
                                            <p:strVal val="ppt_y"/>
                                          </p:val>
                                        </p:tav>
                                        <p:tav tm="100000">
                                          <p:val>
                                            <p:strVal val="1+ppt_h/2"/>
                                          </p:val>
                                        </p:tav>
                                      </p:tavLst>
                                    </p:anim>
                                    <p:set>
                                      <p:cBhvr>
                                        <p:cTn id="268" dur="1" fill="hold">
                                          <p:stCondLst>
                                            <p:cond delay="1999"/>
                                          </p:stCondLst>
                                        </p:cTn>
                                        <p:tgtEl>
                                          <p:spTgt spid="53"/>
                                        </p:tgtEl>
                                        <p:attrNameLst>
                                          <p:attrName>style.visibility</p:attrName>
                                        </p:attrNameLst>
                                      </p:cBhvr>
                                      <p:to>
                                        <p:strVal val="hidden"/>
                                      </p:to>
                                    </p:set>
                                  </p:childTnLst>
                                </p:cTn>
                              </p:par>
                              <p:par>
                                <p:cTn id="269" presetID="2" presetClass="exit" presetSubtype="4" fill="hold" grpId="2" nodeType="withEffect">
                                  <p:stCondLst>
                                    <p:cond delay="0"/>
                                  </p:stCondLst>
                                  <p:childTnLst>
                                    <p:anim calcmode="lin" valueType="num">
                                      <p:cBhvr additive="base">
                                        <p:cTn id="270" dur="2000"/>
                                        <p:tgtEl>
                                          <p:spTgt spid="54"/>
                                        </p:tgtEl>
                                        <p:attrNameLst>
                                          <p:attrName>ppt_x</p:attrName>
                                        </p:attrNameLst>
                                      </p:cBhvr>
                                      <p:tavLst>
                                        <p:tav tm="0">
                                          <p:val>
                                            <p:strVal val="ppt_x"/>
                                          </p:val>
                                        </p:tav>
                                        <p:tav tm="100000">
                                          <p:val>
                                            <p:strVal val="ppt_x"/>
                                          </p:val>
                                        </p:tav>
                                      </p:tavLst>
                                    </p:anim>
                                    <p:anim calcmode="lin" valueType="num">
                                      <p:cBhvr additive="base">
                                        <p:cTn id="271" dur="2000"/>
                                        <p:tgtEl>
                                          <p:spTgt spid="54"/>
                                        </p:tgtEl>
                                        <p:attrNameLst>
                                          <p:attrName>ppt_y</p:attrName>
                                        </p:attrNameLst>
                                      </p:cBhvr>
                                      <p:tavLst>
                                        <p:tav tm="0">
                                          <p:val>
                                            <p:strVal val="ppt_y"/>
                                          </p:val>
                                        </p:tav>
                                        <p:tav tm="100000">
                                          <p:val>
                                            <p:strVal val="1+ppt_h/2"/>
                                          </p:val>
                                        </p:tav>
                                      </p:tavLst>
                                    </p:anim>
                                    <p:set>
                                      <p:cBhvr>
                                        <p:cTn id="272" dur="1" fill="hold">
                                          <p:stCondLst>
                                            <p:cond delay="1999"/>
                                          </p:stCondLst>
                                        </p:cTn>
                                        <p:tgtEl>
                                          <p:spTgt spid="54"/>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2000"/>
                                        <p:tgtEl>
                                          <p:spTgt spid="55"/>
                                        </p:tgtEl>
                                        <p:attrNameLst>
                                          <p:attrName>ppt_x</p:attrName>
                                        </p:attrNameLst>
                                      </p:cBhvr>
                                      <p:tavLst>
                                        <p:tav tm="0">
                                          <p:val>
                                            <p:strVal val="ppt_x"/>
                                          </p:val>
                                        </p:tav>
                                        <p:tav tm="100000">
                                          <p:val>
                                            <p:strVal val="ppt_x"/>
                                          </p:val>
                                        </p:tav>
                                      </p:tavLst>
                                    </p:anim>
                                    <p:anim calcmode="lin" valueType="num">
                                      <p:cBhvr additive="base">
                                        <p:cTn id="275" dur="2000"/>
                                        <p:tgtEl>
                                          <p:spTgt spid="55"/>
                                        </p:tgtEl>
                                        <p:attrNameLst>
                                          <p:attrName>ppt_y</p:attrName>
                                        </p:attrNameLst>
                                      </p:cBhvr>
                                      <p:tavLst>
                                        <p:tav tm="0">
                                          <p:val>
                                            <p:strVal val="ppt_y"/>
                                          </p:val>
                                        </p:tav>
                                        <p:tav tm="100000">
                                          <p:val>
                                            <p:strVal val="1+ppt_h/2"/>
                                          </p:val>
                                        </p:tav>
                                      </p:tavLst>
                                    </p:anim>
                                    <p:set>
                                      <p:cBhvr>
                                        <p:cTn id="276" dur="1" fill="hold">
                                          <p:stCondLst>
                                            <p:cond delay="1999"/>
                                          </p:stCondLst>
                                        </p:cTn>
                                        <p:tgtEl>
                                          <p:spTgt spid="55"/>
                                        </p:tgtEl>
                                        <p:attrNameLst>
                                          <p:attrName>style.visibility</p:attrName>
                                        </p:attrNameLst>
                                      </p:cBhvr>
                                      <p:to>
                                        <p:strVal val="hidden"/>
                                      </p:to>
                                    </p:set>
                                  </p:childTnLst>
                                </p:cTn>
                              </p:par>
                              <p:par>
                                <p:cTn id="277" presetID="2" presetClass="exit" presetSubtype="4" fill="hold" grpId="2" nodeType="withEffect">
                                  <p:stCondLst>
                                    <p:cond delay="0"/>
                                  </p:stCondLst>
                                  <p:childTnLst>
                                    <p:anim calcmode="lin" valueType="num">
                                      <p:cBhvr additive="base">
                                        <p:cTn id="278" dur="2000"/>
                                        <p:tgtEl>
                                          <p:spTgt spid="56"/>
                                        </p:tgtEl>
                                        <p:attrNameLst>
                                          <p:attrName>ppt_x</p:attrName>
                                        </p:attrNameLst>
                                      </p:cBhvr>
                                      <p:tavLst>
                                        <p:tav tm="0">
                                          <p:val>
                                            <p:strVal val="ppt_x"/>
                                          </p:val>
                                        </p:tav>
                                        <p:tav tm="100000">
                                          <p:val>
                                            <p:strVal val="ppt_x"/>
                                          </p:val>
                                        </p:tav>
                                      </p:tavLst>
                                    </p:anim>
                                    <p:anim calcmode="lin" valueType="num">
                                      <p:cBhvr additive="base">
                                        <p:cTn id="279" dur="2000"/>
                                        <p:tgtEl>
                                          <p:spTgt spid="56"/>
                                        </p:tgtEl>
                                        <p:attrNameLst>
                                          <p:attrName>ppt_y</p:attrName>
                                        </p:attrNameLst>
                                      </p:cBhvr>
                                      <p:tavLst>
                                        <p:tav tm="0">
                                          <p:val>
                                            <p:strVal val="ppt_y"/>
                                          </p:val>
                                        </p:tav>
                                        <p:tav tm="100000">
                                          <p:val>
                                            <p:strVal val="1+ppt_h/2"/>
                                          </p:val>
                                        </p:tav>
                                      </p:tavLst>
                                    </p:anim>
                                    <p:set>
                                      <p:cBhvr>
                                        <p:cTn id="280" dur="1" fill="hold">
                                          <p:stCondLst>
                                            <p:cond delay="1999"/>
                                          </p:stCondLst>
                                        </p:cTn>
                                        <p:tgtEl>
                                          <p:spTgt spid="56"/>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2000"/>
                                        <p:tgtEl>
                                          <p:spTgt spid="57"/>
                                        </p:tgtEl>
                                        <p:attrNameLst>
                                          <p:attrName>ppt_x</p:attrName>
                                        </p:attrNameLst>
                                      </p:cBhvr>
                                      <p:tavLst>
                                        <p:tav tm="0">
                                          <p:val>
                                            <p:strVal val="ppt_x"/>
                                          </p:val>
                                        </p:tav>
                                        <p:tav tm="100000">
                                          <p:val>
                                            <p:strVal val="ppt_x"/>
                                          </p:val>
                                        </p:tav>
                                      </p:tavLst>
                                    </p:anim>
                                    <p:anim calcmode="lin" valueType="num">
                                      <p:cBhvr additive="base">
                                        <p:cTn id="283" dur="2000"/>
                                        <p:tgtEl>
                                          <p:spTgt spid="57"/>
                                        </p:tgtEl>
                                        <p:attrNameLst>
                                          <p:attrName>ppt_y</p:attrName>
                                        </p:attrNameLst>
                                      </p:cBhvr>
                                      <p:tavLst>
                                        <p:tav tm="0">
                                          <p:val>
                                            <p:strVal val="ppt_y"/>
                                          </p:val>
                                        </p:tav>
                                        <p:tav tm="100000">
                                          <p:val>
                                            <p:strVal val="1+ppt_h/2"/>
                                          </p:val>
                                        </p:tav>
                                      </p:tavLst>
                                    </p:anim>
                                    <p:set>
                                      <p:cBhvr>
                                        <p:cTn id="284" dur="1" fill="hold">
                                          <p:stCondLst>
                                            <p:cond delay="1999"/>
                                          </p:stCondLst>
                                        </p:cTn>
                                        <p:tgtEl>
                                          <p:spTgt spid="57"/>
                                        </p:tgtEl>
                                        <p:attrNameLst>
                                          <p:attrName>style.visibility</p:attrName>
                                        </p:attrNameLst>
                                      </p:cBhvr>
                                      <p:to>
                                        <p:strVal val="hidden"/>
                                      </p:to>
                                    </p:set>
                                  </p:childTnLst>
                                </p:cTn>
                              </p:par>
                              <p:par>
                                <p:cTn id="285" presetID="2" presetClass="exit" presetSubtype="4" fill="hold" grpId="2" nodeType="withEffect">
                                  <p:stCondLst>
                                    <p:cond delay="0"/>
                                  </p:stCondLst>
                                  <p:childTnLst>
                                    <p:anim calcmode="lin" valueType="num">
                                      <p:cBhvr additive="base">
                                        <p:cTn id="286" dur="2000"/>
                                        <p:tgtEl>
                                          <p:spTgt spid="58"/>
                                        </p:tgtEl>
                                        <p:attrNameLst>
                                          <p:attrName>ppt_x</p:attrName>
                                        </p:attrNameLst>
                                      </p:cBhvr>
                                      <p:tavLst>
                                        <p:tav tm="0">
                                          <p:val>
                                            <p:strVal val="ppt_x"/>
                                          </p:val>
                                        </p:tav>
                                        <p:tav tm="100000">
                                          <p:val>
                                            <p:strVal val="ppt_x"/>
                                          </p:val>
                                        </p:tav>
                                      </p:tavLst>
                                    </p:anim>
                                    <p:anim calcmode="lin" valueType="num">
                                      <p:cBhvr additive="base">
                                        <p:cTn id="287" dur="2000"/>
                                        <p:tgtEl>
                                          <p:spTgt spid="58"/>
                                        </p:tgtEl>
                                        <p:attrNameLst>
                                          <p:attrName>ppt_y</p:attrName>
                                        </p:attrNameLst>
                                      </p:cBhvr>
                                      <p:tavLst>
                                        <p:tav tm="0">
                                          <p:val>
                                            <p:strVal val="ppt_y"/>
                                          </p:val>
                                        </p:tav>
                                        <p:tav tm="100000">
                                          <p:val>
                                            <p:strVal val="1+ppt_h/2"/>
                                          </p:val>
                                        </p:tav>
                                      </p:tavLst>
                                    </p:anim>
                                    <p:set>
                                      <p:cBhvr>
                                        <p:cTn id="288" dur="1" fill="hold">
                                          <p:stCondLst>
                                            <p:cond delay="1999"/>
                                          </p:stCondLst>
                                        </p:cTn>
                                        <p:tgtEl>
                                          <p:spTgt spid="58"/>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2000"/>
                                        <p:tgtEl>
                                          <p:spTgt spid="59"/>
                                        </p:tgtEl>
                                        <p:attrNameLst>
                                          <p:attrName>ppt_x</p:attrName>
                                        </p:attrNameLst>
                                      </p:cBhvr>
                                      <p:tavLst>
                                        <p:tav tm="0">
                                          <p:val>
                                            <p:strVal val="ppt_x"/>
                                          </p:val>
                                        </p:tav>
                                        <p:tav tm="100000">
                                          <p:val>
                                            <p:strVal val="ppt_x"/>
                                          </p:val>
                                        </p:tav>
                                      </p:tavLst>
                                    </p:anim>
                                    <p:anim calcmode="lin" valueType="num">
                                      <p:cBhvr additive="base">
                                        <p:cTn id="291" dur="2000"/>
                                        <p:tgtEl>
                                          <p:spTgt spid="59"/>
                                        </p:tgtEl>
                                        <p:attrNameLst>
                                          <p:attrName>ppt_y</p:attrName>
                                        </p:attrNameLst>
                                      </p:cBhvr>
                                      <p:tavLst>
                                        <p:tav tm="0">
                                          <p:val>
                                            <p:strVal val="ppt_y"/>
                                          </p:val>
                                        </p:tav>
                                        <p:tav tm="100000">
                                          <p:val>
                                            <p:strVal val="1+ppt_h/2"/>
                                          </p:val>
                                        </p:tav>
                                      </p:tavLst>
                                    </p:anim>
                                    <p:set>
                                      <p:cBhvr>
                                        <p:cTn id="292" dur="1" fill="hold">
                                          <p:stCondLst>
                                            <p:cond delay="1999"/>
                                          </p:stCondLst>
                                        </p:cTn>
                                        <p:tgtEl>
                                          <p:spTgt spid="59"/>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2000"/>
                                        <p:tgtEl>
                                          <p:spTgt spid="38"/>
                                        </p:tgtEl>
                                        <p:attrNameLst>
                                          <p:attrName>ppt_x</p:attrName>
                                        </p:attrNameLst>
                                      </p:cBhvr>
                                      <p:tavLst>
                                        <p:tav tm="0">
                                          <p:val>
                                            <p:strVal val="ppt_x"/>
                                          </p:val>
                                        </p:tav>
                                        <p:tav tm="100000">
                                          <p:val>
                                            <p:strVal val="ppt_x"/>
                                          </p:val>
                                        </p:tav>
                                      </p:tavLst>
                                    </p:anim>
                                    <p:anim calcmode="lin" valueType="num">
                                      <p:cBhvr additive="base">
                                        <p:cTn id="295" dur="2000"/>
                                        <p:tgtEl>
                                          <p:spTgt spid="38"/>
                                        </p:tgtEl>
                                        <p:attrNameLst>
                                          <p:attrName>ppt_y</p:attrName>
                                        </p:attrNameLst>
                                      </p:cBhvr>
                                      <p:tavLst>
                                        <p:tav tm="0">
                                          <p:val>
                                            <p:strVal val="ppt_y"/>
                                          </p:val>
                                        </p:tav>
                                        <p:tav tm="100000">
                                          <p:val>
                                            <p:strVal val="1+ppt_h/2"/>
                                          </p:val>
                                        </p:tav>
                                      </p:tavLst>
                                    </p:anim>
                                    <p:set>
                                      <p:cBhvr>
                                        <p:cTn id="296" dur="1" fill="hold">
                                          <p:stCondLst>
                                            <p:cond delay="1999"/>
                                          </p:stCondLst>
                                        </p:cTn>
                                        <p:tgtEl>
                                          <p:spTgt spid="38"/>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2000"/>
                                        <p:tgtEl>
                                          <p:spTgt spid="39"/>
                                        </p:tgtEl>
                                        <p:attrNameLst>
                                          <p:attrName>ppt_x</p:attrName>
                                        </p:attrNameLst>
                                      </p:cBhvr>
                                      <p:tavLst>
                                        <p:tav tm="0">
                                          <p:val>
                                            <p:strVal val="ppt_x"/>
                                          </p:val>
                                        </p:tav>
                                        <p:tav tm="100000">
                                          <p:val>
                                            <p:strVal val="ppt_x"/>
                                          </p:val>
                                        </p:tav>
                                      </p:tavLst>
                                    </p:anim>
                                    <p:anim calcmode="lin" valueType="num">
                                      <p:cBhvr additive="base">
                                        <p:cTn id="299" dur="2000"/>
                                        <p:tgtEl>
                                          <p:spTgt spid="39"/>
                                        </p:tgtEl>
                                        <p:attrNameLst>
                                          <p:attrName>ppt_y</p:attrName>
                                        </p:attrNameLst>
                                      </p:cBhvr>
                                      <p:tavLst>
                                        <p:tav tm="0">
                                          <p:val>
                                            <p:strVal val="ppt_y"/>
                                          </p:val>
                                        </p:tav>
                                        <p:tav tm="100000">
                                          <p:val>
                                            <p:strVal val="1+ppt_h/2"/>
                                          </p:val>
                                        </p:tav>
                                      </p:tavLst>
                                    </p:anim>
                                    <p:set>
                                      <p:cBhvr>
                                        <p:cTn id="300" dur="1" fill="hold">
                                          <p:stCondLst>
                                            <p:cond delay="1999"/>
                                          </p:stCondLst>
                                        </p:cTn>
                                        <p:tgtEl>
                                          <p:spTgt spid="39"/>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2000"/>
                                        <p:tgtEl>
                                          <p:spTgt spid="40"/>
                                        </p:tgtEl>
                                        <p:attrNameLst>
                                          <p:attrName>ppt_x</p:attrName>
                                        </p:attrNameLst>
                                      </p:cBhvr>
                                      <p:tavLst>
                                        <p:tav tm="0">
                                          <p:val>
                                            <p:strVal val="ppt_x"/>
                                          </p:val>
                                        </p:tav>
                                        <p:tav tm="100000">
                                          <p:val>
                                            <p:strVal val="ppt_x"/>
                                          </p:val>
                                        </p:tav>
                                      </p:tavLst>
                                    </p:anim>
                                    <p:anim calcmode="lin" valueType="num">
                                      <p:cBhvr additive="base">
                                        <p:cTn id="303" dur="2000"/>
                                        <p:tgtEl>
                                          <p:spTgt spid="40"/>
                                        </p:tgtEl>
                                        <p:attrNameLst>
                                          <p:attrName>ppt_y</p:attrName>
                                        </p:attrNameLst>
                                      </p:cBhvr>
                                      <p:tavLst>
                                        <p:tav tm="0">
                                          <p:val>
                                            <p:strVal val="ppt_y"/>
                                          </p:val>
                                        </p:tav>
                                        <p:tav tm="100000">
                                          <p:val>
                                            <p:strVal val="1+ppt_h/2"/>
                                          </p:val>
                                        </p:tav>
                                      </p:tavLst>
                                    </p:anim>
                                    <p:set>
                                      <p:cBhvr>
                                        <p:cTn id="304" dur="1" fill="hold">
                                          <p:stCondLst>
                                            <p:cond delay="1999"/>
                                          </p:stCondLst>
                                        </p:cTn>
                                        <p:tgtEl>
                                          <p:spTgt spid="40"/>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2000"/>
                                        <p:tgtEl>
                                          <p:spTgt spid="41"/>
                                        </p:tgtEl>
                                        <p:attrNameLst>
                                          <p:attrName>ppt_x</p:attrName>
                                        </p:attrNameLst>
                                      </p:cBhvr>
                                      <p:tavLst>
                                        <p:tav tm="0">
                                          <p:val>
                                            <p:strVal val="ppt_x"/>
                                          </p:val>
                                        </p:tav>
                                        <p:tav tm="100000">
                                          <p:val>
                                            <p:strVal val="ppt_x"/>
                                          </p:val>
                                        </p:tav>
                                      </p:tavLst>
                                    </p:anim>
                                    <p:anim calcmode="lin" valueType="num">
                                      <p:cBhvr additive="base">
                                        <p:cTn id="307" dur="2000"/>
                                        <p:tgtEl>
                                          <p:spTgt spid="41"/>
                                        </p:tgtEl>
                                        <p:attrNameLst>
                                          <p:attrName>ppt_y</p:attrName>
                                        </p:attrNameLst>
                                      </p:cBhvr>
                                      <p:tavLst>
                                        <p:tav tm="0">
                                          <p:val>
                                            <p:strVal val="ppt_y"/>
                                          </p:val>
                                        </p:tav>
                                        <p:tav tm="100000">
                                          <p:val>
                                            <p:strVal val="1+ppt_h/2"/>
                                          </p:val>
                                        </p:tav>
                                      </p:tavLst>
                                    </p:anim>
                                    <p:set>
                                      <p:cBhvr>
                                        <p:cTn id="308" dur="1" fill="hold">
                                          <p:stCondLst>
                                            <p:cond delay="1999"/>
                                          </p:stCondLst>
                                        </p:cTn>
                                        <p:tgtEl>
                                          <p:spTgt spid="41"/>
                                        </p:tgtEl>
                                        <p:attrNameLst>
                                          <p:attrName>style.visibility</p:attrName>
                                        </p:attrNameLst>
                                      </p:cBhvr>
                                      <p:to>
                                        <p:strVal val="hidden"/>
                                      </p:to>
                                    </p:set>
                                  </p:childTnLst>
                                </p:cTn>
                              </p:par>
                              <p:par>
                                <p:cTn id="309" presetID="2" presetClass="exit" presetSubtype="4" fill="hold" grpId="2" nodeType="withEffect">
                                  <p:stCondLst>
                                    <p:cond delay="0"/>
                                  </p:stCondLst>
                                  <p:childTnLst>
                                    <p:anim calcmode="lin" valueType="num">
                                      <p:cBhvr additive="base">
                                        <p:cTn id="310" dur="2000"/>
                                        <p:tgtEl>
                                          <p:spTgt spid="42"/>
                                        </p:tgtEl>
                                        <p:attrNameLst>
                                          <p:attrName>ppt_x</p:attrName>
                                        </p:attrNameLst>
                                      </p:cBhvr>
                                      <p:tavLst>
                                        <p:tav tm="0">
                                          <p:val>
                                            <p:strVal val="ppt_x"/>
                                          </p:val>
                                        </p:tav>
                                        <p:tav tm="100000">
                                          <p:val>
                                            <p:strVal val="ppt_x"/>
                                          </p:val>
                                        </p:tav>
                                      </p:tavLst>
                                    </p:anim>
                                    <p:anim calcmode="lin" valueType="num">
                                      <p:cBhvr additive="base">
                                        <p:cTn id="311" dur="2000"/>
                                        <p:tgtEl>
                                          <p:spTgt spid="42"/>
                                        </p:tgtEl>
                                        <p:attrNameLst>
                                          <p:attrName>ppt_y</p:attrName>
                                        </p:attrNameLst>
                                      </p:cBhvr>
                                      <p:tavLst>
                                        <p:tav tm="0">
                                          <p:val>
                                            <p:strVal val="ppt_y"/>
                                          </p:val>
                                        </p:tav>
                                        <p:tav tm="100000">
                                          <p:val>
                                            <p:strVal val="1+ppt_h/2"/>
                                          </p:val>
                                        </p:tav>
                                      </p:tavLst>
                                    </p:anim>
                                    <p:set>
                                      <p:cBhvr>
                                        <p:cTn id="312" dur="1" fill="hold">
                                          <p:stCondLst>
                                            <p:cond delay="1999"/>
                                          </p:stCondLst>
                                        </p:cTn>
                                        <p:tgtEl>
                                          <p:spTgt spid="42"/>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2000"/>
                                        <p:tgtEl>
                                          <p:spTgt spid="43"/>
                                        </p:tgtEl>
                                        <p:attrNameLst>
                                          <p:attrName>ppt_x</p:attrName>
                                        </p:attrNameLst>
                                      </p:cBhvr>
                                      <p:tavLst>
                                        <p:tav tm="0">
                                          <p:val>
                                            <p:strVal val="ppt_x"/>
                                          </p:val>
                                        </p:tav>
                                        <p:tav tm="100000">
                                          <p:val>
                                            <p:strVal val="ppt_x"/>
                                          </p:val>
                                        </p:tav>
                                      </p:tavLst>
                                    </p:anim>
                                    <p:anim calcmode="lin" valueType="num">
                                      <p:cBhvr additive="base">
                                        <p:cTn id="315" dur="2000"/>
                                        <p:tgtEl>
                                          <p:spTgt spid="43"/>
                                        </p:tgtEl>
                                        <p:attrNameLst>
                                          <p:attrName>ppt_y</p:attrName>
                                        </p:attrNameLst>
                                      </p:cBhvr>
                                      <p:tavLst>
                                        <p:tav tm="0">
                                          <p:val>
                                            <p:strVal val="ppt_y"/>
                                          </p:val>
                                        </p:tav>
                                        <p:tav tm="100000">
                                          <p:val>
                                            <p:strVal val="1+ppt_h/2"/>
                                          </p:val>
                                        </p:tav>
                                      </p:tavLst>
                                    </p:anim>
                                    <p:set>
                                      <p:cBhvr>
                                        <p:cTn id="316" dur="1" fill="hold">
                                          <p:stCondLst>
                                            <p:cond delay="1999"/>
                                          </p:stCondLst>
                                        </p:cTn>
                                        <p:tgtEl>
                                          <p:spTgt spid="43"/>
                                        </p:tgtEl>
                                        <p:attrNameLst>
                                          <p:attrName>style.visibility</p:attrName>
                                        </p:attrNameLst>
                                      </p:cBhvr>
                                      <p:to>
                                        <p:strVal val="hidden"/>
                                      </p:to>
                                    </p:set>
                                  </p:childTnLst>
                                </p:cTn>
                              </p:par>
                              <p:par>
                                <p:cTn id="317" presetID="2" presetClass="exit" presetSubtype="4" fill="hold" grpId="2" nodeType="withEffect">
                                  <p:stCondLst>
                                    <p:cond delay="0"/>
                                  </p:stCondLst>
                                  <p:childTnLst>
                                    <p:anim calcmode="lin" valueType="num">
                                      <p:cBhvr additive="base">
                                        <p:cTn id="318" dur="2000"/>
                                        <p:tgtEl>
                                          <p:spTgt spid="44"/>
                                        </p:tgtEl>
                                        <p:attrNameLst>
                                          <p:attrName>ppt_x</p:attrName>
                                        </p:attrNameLst>
                                      </p:cBhvr>
                                      <p:tavLst>
                                        <p:tav tm="0">
                                          <p:val>
                                            <p:strVal val="ppt_x"/>
                                          </p:val>
                                        </p:tav>
                                        <p:tav tm="100000">
                                          <p:val>
                                            <p:strVal val="ppt_x"/>
                                          </p:val>
                                        </p:tav>
                                      </p:tavLst>
                                    </p:anim>
                                    <p:anim calcmode="lin" valueType="num">
                                      <p:cBhvr additive="base">
                                        <p:cTn id="319" dur="2000"/>
                                        <p:tgtEl>
                                          <p:spTgt spid="44"/>
                                        </p:tgtEl>
                                        <p:attrNameLst>
                                          <p:attrName>ppt_y</p:attrName>
                                        </p:attrNameLst>
                                      </p:cBhvr>
                                      <p:tavLst>
                                        <p:tav tm="0">
                                          <p:val>
                                            <p:strVal val="ppt_y"/>
                                          </p:val>
                                        </p:tav>
                                        <p:tav tm="100000">
                                          <p:val>
                                            <p:strVal val="1+ppt_h/2"/>
                                          </p:val>
                                        </p:tav>
                                      </p:tavLst>
                                    </p:anim>
                                    <p:set>
                                      <p:cBhvr>
                                        <p:cTn id="320" dur="1" fill="hold">
                                          <p:stCondLst>
                                            <p:cond delay="1999"/>
                                          </p:stCondLst>
                                        </p:cTn>
                                        <p:tgtEl>
                                          <p:spTgt spid="44"/>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2000"/>
                                        <p:tgtEl>
                                          <p:spTgt spid="45"/>
                                        </p:tgtEl>
                                        <p:attrNameLst>
                                          <p:attrName>ppt_x</p:attrName>
                                        </p:attrNameLst>
                                      </p:cBhvr>
                                      <p:tavLst>
                                        <p:tav tm="0">
                                          <p:val>
                                            <p:strVal val="ppt_x"/>
                                          </p:val>
                                        </p:tav>
                                        <p:tav tm="100000">
                                          <p:val>
                                            <p:strVal val="ppt_x"/>
                                          </p:val>
                                        </p:tav>
                                      </p:tavLst>
                                    </p:anim>
                                    <p:anim calcmode="lin" valueType="num">
                                      <p:cBhvr additive="base">
                                        <p:cTn id="323" dur="2000"/>
                                        <p:tgtEl>
                                          <p:spTgt spid="45"/>
                                        </p:tgtEl>
                                        <p:attrNameLst>
                                          <p:attrName>ppt_y</p:attrName>
                                        </p:attrNameLst>
                                      </p:cBhvr>
                                      <p:tavLst>
                                        <p:tav tm="0">
                                          <p:val>
                                            <p:strVal val="ppt_y"/>
                                          </p:val>
                                        </p:tav>
                                        <p:tav tm="100000">
                                          <p:val>
                                            <p:strVal val="1+ppt_h/2"/>
                                          </p:val>
                                        </p:tav>
                                      </p:tavLst>
                                    </p:anim>
                                    <p:set>
                                      <p:cBhvr>
                                        <p:cTn id="324" dur="1" fill="hold">
                                          <p:stCondLst>
                                            <p:cond delay="1999"/>
                                          </p:stCondLst>
                                        </p:cTn>
                                        <p:tgtEl>
                                          <p:spTgt spid="45"/>
                                        </p:tgtEl>
                                        <p:attrNameLst>
                                          <p:attrName>style.visibility</p:attrName>
                                        </p:attrNameLst>
                                      </p:cBhvr>
                                      <p:to>
                                        <p:strVal val="hidden"/>
                                      </p:to>
                                    </p:set>
                                  </p:childTnLst>
                                </p:cTn>
                              </p:par>
                              <p:par>
                                <p:cTn id="325" presetID="2" presetClass="exit" presetSubtype="4" fill="hold" grpId="2" nodeType="withEffect">
                                  <p:stCondLst>
                                    <p:cond delay="0"/>
                                  </p:stCondLst>
                                  <p:childTnLst>
                                    <p:anim calcmode="lin" valueType="num">
                                      <p:cBhvr additive="base">
                                        <p:cTn id="326" dur="2000"/>
                                        <p:tgtEl>
                                          <p:spTgt spid="46"/>
                                        </p:tgtEl>
                                        <p:attrNameLst>
                                          <p:attrName>ppt_x</p:attrName>
                                        </p:attrNameLst>
                                      </p:cBhvr>
                                      <p:tavLst>
                                        <p:tav tm="0">
                                          <p:val>
                                            <p:strVal val="ppt_x"/>
                                          </p:val>
                                        </p:tav>
                                        <p:tav tm="100000">
                                          <p:val>
                                            <p:strVal val="ppt_x"/>
                                          </p:val>
                                        </p:tav>
                                      </p:tavLst>
                                    </p:anim>
                                    <p:anim calcmode="lin" valueType="num">
                                      <p:cBhvr additive="base">
                                        <p:cTn id="327" dur="2000"/>
                                        <p:tgtEl>
                                          <p:spTgt spid="46"/>
                                        </p:tgtEl>
                                        <p:attrNameLst>
                                          <p:attrName>ppt_y</p:attrName>
                                        </p:attrNameLst>
                                      </p:cBhvr>
                                      <p:tavLst>
                                        <p:tav tm="0">
                                          <p:val>
                                            <p:strVal val="ppt_y"/>
                                          </p:val>
                                        </p:tav>
                                        <p:tav tm="100000">
                                          <p:val>
                                            <p:strVal val="1+ppt_h/2"/>
                                          </p:val>
                                        </p:tav>
                                      </p:tavLst>
                                    </p:anim>
                                    <p:set>
                                      <p:cBhvr>
                                        <p:cTn id="328" dur="1" fill="hold">
                                          <p:stCondLst>
                                            <p:cond delay="1999"/>
                                          </p:stCondLst>
                                        </p:cTn>
                                        <p:tgtEl>
                                          <p:spTgt spid="46"/>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2000"/>
                                        <p:tgtEl>
                                          <p:spTgt spid="47"/>
                                        </p:tgtEl>
                                        <p:attrNameLst>
                                          <p:attrName>ppt_x</p:attrName>
                                        </p:attrNameLst>
                                      </p:cBhvr>
                                      <p:tavLst>
                                        <p:tav tm="0">
                                          <p:val>
                                            <p:strVal val="ppt_x"/>
                                          </p:val>
                                        </p:tav>
                                        <p:tav tm="100000">
                                          <p:val>
                                            <p:strVal val="ppt_x"/>
                                          </p:val>
                                        </p:tav>
                                      </p:tavLst>
                                    </p:anim>
                                    <p:anim calcmode="lin" valueType="num">
                                      <p:cBhvr additive="base">
                                        <p:cTn id="331" dur="2000"/>
                                        <p:tgtEl>
                                          <p:spTgt spid="47"/>
                                        </p:tgtEl>
                                        <p:attrNameLst>
                                          <p:attrName>ppt_y</p:attrName>
                                        </p:attrNameLst>
                                      </p:cBhvr>
                                      <p:tavLst>
                                        <p:tav tm="0">
                                          <p:val>
                                            <p:strVal val="ppt_y"/>
                                          </p:val>
                                        </p:tav>
                                        <p:tav tm="100000">
                                          <p:val>
                                            <p:strVal val="1+ppt_h/2"/>
                                          </p:val>
                                        </p:tav>
                                      </p:tavLst>
                                    </p:anim>
                                    <p:set>
                                      <p:cBhvr>
                                        <p:cTn id="332" dur="1" fill="hold">
                                          <p:stCondLst>
                                            <p:cond delay="1999"/>
                                          </p:stCondLst>
                                        </p:cTn>
                                        <p:tgtEl>
                                          <p:spTgt spid="47"/>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2000"/>
                                        <p:tgtEl>
                                          <p:spTgt spid="48"/>
                                        </p:tgtEl>
                                        <p:attrNameLst>
                                          <p:attrName>ppt_x</p:attrName>
                                        </p:attrNameLst>
                                      </p:cBhvr>
                                      <p:tavLst>
                                        <p:tav tm="0">
                                          <p:val>
                                            <p:strVal val="ppt_x"/>
                                          </p:val>
                                        </p:tav>
                                        <p:tav tm="100000">
                                          <p:val>
                                            <p:strVal val="ppt_x"/>
                                          </p:val>
                                        </p:tav>
                                      </p:tavLst>
                                    </p:anim>
                                    <p:anim calcmode="lin" valueType="num">
                                      <p:cBhvr additive="base">
                                        <p:cTn id="335" dur="2000"/>
                                        <p:tgtEl>
                                          <p:spTgt spid="48"/>
                                        </p:tgtEl>
                                        <p:attrNameLst>
                                          <p:attrName>ppt_y</p:attrName>
                                        </p:attrNameLst>
                                      </p:cBhvr>
                                      <p:tavLst>
                                        <p:tav tm="0">
                                          <p:val>
                                            <p:strVal val="ppt_y"/>
                                          </p:val>
                                        </p:tav>
                                        <p:tav tm="100000">
                                          <p:val>
                                            <p:strVal val="1+ppt_h/2"/>
                                          </p:val>
                                        </p:tav>
                                      </p:tavLst>
                                    </p:anim>
                                    <p:set>
                                      <p:cBhvr>
                                        <p:cTn id="336" dur="1" fill="hold">
                                          <p:stCondLst>
                                            <p:cond delay="1999"/>
                                          </p:stCondLst>
                                        </p:cTn>
                                        <p:tgtEl>
                                          <p:spTgt spid="48"/>
                                        </p:tgtEl>
                                        <p:attrNameLst>
                                          <p:attrName>style.visibility</p:attrName>
                                        </p:attrNameLst>
                                      </p:cBhvr>
                                      <p:to>
                                        <p:strVal val="hidden"/>
                                      </p:to>
                                    </p:set>
                                  </p:childTnLst>
                                </p:cTn>
                              </p:par>
                              <p:par>
                                <p:cTn id="337" presetID="3" presetClass="entr" presetSubtype="5" fill="hold" nodeType="withEffect">
                                  <p:stCondLst>
                                    <p:cond delay="0"/>
                                  </p:stCondLst>
                                  <p:childTnLst>
                                    <p:set>
                                      <p:cBhvr>
                                        <p:cTn id="338" dur="1" fill="hold">
                                          <p:stCondLst>
                                            <p:cond delay="0"/>
                                          </p:stCondLst>
                                        </p:cTn>
                                        <p:tgtEl>
                                          <p:spTgt spid="2"/>
                                        </p:tgtEl>
                                        <p:attrNameLst>
                                          <p:attrName>style.visibility</p:attrName>
                                        </p:attrNameLst>
                                      </p:cBhvr>
                                      <p:to>
                                        <p:strVal val="visible"/>
                                      </p:to>
                                    </p:set>
                                    <p:animEffect transition="in" filter="blinds(vertical)">
                                      <p:cBhvr>
                                        <p:cTn id="339" dur="2000"/>
                                        <p:tgtEl>
                                          <p:spTgt spid="2"/>
                                        </p:tgtEl>
                                      </p:cBhvr>
                                    </p:animEffect>
                                  </p:childTnLst>
                                </p:cTn>
                              </p:par>
                              <p:par>
                                <p:cTn id="340" presetID="17" presetClass="entr" presetSubtype="1" fill="hold" nodeType="withEffect">
                                  <p:stCondLst>
                                    <p:cond delay="0"/>
                                  </p:stCondLst>
                                  <p:childTnLst>
                                    <p:set>
                                      <p:cBhvr>
                                        <p:cTn id="341" dur="1" fill="hold">
                                          <p:stCondLst>
                                            <p:cond delay="0"/>
                                          </p:stCondLst>
                                        </p:cTn>
                                        <p:tgtEl>
                                          <p:spTgt spid="2"/>
                                        </p:tgtEl>
                                        <p:attrNameLst>
                                          <p:attrName>style.visibility</p:attrName>
                                        </p:attrNameLst>
                                      </p:cBhvr>
                                      <p:to>
                                        <p:strVal val="visible"/>
                                      </p:to>
                                    </p:set>
                                    <p:anim calcmode="lin" valueType="num">
                                      <p:cBhvr>
                                        <p:cTn id="342" dur="2000" fill="hold"/>
                                        <p:tgtEl>
                                          <p:spTgt spid="2"/>
                                        </p:tgtEl>
                                        <p:attrNameLst>
                                          <p:attrName>ppt_x</p:attrName>
                                        </p:attrNameLst>
                                      </p:cBhvr>
                                      <p:tavLst>
                                        <p:tav tm="0">
                                          <p:val>
                                            <p:strVal val="#ppt_x"/>
                                          </p:val>
                                        </p:tav>
                                        <p:tav tm="100000">
                                          <p:val>
                                            <p:strVal val="#ppt_x"/>
                                          </p:val>
                                        </p:tav>
                                      </p:tavLst>
                                    </p:anim>
                                    <p:anim calcmode="lin" valueType="num">
                                      <p:cBhvr>
                                        <p:cTn id="343" dur="2000" fill="hold"/>
                                        <p:tgtEl>
                                          <p:spTgt spid="2"/>
                                        </p:tgtEl>
                                        <p:attrNameLst>
                                          <p:attrName>ppt_y</p:attrName>
                                        </p:attrNameLst>
                                      </p:cBhvr>
                                      <p:tavLst>
                                        <p:tav tm="0">
                                          <p:val>
                                            <p:strVal val="#ppt_y-#ppt_h/2"/>
                                          </p:val>
                                        </p:tav>
                                        <p:tav tm="100000">
                                          <p:val>
                                            <p:strVal val="#ppt_y"/>
                                          </p:val>
                                        </p:tav>
                                      </p:tavLst>
                                    </p:anim>
                                    <p:anim calcmode="lin" valueType="num">
                                      <p:cBhvr>
                                        <p:cTn id="344" dur="2000" fill="hold"/>
                                        <p:tgtEl>
                                          <p:spTgt spid="2"/>
                                        </p:tgtEl>
                                        <p:attrNameLst>
                                          <p:attrName>ppt_w</p:attrName>
                                        </p:attrNameLst>
                                      </p:cBhvr>
                                      <p:tavLst>
                                        <p:tav tm="0">
                                          <p:val>
                                            <p:strVal val="#ppt_w"/>
                                          </p:val>
                                        </p:tav>
                                        <p:tav tm="100000">
                                          <p:val>
                                            <p:strVal val="#ppt_w"/>
                                          </p:val>
                                        </p:tav>
                                      </p:tavLst>
                                    </p:anim>
                                    <p:anim calcmode="lin" valueType="num">
                                      <p:cBhvr>
                                        <p:cTn id="34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0" name="9 CuadroTexto"/>
          <p:cNvSpPr txBox="1"/>
          <p:nvPr/>
        </p:nvSpPr>
        <p:spPr>
          <a:xfrm>
            <a:off x="1857356" y="1142990"/>
            <a:ext cx="6786609" cy="1754326"/>
          </a:xfrm>
          <a:prstGeom prst="rect">
            <a:avLst/>
          </a:prstGeom>
          <a:noFill/>
        </p:spPr>
        <p:txBody>
          <a:bodyPr wrap="square" rtlCol="0">
            <a:spAutoFit/>
          </a:bodyPr>
          <a:lstStyle/>
          <a:p>
            <a:r>
              <a:rPr lang="es-PE" dirty="0" smtClean="0"/>
              <a:t>Las margaritas es una de las flores que puede prepararse en infusiones o bebedizos, ya que posee propiedades medicinales. Sus beneficios homeopáticos no sólo radica en la flor, sino en sus hojas. El te de margarita puede realizarse  de dos maneras; la primera, dejándola secar; y segunda, utilizando la planta fresca, es decir, que esté verde.</a:t>
            </a:r>
          </a:p>
          <a:p>
            <a:endParaRPr lang="es-PE" dirty="0"/>
          </a:p>
        </p:txBody>
      </p:sp>
      <p:sp>
        <p:nvSpPr>
          <p:cNvPr id="11" name="10 Rectángulo"/>
          <p:cNvSpPr/>
          <p:nvPr/>
        </p:nvSpPr>
        <p:spPr>
          <a:xfrm>
            <a:off x="-142908" y="-214332"/>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4800"/>
        </a:soli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0"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571472"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071570"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643042"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286016"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857488"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3357586"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3929058"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429156"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5000628"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500726"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6072198"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6643734"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7215206"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7715304"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8286776" y="214296"/>
            <a:ext cx="1071538" cy="4572032"/>
          </a:xfrm>
          <a:prstGeom prst="diamond">
            <a:avLst/>
          </a:prstGeom>
          <a:blipFill dpi="0" rotWithShape="1">
            <a:blip r:embed="rId3">
              <a:duotone>
                <a:schemeClr val="accent3">
                  <a:shade val="45000"/>
                  <a:satMod val="135000"/>
                </a:schemeClr>
                <a:prstClr val="white"/>
              </a:duotone>
              <a:lum contrast="30000"/>
            </a:blip>
            <a:srcRect/>
            <a:tile tx="0" ty="0" sx="100000" sy="100000" flip="none" algn="tl"/>
          </a:blipFill>
          <a:ln>
            <a:noFill/>
          </a:ln>
          <a:effectLst>
            <a:reflection blurRad="6350" stA="50000" endA="300" endPos="900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42908" y="-285770"/>
            <a:ext cx="9572692" cy="8501122"/>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48" presetClass="entr" presetSubtype="0" accel="50000"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4"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75" dur="2000" fill="hold"/>
                                        <p:tgtEl>
                                          <p:spTgt spid="4"/>
                                        </p:tgtEl>
                                        <p:attrNameLst>
                                          <p:attrName>ppt_y</p:attrName>
                                        </p:attrNameLst>
                                      </p:cBhvr>
                                      <p:tavLst>
                                        <p:tav tm="0">
                                          <p:val>
                                            <p:strVal val="#ppt_y"/>
                                          </p:val>
                                        </p:tav>
                                        <p:tav tm="100000">
                                          <p:val>
                                            <p:strVal val="#ppt_y"/>
                                          </p:val>
                                        </p:tav>
                                      </p:tavLst>
                                    </p:anim>
                                    <p:animEffect transition="in" filter="fade">
                                      <p:cBhvr>
                                        <p:cTn id="76" dur="2000"/>
                                        <p:tgtEl>
                                          <p:spTgt spid="4"/>
                                        </p:tgtEl>
                                      </p:cBhvr>
                                    </p:animEffect>
                                  </p:childTnLst>
                                </p:cTn>
                              </p:par>
                              <p:par>
                                <p:cTn id="77" presetID="48" presetClass="entr" presetSubtype="0" accel="50000"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 calcmode="lin" valueType="num">
                                      <p:cBhvr>
                                        <p:cTn id="79" dur="2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0" dur="2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81" dur="2000" fill="hold"/>
                                        <p:tgtEl>
                                          <p:spTgt spid="5"/>
                                        </p:tgtEl>
                                        <p:attrNameLst>
                                          <p:attrName>ppt_y</p:attrName>
                                        </p:attrNameLst>
                                      </p:cBhvr>
                                      <p:tavLst>
                                        <p:tav tm="0">
                                          <p:val>
                                            <p:strVal val="#ppt_y"/>
                                          </p:val>
                                        </p:tav>
                                        <p:tav tm="100000">
                                          <p:val>
                                            <p:strVal val="#ppt_y"/>
                                          </p:val>
                                        </p:tav>
                                      </p:tavLst>
                                    </p:anim>
                                    <p:animEffect transition="in" filter="fade">
                                      <p:cBhvr>
                                        <p:cTn id="82" dur="2000"/>
                                        <p:tgtEl>
                                          <p:spTgt spid="5"/>
                                        </p:tgtEl>
                                      </p:cBhvr>
                                    </p:animEffect>
                                  </p:childTnLst>
                                </p:cTn>
                              </p:par>
                              <p:par>
                                <p:cTn id="83" presetID="48" presetClass="entr" presetSubtype="0" accel="50000"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p:cTn id="85"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6"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87" dur="2000" fill="hold"/>
                                        <p:tgtEl>
                                          <p:spTgt spid="6"/>
                                        </p:tgtEl>
                                        <p:attrNameLst>
                                          <p:attrName>ppt_y</p:attrName>
                                        </p:attrNameLst>
                                      </p:cBhvr>
                                      <p:tavLst>
                                        <p:tav tm="0">
                                          <p:val>
                                            <p:strVal val="#ppt_y"/>
                                          </p:val>
                                        </p:tav>
                                        <p:tav tm="100000">
                                          <p:val>
                                            <p:strVal val="#ppt_y"/>
                                          </p:val>
                                        </p:tav>
                                      </p:tavLst>
                                    </p:anim>
                                    <p:animEffect transition="in" filter="fade">
                                      <p:cBhvr>
                                        <p:cTn id="88" dur="2000"/>
                                        <p:tgtEl>
                                          <p:spTgt spid="6"/>
                                        </p:tgtEl>
                                      </p:cBhvr>
                                    </p:animEffect>
                                  </p:childTnLst>
                                </p:cTn>
                              </p:par>
                              <p:par>
                                <p:cTn id="89" presetID="48" presetClass="entr" presetSubtype="0" accel="50000" fill="hold" grpId="1"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p:cTn id="91" dur="2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2" dur="2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93" dur="2000" fill="hold"/>
                                        <p:tgtEl>
                                          <p:spTgt spid="7"/>
                                        </p:tgtEl>
                                        <p:attrNameLst>
                                          <p:attrName>ppt_y</p:attrName>
                                        </p:attrNameLst>
                                      </p:cBhvr>
                                      <p:tavLst>
                                        <p:tav tm="0">
                                          <p:val>
                                            <p:strVal val="#ppt_y"/>
                                          </p:val>
                                        </p:tav>
                                        <p:tav tm="100000">
                                          <p:val>
                                            <p:strVal val="#ppt_y"/>
                                          </p:val>
                                        </p:tav>
                                      </p:tavLst>
                                    </p:anim>
                                    <p:animEffect transition="in" filter="fade">
                                      <p:cBhvr>
                                        <p:cTn id="94" dur="2000"/>
                                        <p:tgtEl>
                                          <p:spTgt spid="7"/>
                                        </p:tgtEl>
                                      </p:cBhvr>
                                    </p:animEffect>
                                  </p:childTnLst>
                                </p:cTn>
                              </p:par>
                              <p:par>
                                <p:cTn id="95" presetID="48" presetClass="entr" presetSubtype="0" accel="50000"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p:cTn id="97" dur="2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8" dur="2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99" dur="2000" fill="hold"/>
                                        <p:tgtEl>
                                          <p:spTgt spid="8"/>
                                        </p:tgtEl>
                                        <p:attrNameLst>
                                          <p:attrName>ppt_y</p:attrName>
                                        </p:attrNameLst>
                                      </p:cBhvr>
                                      <p:tavLst>
                                        <p:tav tm="0">
                                          <p:val>
                                            <p:strVal val="#ppt_y"/>
                                          </p:val>
                                        </p:tav>
                                        <p:tav tm="100000">
                                          <p:val>
                                            <p:strVal val="#ppt_y"/>
                                          </p:val>
                                        </p:tav>
                                      </p:tavLst>
                                    </p:anim>
                                    <p:animEffect transition="in" filter="fade">
                                      <p:cBhvr>
                                        <p:cTn id="100" dur="2000"/>
                                        <p:tgtEl>
                                          <p:spTgt spid="8"/>
                                        </p:tgtEl>
                                      </p:cBhvr>
                                    </p:animEffect>
                                  </p:childTnLst>
                                </p:cTn>
                              </p:par>
                              <p:par>
                                <p:cTn id="101" presetID="48" presetClass="entr" presetSubtype="0" accel="50000" fill="hold" grpId="1"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p:cTn id="103" dur="2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4" dur="2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105" dur="2000" fill="hold"/>
                                        <p:tgtEl>
                                          <p:spTgt spid="9"/>
                                        </p:tgtEl>
                                        <p:attrNameLst>
                                          <p:attrName>ppt_y</p:attrName>
                                        </p:attrNameLst>
                                      </p:cBhvr>
                                      <p:tavLst>
                                        <p:tav tm="0">
                                          <p:val>
                                            <p:strVal val="#ppt_y"/>
                                          </p:val>
                                        </p:tav>
                                        <p:tav tm="100000">
                                          <p:val>
                                            <p:strVal val="#ppt_y"/>
                                          </p:val>
                                        </p:tav>
                                      </p:tavLst>
                                    </p:anim>
                                    <p:animEffect transition="in" filter="fade">
                                      <p:cBhvr>
                                        <p:cTn id="106" dur="2000"/>
                                        <p:tgtEl>
                                          <p:spTgt spid="9"/>
                                        </p:tgtEl>
                                      </p:cBhvr>
                                    </p:animEffect>
                                  </p:childTnLst>
                                </p:cTn>
                              </p:par>
                              <p:par>
                                <p:cTn id="107" presetID="48" presetClass="entr" presetSubtype="0" accel="50000"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0" dur="2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111" dur="2000" fill="hold"/>
                                        <p:tgtEl>
                                          <p:spTgt spid="10"/>
                                        </p:tgtEl>
                                        <p:attrNameLst>
                                          <p:attrName>ppt_y</p:attrName>
                                        </p:attrNameLst>
                                      </p:cBhvr>
                                      <p:tavLst>
                                        <p:tav tm="0">
                                          <p:val>
                                            <p:strVal val="#ppt_y"/>
                                          </p:val>
                                        </p:tav>
                                        <p:tav tm="100000">
                                          <p:val>
                                            <p:strVal val="#ppt_y"/>
                                          </p:val>
                                        </p:tav>
                                      </p:tavLst>
                                    </p:anim>
                                    <p:animEffect transition="in" filter="fade">
                                      <p:cBhvr>
                                        <p:cTn id="112" dur="2000"/>
                                        <p:tgtEl>
                                          <p:spTgt spid="10"/>
                                        </p:tgtEl>
                                      </p:cBhvr>
                                    </p:animEffect>
                                  </p:childTnLst>
                                </p:cTn>
                              </p:par>
                              <p:par>
                                <p:cTn id="113" presetID="48" presetClass="entr" presetSubtype="0" accel="50000" fill="hold" grpId="1" nodeType="withEffect">
                                  <p:stCondLst>
                                    <p:cond delay="0"/>
                                  </p:stCondLst>
                                  <p:childTnLst>
                                    <p:set>
                                      <p:cBhvr>
                                        <p:cTn id="114" dur="1" fill="hold">
                                          <p:stCondLst>
                                            <p:cond delay="0"/>
                                          </p:stCondLst>
                                        </p:cTn>
                                        <p:tgtEl>
                                          <p:spTgt spid="11"/>
                                        </p:tgtEl>
                                        <p:attrNameLst>
                                          <p:attrName>style.visibility</p:attrName>
                                        </p:attrNameLst>
                                      </p:cBhvr>
                                      <p:to>
                                        <p:strVal val="visible"/>
                                      </p:to>
                                    </p:set>
                                    <p:anim calcmode="lin" valueType="num">
                                      <p:cBhvr>
                                        <p:cTn id="115" dur="2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6" dur="2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117" dur="2000" fill="hold"/>
                                        <p:tgtEl>
                                          <p:spTgt spid="11"/>
                                        </p:tgtEl>
                                        <p:attrNameLst>
                                          <p:attrName>ppt_y</p:attrName>
                                        </p:attrNameLst>
                                      </p:cBhvr>
                                      <p:tavLst>
                                        <p:tav tm="0">
                                          <p:val>
                                            <p:strVal val="#ppt_y"/>
                                          </p:val>
                                        </p:tav>
                                        <p:tav tm="100000">
                                          <p:val>
                                            <p:strVal val="#ppt_y"/>
                                          </p:val>
                                        </p:tav>
                                      </p:tavLst>
                                    </p:anim>
                                    <p:animEffect transition="in" filter="fade">
                                      <p:cBhvr>
                                        <p:cTn id="118" dur="2000"/>
                                        <p:tgtEl>
                                          <p:spTgt spid="11"/>
                                        </p:tgtEl>
                                      </p:cBhvr>
                                    </p:animEffect>
                                  </p:childTnLst>
                                </p:cTn>
                              </p:par>
                              <p:par>
                                <p:cTn id="119" presetID="48" presetClass="entr" presetSubtype="0" accel="50000" fill="hold" grpId="1"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p:cTn id="121" dur="2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2" dur="2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123" dur="2000" fill="hold"/>
                                        <p:tgtEl>
                                          <p:spTgt spid="12"/>
                                        </p:tgtEl>
                                        <p:attrNameLst>
                                          <p:attrName>ppt_y</p:attrName>
                                        </p:attrNameLst>
                                      </p:cBhvr>
                                      <p:tavLst>
                                        <p:tav tm="0">
                                          <p:val>
                                            <p:strVal val="#ppt_y"/>
                                          </p:val>
                                        </p:tav>
                                        <p:tav tm="100000">
                                          <p:val>
                                            <p:strVal val="#ppt_y"/>
                                          </p:val>
                                        </p:tav>
                                      </p:tavLst>
                                    </p:anim>
                                    <p:animEffect transition="in" filter="fade">
                                      <p:cBhvr>
                                        <p:cTn id="124" dur="2000"/>
                                        <p:tgtEl>
                                          <p:spTgt spid="12"/>
                                        </p:tgtEl>
                                      </p:cBhvr>
                                    </p:animEffect>
                                  </p:childTnLst>
                                </p:cTn>
                              </p:par>
                              <p:par>
                                <p:cTn id="125" presetID="48" presetClass="entr" presetSubtype="0" accel="50000" fill="hold" grpId="1" nodeType="withEffect">
                                  <p:stCondLst>
                                    <p:cond delay="0"/>
                                  </p:stCondLst>
                                  <p:childTnLst>
                                    <p:set>
                                      <p:cBhvr>
                                        <p:cTn id="126" dur="1" fill="hold">
                                          <p:stCondLst>
                                            <p:cond delay="0"/>
                                          </p:stCondLst>
                                        </p:cTn>
                                        <p:tgtEl>
                                          <p:spTgt spid="13"/>
                                        </p:tgtEl>
                                        <p:attrNameLst>
                                          <p:attrName>style.visibility</p:attrName>
                                        </p:attrNameLst>
                                      </p:cBhvr>
                                      <p:to>
                                        <p:strVal val="visible"/>
                                      </p:to>
                                    </p:set>
                                    <p:anim calcmode="lin" valueType="num">
                                      <p:cBhvr>
                                        <p:cTn id="127" dur="2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8" dur="2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29" dur="2000" fill="hold"/>
                                        <p:tgtEl>
                                          <p:spTgt spid="13"/>
                                        </p:tgtEl>
                                        <p:attrNameLst>
                                          <p:attrName>ppt_y</p:attrName>
                                        </p:attrNameLst>
                                      </p:cBhvr>
                                      <p:tavLst>
                                        <p:tav tm="0">
                                          <p:val>
                                            <p:strVal val="#ppt_y"/>
                                          </p:val>
                                        </p:tav>
                                        <p:tav tm="100000">
                                          <p:val>
                                            <p:strVal val="#ppt_y"/>
                                          </p:val>
                                        </p:tav>
                                      </p:tavLst>
                                    </p:anim>
                                    <p:animEffect transition="in" filter="fade">
                                      <p:cBhvr>
                                        <p:cTn id="130" dur="2000"/>
                                        <p:tgtEl>
                                          <p:spTgt spid="13"/>
                                        </p:tgtEl>
                                      </p:cBhvr>
                                    </p:animEffect>
                                  </p:childTnLst>
                                </p:cTn>
                              </p:par>
                              <p:par>
                                <p:cTn id="131" presetID="48" presetClass="entr" presetSubtype="0" accel="50000" fill="hold" grpId="1" nodeType="withEffect">
                                  <p:stCondLst>
                                    <p:cond delay="0"/>
                                  </p:stCondLst>
                                  <p:childTnLst>
                                    <p:set>
                                      <p:cBhvr>
                                        <p:cTn id="132" dur="1" fill="hold">
                                          <p:stCondLst>
                                            <p:cond delay="0"/>
                                          </p:stCondLst>
                                        </p:cTn>
                                        <p:tgtEl>
                                          <p:spTgt spid="14"/>
                                        </p:tgtEl>
                                        <p:attrNameLst>
                                          <p:attrName>style.visibility</p:attrName>
                                        </p:attrNameLst>
                                      </p:cBhvr>
                                      <p:to>
                                        <p:strVal val="visible"/>
                                      </p:to>
                                    </p:set>
                                    <p:anim calcmode="lin" valueType="num">
                                      <p:cBhvr>
                                        <p:cTn id="133" dur="2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4" dur="2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35" dur="2000" fill="hold"/>
                                        <p:tgtEl>
                                          <p:spTgt spid="14"/>
                                        </p:tgtEl>
                                        <p:attrNameLst>
                                          <p:attrName>ppt_y</p:attrName>
                                        </p:attrNameLst>
                                      </p:cBhvr>
                                      <p:tavLst>
                                        <p:tav tm="0">
                                          <p:val>
                                            <p:strVal val="#ppt_y"/>
                                          </p:val>
                                        </p:tav>
                                        <p:tav tm="100000">
                                          <p:val>
                                            <p:strVal val="#ppt_y"/>
                                          </p:val>
                                        </p:tav>
                                      </p:tavLst>
                                    </p:anim>
                                    <p:animEffect transition="in" filter="fade">
                                      <p:cBhvr>
                                        <p:cTn id="136" dur="2000"/>
                                        <p:tgtEl>
                                          <p:spTgt spid="14"/>
                                        </p:tgtEl>
                                      </p:cBhvr>
                                    </p:animEffect>
                                  </p:childTnLst>
                                </p:cTn>
                              </p:par>
                              <p:par>
                                <p:cTn id="137" presetID="48" presetClass="entr" presetSubtype="0" accel="50000" fill="hold" grpId="1" nodeType="withEffect">
                                  <p:stCondLst>
                                    <p:cond delay="0"/>
                                  </p:stCondLst>
                                  <p:childTnLst>
                                    <p:set>
                                      <p:cBhvr>
                                        <p:cTn id="138" dur="1" fill="hold">
                                          <p:stCondLst>
                                            <p:cond delay="0"/>
                                          </p:stCondLst>
                                        </p:cTn>
                                        <p:tgtEl>
                                          <p:spTgt spid="15"/>
                                        </p:tgtEl>
                                        <p:attrNameLst>
                                          <p:attrName>style.visibility</p:attrName>
                                        </p:attrNameLst>
                                      </p:cBhvr>
                                      <p:to>
                                        <p:strVal val="visible"/>
                                      </p:to>
                                    </p:set>
                                    <p:anim calcmode="lin" valueType="num">
                                      <p:cBhvr>
                                        <p:cTn id="139" dur="2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0" dur="2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41" dur="2000" fill="hold"/>
                                        <p:tgtEl>
                                          <p:spTgt spid="15"/>
                                        </p:tgtEl>
                                        <p:attrNameLst>
                                          <p:attrName>ppt_y</p:attrName>
                                        </p:attrNameLst>
                                      </p:cBhvr>
                                      <p:tavLst>
                                        <p:tav tm="0">
                                          <p:val>
                                            <p:strVal val="#ppt_y"/>
                                          </p:val>
                                        </p:tav>
                                        <p:tav tm="100000">
                                          <p:val>
                                            <p:strVal val="#ppt_y"/>
                                          </p:val>
                                        </p:tav>
                                      </p:tavLst>
                                    </p:anim>
                                    <p:animEffect transition="in" filter="fade">
                                      <p:cBhvr>
                                        <p:cTn id="142" dur="2000"/>
                                        <p:tgtEl>
                                          <p:spTgt spid="15"/>
                                        </p:tgtEl>
                                      </p:cBhvr>
                                    </p:animEffect>
                                  </p:childTnLst>
                                </p:cTn>
                              </p:par>
                              <p:par>
                                <p:cTn id="143" presetID="48" presetClass="entr" presetSubtype="0" accel="50000"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 calcmode="lin" valueType="num">
                                      <p:cBhvr>
                                        <p:cTn id="145" dur="2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6" dur="2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47" dur="2000" fill="hold"/>
                                        <p:tgtEl>
                                          <p:spTgt spid="16"/>
                                        </p:tgtEl>
                                        <p:attrNameLst>
                                          <p:attrName>ppt_y</p:attrName>
                                        </p:attrNameLst>
                                      </p:cBhvr>
                                      <p:tavLst>
                                        <p:tav tm="0">
                                          <p:val>
                                            <p:strVal val="#ppt_y"/>
                                          </p:val>
                                        </p:tav>
                                        <p:tav tm="100000">
                                          <p:val>
                                            <p:strVal val="#ppt_y"/>
                                          </p:val>
                                        </p:tav>
                                      </p:tavLst>
                                    </p:anim>
                                    <p:animEffect transition="in" filter="fade">
                                      <p:cBhvr>
                                        <p:cTn id="148" dur="2000"/>
                                        <p:tgtEl>
                                          <p:spTgt spid="16"/>
                                        </p:tgtEl>
                                      </p:cBhvr>
                                    </p:animEffect>
                                  </p:childTnLst>
                                </p:cTn>
                              </p:par>
                              <p:par>
                                <p:cTn id="149" presetID="48" presetClass="entr" presetSubtype="0" accel="50000" fill="hold" grpId="1" nodeType="withEffect">
                                  <p:stCondLst>
                                    <p:cond delay="0"/>
                                  </p:stCondLst>
                                  <p:childTnLst>
                                    <p:set>
                                      <p:cBhvr>
                                        <p:cTn id="150" dur="1" fill="hold">
                                          <p:stCondLst>
                                            <p:cond delay="0"/>
                                          </p:stCondLst>
                                        </p:cTn>
                                        <p:tgtEl>
                                          <p:spTgt spid="17"/>
                                        </p:tgtEl>
                                        <p:attrNameLst>
                                          <p:attrName>style.visibility</p:attrName>
                                        </p:attrNameLst>
                                      </p:cBhvr>
                                      <p:to>
                                        <p:strVal val="visible"/>
                                      </p:to>
                                    </p:set>
                                    <p:anim calcmode="lin" valueType="num">
                                      <p:cBhvr>
                                        <p:cTn id="151" dur="2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2" dur="2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53" dur="2000" fill="hold"/>
                                        <p:tgtEl>
                                          <p:spTgt spid="17"/>
                                        </p:tgtEl>
                                        <p:attrNameLst>
                                          <p:attrName>ppt_y</p:attrName>
                                        </p:attrNameLst>
                                      </p:cBhvr>
                                      <p:tavLst>
                                        <p:tav tm="0">
                                          <p:val>
                                            <p:strVal val="#ppt_y"/>
                                          </p:val>
                                        </p:tav>
                                        <p:tav tm="100000">
                                          <p:val>
                                            <p:strVal val="#ppt_y"/>
                                          </p:val>
                                        </p:tav>
                                      </p:tavLst>
                                    </p:anim>
                                    <p:animEffect transition="in" filter="fade">
                                      <p:cBhvr>
                                        <p:cTn id="154" dur="2000"/>
                                        <p:tgtEl>
                                          <p:spTgt spid="17"/>
                                        </p:tgtEl>
                                      </p:cBhvr>
                                    </p:animEffect>
                                  </p:childTnLst>
                                </p:cTn>
                              </p:par>
                              <p:par>
                                <p:cTn id="155" presetID="48" presetClass="entr" presetSubtype="0" accel="50000" fill="hold" grpId="1" nodeType="withEffect">
                                  <p:stCondLst>
                                    <p:cond delay="0"/>
                                  </p:stCondLst>
                                  <p:childTnLst>
                                    <p:set>
                                      <p:cBhvr>
                                        <p:cTn id="156" dur="1" fill="hold">
                                          <p:stCondLst>
                                            <p:cond delay="0"/>
                                          </p:stCondLst>
                                        </p:cTn>
                                        <p:tgtEl>
                                          <p:spTgt spid="18"/>
                                        </p:tgtEl>
                                        <p:attrNameLst>
                                          <p:attrName>style.visibility</p:attrName>
                                        </p:attrNameLst>
                                      </p:cBhvr>
                                      <p:to>
                                        <p:strVal val="visible"/>
                                      </p:to>
                                    </p:set>
                                    <p:anim calcmode="lin" valueType="num">
                                      <p:cBhvr>
                                        <p:cTn id="157" dur="2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8" dur="2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59" dur="2000" fill="hold"/>
                                        <p:tgtEl>
                                          <p:spTgt spid="18"/>
                                        </p:tgtEl>
                                        <p:attrNameLst>
                                          <p:attrName>ppt_y</p:attrName>
                                        </p:attrNameLst>
                                      </p:cBhvr>
                                      <p:tavLst>
                                        <p:tav tm="0">
                                          <p:val>
                                            <p:strVal val="#ppt_y"/>
                                          </p:val>
                                        </p:tav>
                                        <p:tav tm="100000">
                                          <p:val>
                                            <p:strVal val="#ppt_y"/>
                                          </p:val>
                                        </p:tav>
                                      </p:tavLst>
                                    </p:anim>
                                    <p:animEffect transition="in" filter="fade">
                                      <p:cBhvr>
                                        <p:cTn id="160" dur="2000"/>
                                        <p:tgtEl>
                                          <p:spTgt spid="18"/>
                                        </p:tgtEl>
                                      </p:cBhvr>
                                    </p:animEffect>
                                  </p:childTnLst>
                                </p:cTn>
                              </p:par>
                              <p:par>
                                <p:cTn id="161" presetID="48" presetClass="entr" presetSubtype="0" accel="50000"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 calcmode="lin" valueType="num">
                                      <p:cBhvr>
                                        <p:cTn id="163" dur="2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4" dur="2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65" dur="2000" fill="hold"/>
                                        <p:tgtEl>
                                          <p:spTgt spid="19"/>
                                        </p:tgtEl>
                                        <p:attrNameLst>
                                          <p:attrName>ppt_y</p:attrName>
                                        </p:attrNameLst>
                                      </p:cBhvr>
                                      <p:tavLst>
                                        <p:tav tm="0">
                                          <p:val>
                                            <p:strVal val="#ppt_y"/>
                                          </p:val>
                                        </p:tav>
                                        <p:tav tm="100000">
                                          <p:val>
                                            <p:strVal val="#ppt_y"/>
                                          </p:val>
                                        </p:tav>
                                      </p:tavLst>
                                    </p:anim>
                                    <p:animEffect transition="in" filter="fade">
                                      <p:cBhvr>
                                        <p:cTn id="166" dur="2000"/>
                                        <p:tgtEl>
                                          <p:spTgt spid="19"/>
                                        </p:tgtEl>
                                      </p:cBhvr>
                                    </p:animEffect>
                                  </p:childTnLst>
                                </p:cTn>
                              </p:par>
                            </p:childTnLst>
                          </p:cTn>
                        </p:par>
                        <p:par>
                          <p:cTn id="167" fill="hold">
                            <p:stCondLst>
                              <p:cond delay="2000"/>
                            </p:stCondLst>
                            <p:childTnLst>
                              <p:par>
                                <p:cTn id="168" presetID="2" presetClass="exit" presetSubtype="8" fill="hold" grpId="2" nodeType="after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0-ppt_w/2"/>
                                          </p:val>
                                        </p:tav>
                                      </p:tavLst>
                                    </p:anim>
                                    <p:anim calcmode="lin" valueType="num">
                                      <p:cBhvr additive="base">
                                        <p:cTn id="170" dur="2000"/>
                                        <p:tgtEl>
                                          <p:spTgt spid="4"/>
                                        </p:tgtEl>
                                        <p:attrNameLst>
                                          <p:attrName>ppt_y</p:attrName>
                                        </p:attrNameLst>
                                      </p:cBhvr>
                                      <p:tavLst>
                                        <p:tav tm="0">
                                          <p:val>
                                            <p:strVal val="ppt_y"/>
                                          </p:val>
                                        </p:tav>
                                        <p:tav tm="100000">
                                          <p:val>
                                            <p:strVal val="ppt_y"/>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5"/>
                                        </p:tgtEl>
                                        <p:attrNameLst>
                                          <p:attrName>ppt_x</p:attrName>
                                        </p:attrNameLst>
                                      </p:cBhvr>
                                      <p:tavLst>
                                        <p:tav tm="0">
                                          <p:val>
                                            <p:strVal val="ppt_x"/>
                                          </p:val>
                                        </p:tav>
                                        <p:tav tm="100000">
                                          <p:val>
                                            <p:strVal val="1+ppt_w/2"/>
                                          </p:val>
                                        </p:tav>
                                      </p:tavLst>
                                    </p:anim>
                                    <p:anim calcmode="lin" valueType="num">
                                      <p:cBhvr additive="base">
                                        <p:cTn id="174" dur="2000"/>
                                        <p:tgtEl>
                                          <p:spTgt spid="5"/>
                                        </p:tgtEl>
                                        <p:attrNameLst>
                                          <p:attrName>ppt_y</p:attrName>
                                        </p:attrNameLst>
                                      </p:cBhvr>
                                      <p:tavLst>
                                        <p:tav tm="0">
                                          <p:val>
                                            <p:strVal val="ppt_y"/>
                                          </p:val>
                                        </p:tav>
                                        <p:tav tm="100000">
                                          <p:val>
                                            <p:strVal val="ppt_y"/>
                                          </p:val>
                                        </p:tav>
                                      </p:tavLst>
                                    </p:anim>
                                    <p:set>
                                      <p:cBhvr>
                                        <p:cTn id="175" dur="1" fill="hold">
                                          <p:stCondLst>
                                            <p:cond delay="1999"/>
                                          </p:stCondLst>
                                        </p:cTn>
                                        <p:tgtEl>
                                          <p:spTgt spid="5"/>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0-ppt_w/2"/>
                                          </p:val>
                                        </p:tav>
                                      </p:tavLst>
                                    </p:anim>
                                    <p:anim calcmode="lin" valueType="num">
                                      <p:cBhvr additive="base">
                                        <p:cTn id="178" dur="2000"/>
                                        <p:tgtEl>
                                          <p:spTgt spid="6"/>
                                        </p:tgtEl>
                                        <p:attrNameLst>
                                          <p:attrName>ppt_y</p:attrName>
                                        </p:attrNameLst>
                                      </p:cBhvr>
                                      <p:tavLst>
                                        <p:tav tm="0">
                                          <p:val>
                                            <p:strVal val="ppt_y"/>
                                          </p:val>
                                        </p:tav>
                                        <p:tav tm="100000">
                                          <p:val>
                                            <p:strVal val="ppt_y"/>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1+ppt_w/2"/>
                                          </p:val>
                                        </p:tav>
                                      </p:tavLst>
                                    </p:anim>
                                    <p:anim calcmode="lin" valueType="num">
                                      <p:cBhvr additive="base">
                                        <p:cTn id="182" dur="2000"/>
                                        <p:tgtEl>
                                          <p:spTgt spid="7"/>
                                        </p:tgtEl>
                                        <p:attrNameLst>
                                          <p:attrName>ppt_y</p:attrName>
                                        </p:attrNameLst>
                                      </p:cBhvr>
                                      <p:tavLst>
                                        <p:tav tm="0">
                                          <p:val>
                                            <p:strVal val="ppt_y"/>
                                          </p:val>
                                        </p:tav>
                                        <p:tav tm="100000">
                                          <p:val>
                                            <p:strVal val="ppt_y"/>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0-ppt_w/2"/>
                                          </p:val>
                                        </p:tav>
                                      </p:tavLst>
                                    </p:anim>
                                    <p:anim calcmode="lin" valueType="num">
                                      <p:cBhvr additive="base">
                                        <p:cTn id="186" dur="2000"/>
                                        <p:tgtEl>
                                          <p:spTgt spid="8"/>
                                        </p:tgtEl>
                                        <p:attrNameLst>
                                          <p:attrName>ppt_y</p:attrName>
                                        </p:attrNameLst>
                                      </p:cBhvr>
                                      <p:tavLst>
                                        <p:tav tm="0">
                                          <p:val>
                                            <p:strVal val="ppt_y"/>
                                          </p:val>
                                        </p:tav>
                                        <p:tav tm="100000">
                                          <p:val>
                                            <p:strVal val="ppt_y"/>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ppt_y"/>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0-ppt_w/2"/>
                                          </p:val>
                                        </p:tav>
                                      </p:tavLst>
                                    </p:anim>
                                    <p:anim calcmode="lin" valueType="num">
                                      <p:cBhvr additive="base">
                                        <p:cTn id="194" dur="2000"/>
                                        <p:tgtEl>
                                          <p:spTgt spid="10"/>
                                        </p:tgtEl>
                                        <p:attrNameLst>
                                          <p:attrName>ppt_y</p:attrName>
                                        </p:attrNameLst>
                                      </p:cBhvr>
                                      <p:tavLst>
                                        <p:tav tm="0">
                                          <p:val>
                                            <p:strVal val="ppt_y"/>
                                          </p:val>
                                        </p:tav>
                                        <p:tav tm="100000">
                                          <p:val>
                                            <p:strVal val="ppt_y"/>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1+ppt_w/2"/>
                                          </p:val>
                                        </p:tav>
                                      </p:tavLst>
                                    </p:anim>
                                    <p:anim calcmode="lin" valueType="num">
                                      <p:cBhvr additive="base">
                                        <p:cTn id="198" dur="2000"/>
                                        <p:tgtEl>
                                          <p:spTgt spid="11"/>
                                        </p:tgtEl>
                                        <p:attrNameLst>
                                          <p:attrName>ppt_y</p:attrName>
                                        </p:attrNameLst>
                                      </p:cBhvr>
                                      <p:tavLst>
                                        <p:tav tm="0">
                                          <p:val>
                                            <p:strVal val="ppt_y"/>
                                          </p:val>
                                        </p:tav>
                                        <p:tav tm="100000">
                                          <p:val>
                                            <p:strVal val="ppt_y"/>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ppt_y"/>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1+ppt_w/2"/>
                                          </p:val>
                                        </p:tav>
                                      </p:tavLst>
                                    </p:anim>
                                    <p:anim calcmode="lin" valueType="num">
                                      <p:cBhvr additive="base">
                                        <p:cTn id="206" dur="2000"/>
                                        <p:tgtEl>
                                          <p:spTgt spid="13"/>
                                        </p:tgtEl>
                                        <p:attrNameLst>
                                          <p:attrName>ppt_y</p:attrName>
                                        </p:attrNameLst>
                                      </p:cBhvr>
                                      <p:tavLst>
                                        <p:tav tm="0">
                                          <p:val>
                                            <p:strVal val="ppt_y"/>
                                          </p:val>
                                        </p:tav>
                                        <p:tav tm="100000">
                                          <p:val>
                                            <p:strVal val="ppt_y"/>
                                          </p:val>
                                        </p:tav>
                                      </p:tavLst>
                                    </p:anim>
                                    <p:set>
                                      <p:cBhvr>
                                        <p:cTn id="207" dur="1" fill="hold">
                                          <p:stCondLst>
                                            <p:cond delay="1999"/>
                                          </p:stCondLst>
                                        </p:cTn>
                                        <p:tgtEl>
                                          <p:spTgt spid="13"/>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0-ppt_w/2"/>
                                          </p:val>
                                        </p:tav>
                                      </p:tavLst>
                                    </p:anim>
                                    <p:anim calcmode="lin" valueType="num">
                                      <p:cBhvr additive="base">
                                        <p:cTn id="210" dur="2000"/>
                                        <p:tgtEl>
                                          <p:spTgt spid="14"/>
                                        </p:tgtEl>
                                        <p:attrNameLst>
                                          <p:attrName>ppt_y</p:attrName>
                                        </p:attrNameLst>
                                      </p:cBhvr>
                                      <p:tavLst>
                                        <p:tav tm="0">
                                          <p:val>
                                            <p:strVal val="ppt_y"/>
                                          </p:val>
                                        </p:tav>
                                        <p:tav tm="100000">
                                          <p:val>
                                            <p:strVal val="ppt_y"/>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5"/>
                                        </p:tgtEl>
                                        <p:attrNameLst>
                                          <p:attrName>ppt_x</p:attrName>
                                        </p:attrNameLst>
                                      </p:cBhvr>
                                      <p:tavLst>
                                        <p:tav tm="0">
                                          <p:val>
                                            <p:strVal val="ppt_x"/>
                                          </p:val>
                                        </p:tav>
                                        <p:tav tm="100000">
                                          <p:val>
                                            <p:strVal val="1+ppt_w/2"/>
                                          </p:val>
                                        </p:tav>
                                      </p:tavLst>
                                    </p:anim>
                                    <p:anim calcmode="lin" valueType="num">
                                      <p:cBhvr additive="base">
                                        <p:cTn id="214" dur="2000"/>
                                        <p:tgtEl>
                                          <p:spTgt spid="15"/>
                                        </p:tgtEl>
                                        <p:attrNameLst>
                                          <p:attrName>ppt_y</p:attrName>
                                        </p:attrNameLst>
                                      </p:cBhvr>
                                      <p:tavLst>
                                        <p:tav tm="0">
                                          <p:val>
                                            <p:strVal val="ppt_y"/>
                                          </p:val>
                                        </p:tav>
                                        <p:tav tm="100000">
                                          <p:val>
                                            <p:strVal val="ppt_y"/>
                                          </p:val>
                                        </p:tav>
                                      </p:tavLst>
                                    </p:anim>
                                    <p:set>
                                      <p:cBhvr>
                                        <p:cTn id="215" dur="1" fill="hold">
                                          <p:stCondLst>
                                            <p:cond delay="1999"/>
                                          </p:stCondLst>
                                        </p:cTn>
                                        <p:tgtEl>
                                          <p:spTgt spid="15"/>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16"/>
                                        </p:tgtEl>
                                        <p:attrNameLst>
                                          <p:attrName>ppt_x</p:attrName>
                                        </p:attrNameLst>
                                      </p:cBhvr>
                                      <p:tavLst>
                                        <p:tav tm="0">
                                          <p:val>
                                            <p:strVal val="ppt_x"/>
                                          </p:val>
                                        </p:tav>
                                        <p:tav tm="100000">
                                          <p:val>
                                            <p:strVal val="0-ppt_w/2"/>
                                          </p:val>
                                        </p:tav>
                                      </p:tavLst>
                                    </p:anim>
                                    <p:anim calcmode="lin" valueType="num">
                                      <p:cBhvr additive="base">
                                        <p:cTn id="218" dur="2000"/>
                                        <p:tgtEl>
                                          <p:spTgt spid="16"/>
                                        </p:tgtEl>
                                        <p:attrNameLst>
                                          <p:attrName>ppt_y</p:attrName>
                                        </p:attrNameLst>
                                      </p:cBhvr>
                                      <p:tavLst>
                                        <p:tav tm="0">
                                          <p:val>
                                            <p:strVal val="ppt_y"/>
                                          </p:val>
                                        </p:tav>
                                        <p:tav tm="100000">
                                          <p:val>
                                            <p:strVal val="ppt_y"/>
                                          </p:val>
                                        </p:tav>
                                      </p:tavLst>
                                    </p:anim>
                                    <p:set>
                                      <p:cBhvr>
                                        <p:cTn id="219" dur="1" fill="hold">
                                          <p:stCondLst>
                                            <p:cond delay="1999"/>
                                          </p:stCondLst>
                                        </p:cTn>
                                        <p:tgtEl>
                                          <p:spTgt spid="16"/>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7"/>
                                        </p:tgtEl>
                                        <p:attrNameLst>
                                          <p:attrName>ppt_x</p:attrName>
                                        </p:attrNameLst>
                                      </p:cBhvr>
                                      <p:tavLst>
                                        <p:tav tm="0">
                                          <p:val>
                                            <p:strVal val="ppt_x"/>
                                          </p:val>
                                        </p:tav>
                                        <p:tav tm="100000">
                                          <p:val>
                                            <p:strVal val="1+ppt_w/2"/>
                                          </p:val>
                                        </p:tav>
                                      </p:tavLst>
                                    </p:anim>
                                    <p:anim calcmode="lin" valueType="num">
                                      <p:cBhvr additive="base">
                                        <p:cTn id="222" dur="2000"/>
                                        <p:tgtEl>
                                          <p:spTgt spid="17"/>
                                        </p:tgtEl>
                                        <p:attrNameLst>
                                          <p:attrName>ppt_y</p:attrName>
                                        </p:attrNameLst>
                                      </p:cBhvr>
                                      <p:tavLst>
                                        <p:tav tm="0">
                                          <p:val>
                                            <p:strVal val="ppt_y"/>
                                          </p:val>
                                        </p:tav>
                                        <p:tav tm="100000">
                                          <p:val>
                                            <p:strVal val="ppt_y"/>
                                          </p:val>
                                        </p:tav>
                                      </p:tavLst>
                                    </p:anim>
                                    <p:set>
                                      <p:cBhvr>
                                        <p:cTn id="223" dur="1" fill="hold">
                                          <p:stCondLst>
                                            <p:cond delay="1999"/>
                                          </p:stCondLst>
                                        </p:cTn>
                                        <p:tgtEl>
                                          <p:spTgt spid="17"/>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18"/>
                                        </p:tgtEl>
                                        <p:attrNameLst>
                                          <p:attrName>ppt_x</p:attrName>
                                        </p:attrNameLst>
                                      </p:cBhvr>
                                      <p:tavLst>
                                        <p:tav tm="0">
                                          <p:val>
                                            <p:strVal val="ppt_x"/>
                                          </p:val>
                                        </p:tav>
                                        <p:tav tm="100000">
                                          <p:val>
                                            <p:strVal val="0-ppt_w/2"/>
                                          </p:val>
                                        </p:tav>
                                      </p:tavLst>
                                    </p:anim>
                                    <p:anim calcmode="lin" valueType="num">
                                      <p:cBhvr additive="base">
                                        <p:cTn id="226" dur="2000"/>
                                        <p:tgtEl>
                                          <p:spTgt spid="18"/>
                                        </p:tgtEl>
                                        <p:attrNameLst>
                                          <p:attrName>ppt_y</p:attrName>
                                        </p:attrNameLst>
                                      </p:cBhvr>
                                      <p:tavLst>
                                        <p:tav tm="0">
                                          <p:val>
                                            <p:strVal val="ppt_y"/>
                                          </p:val>
                                        </p:tav>
                                        <p:tav tm="100000">
                                          <p:val>
                                            <p:strVal val="ppt_y"/>
                                          </p:val>
                                        </p:tav>
                                      </p:tavLst>
                                    </p:anim>
                                    <p:set>
                                      <p:cBhvr>
                                        <p:cTn id="227" dur="1" fill="hold">
                                          <p:stCondLst>
                                            <p:cond delay="1999"/>
                                          </p:stCondLst>
                                        </p:cTn>
                                        <p:tgtEl>
                                          <p:spTgt spid="18"/>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1+ppt_w/2"/>
                                          </p:val>
                                        </p:tav>
                                      </p:tavLst>
                                    </p:anim>
                                    <p:anim calcmode="lin" valueType="num">
                                      <p:cBhvr additive="base">
                                        <p:cTn id="230" dur="2000"/>
                                        <p:tgtEl>
                                          <p:spTgt spid="19"/>
                                        </p:tgtEl>
                                        <p:attrNameLst>
                                          <p:attrName>ppt_y</p:attrName>
                                        </p:attrNameLst>
                                      </p:cBhvr>
                                      <p:tavLst>
                                        <p:tav tm="0">
                                          <p:val>
                                            <p:strVal val="ppt_y"/>
                                          </p:val>
                                        </p:tav>
                                        <p:tav tm="100000">
                                          <p:val>
                                            <p:strVal val="ppt_y"/>
                                          </p:val>
                                        </p:tav>
                                      </p:tavLst>
                                    </p:anim>
                                    <p:set>
                                      <p:cBhvr>
                                        <p:cTn id="231" dur="1" fill="hold">
                                          <p:stCondLst>
                                            <p:cond delay="1999"/>
                                          </p:stCondLst>
                                        </p:cTn>
                                        <p:tgtEl>
                                          <p:spTgt spid="19"/>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A1D00"/>
        </a:soli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a:off x="3143239" y="2571751"/>
            <a:ext cx="2857500" cy="2552700"/>
          </a:xfrm>
          <a:prstGeom prst="rect">
            <a:avLst/>
          </a:prstGeom>
        </p:spPr>
      </p:pic>
      <p:pic>
        <p:nvPicPr>
          <p:cNvPr id="4" name="3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0800000">
            <a:off x="3143239" y="142859"/>
            <a:ext cx="2857500" cy="2552700"/>
          </a:xfrm>
          <a:prstGeom prst="rect">
            <a:avLst/>
          </a:prstGeom>
        </p:spPr>
      </p:pic>
      <p:pic>
        <p:nvPicPr>
          <p:cNvPr id="5" name="4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5400000">
            <a:off x="1133451" y="1438267"/>
            <a:ext cx="2857500" cy="2552700"/>
          </a:xfrm>
          <a:prstGeom prst="rect">
            <a:avLst/>
          </a:prstGeom>
        </p:spPr>
      </p:pic>
      <p:pic>
        <p:nvPicPr>
          <p:cNvPr id="6" name="5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6200000">
            <a:off x="4822042" y="1393014"/>
            <a:ext cx="2857500" cy="2500330"/>
          </a:xfrm>
          <a:prstGeom prst="rect">
            <a:avLst/>
          </a:prstGeom>
        </p:spPr>
      </p:pic>
      <p:pic>
        <p:nvPicPr>
          <p:cNvPr id="7" name="6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2503783">
            <a:off x="1844367" y="2413115"/>
            <a:ext cx="2857500" cy="2552700"/>
          </a:xfrm>
          <a:prstGeom prst="rect">
            <a:avLst/>
          </a:prstGeom>
        </p:spPr>
      </p:pic>
      <p:pic>
        <p:nvPicPr>
          <p:cNvPr id="8" name="7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8713623">
            <a:off x="4261576" y="2353968"/>
            <a:ext cx="2857500" cy="2552700"/>
          </a:xfrm>
          <a:prstGeom prst="rect">
            <a:avLst/>
          </a:prstGeom>
        </p:spPr>
      </p:pic>
      <p:pic>
        <p:nvPicPr>
          <p:cNvPr id="9" name="8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8988365">
            <a:off x="1948237" y="259625"/>
            <a:ext cx="2857500" cy="2552700"/>
          </a:xfrm>
          <a:prstGeom prst="rect">
            <a:avLst/>
          </a:prstGeom>
        </p:spPr>
      </p:pic>
      <p:pic>
        <p:nvPicPr>
          <p:cNvPr id="10" name="9 Imagen" descr="10764-rainbow-abstract-element-clipartJ.png"/>
          <p:cNvPicPr>
            <a:picLocks noChangeAspect="1"/>
          </p:cNvPicPr>
          <p:nvPr/>
        </p:nvPicPr>
        <p:blipFill>
          <a:blip r:embed="rId3">
            <a:duotone>
              <a:schemeClr val="accent6">
                <a:shade val="45000"/>
                <a:satMod val="135000"/>
              </a:schemeClr>
              <a:prstClr val="white"/>
            </a:duotone>
            <a:lum contrast="20000"/>
          </a:blip>
          <a:stretch>
            <a:fillRect/>
          </a:stretch>
        </p:blipFill>
        <p:spPr>
          <a:xfrm rot="13782935">
            <a:off x="4397768" y="567374"/>
            <a:ext cx="2857500" cy="2552700"/>
          </a:xfrm>
          <a:prstGeom prst="rect">
            <a:avLst/>
          </a:prstGeom>
        </p:spPr>
      </p:pic>
      <p:sp>
        <p:nvSpPr>
          <p:cNvPr id="11" name="10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404F21"/>
        </a:soli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1714480" y="-12"/>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714480" y="428616"/>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14480" y="785830"/>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14480" y="1214434"/>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14480" y="1643062"/>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14480" y="2071690"/>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14480" y="2357466"/>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714480" y="2786070"/>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714480" y="3214698"/>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1714480" y="3643326"/>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714480" y="3857664"/>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714480" y="4286268"/>
            <a:ext cx="6000792" cy="857232"/>
          </a:xfrm>
          <a:prstGeom prst="donut">
            <a:avLst>
              <a:gd name="adj" fmla="val 22778"/>
            </a:avLst>
          </a:prstGeom>
          <a:blipFill>
            <a:blip r:embed="rId3">
              <a:duotone>
                <a:schemeClr val="accent3">
                  <a:shade val="45000"/>
                  <a:satMod val="135000"/>
                </a:schemeClr>
                <a:prstClr val="white"/>
              </a:duotone>
              <a:lum contras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ppt_x"/>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ppt_x"/>
                                          </p:val>
                                        </p:tav>
                                        <p:tav tm="100000">
                                          <p:val>
                                            <p:strVal val="#ppt_x"/>
                                          </p:val>
                                        </p:tav>
                                      </p:tavLst>
                                    </p:anim>
                                    <p:anim calcmode="lin" valueType="num">
                                      <p:cBhvr additive="base">
                                        <p:cTn id="22" dur="3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ppt_x"/>
                                          </p:val>
                                        </p:tav>
                                        <p:tav tm="100000">
                                          <p:val>
                                            <p:strVal val="#ppt_x"/>
                                          </p:val>
                                        </p:tav>
                                      </p:tavLst>
                                    </p:anim>
                                    <p:anim calcmode="lin" valueType="num">
                                      <p:cBhvr additive="base">
                                        <p:cTn id="26" dur="3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ppt_x"/>
                                          </p:val>
                                        </p:tav>
                                        <p:tav tm="100000">
                                          <p:val>
                                            <p:strVal val="#ppt_x"/>
                                          </p:val>
                                        </p:tav>
                                      </p:tavLst>
                                    </p:anim>
                                    <p:anim calcmode="lin" valueType="num">
                                      <p:cBhvr additive="base">
                                        <p:cTn id="30" dur="3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ppt_x"/>
                                          </p:val>
                                        </p:tav>
                                        <p:tav tm="100000">
                                          <p:val>
                                            <p:strVal val="#ppt_x"/>
                                          </p:val>
                                        </p:tav>
                                      </p:tavLst>
                                    </p:anim>
                                    <p:anim calcmode="lin" valueType="num">
                                      <p:cBhvr additive="base">
                                        <p:cTn id="34" dur="3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ppt_x"/>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0" presetClass="entr" presetSubtype="0"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edge">
                                      <p:cBhvr>
                                        <p:cTn id="57" dur="3000"/>
                                        <p:tgtEl>
                                          <p:spTgt spid="4"/>
                                        </p:tgtEl>
                                      </p:cBhvr>
                                    </p:animEffect>
                                  </p:childTnLst>
                                </p:cTn>
                              </p:par>
                              <p:par>
                                <p:cTn id="58" presetID="20" presetClass="entr" presetSubtype="0"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wedge">
                                      <p:cBhvr>
                                        <p:cTn id="60" dur="3000"/>
                                        <p:tgtEl>
                                          <p:spTgt spid="5"/>
                                        </p:tgtEl>
                                      </p:cBhvr>
                                    </p:animEffect>
                                  </p:childTnLst>
                                </p:cTn>
                              </p:par>
                              <p:par>
                                <p:cTn id="61" presetID="20" presetClass="entr" presetSubtype="0"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edge">
                                      <p:cBhvr>
                                        <p:cTn id="63" dur="3000"/>
                                        <p:tgtEl>
                                          <p:spTgt spid="6"/>
                                        </p:tgtEl>
                                      </p:cBhvr>
                                    </p:animEffect>
                                  </p:childTnLst>
                                </p:cTn>
                              </p:par>
                              <p:par>
                                <p:cTn id="64" presetID="20" presetClass="entr" presetSubtype="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wedge">
                                      <p:cBhvr>
                                        <p:cTn id="66" dur="3000"/>
                                        <p:tgtEl>
                                          <p:spTgt spid="7"/>
                                        </p:tgtEl>
                                      </p:cBhvr>
                                    </p:animEffect>
                                  </p:childTnLst>
                                </p:cTn>
                              </p:par>
                              <p:par>
                                <p:cTn id="67" presetID="20" presetClass="entr" presetSubtype="0"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edge">
                                      <p:cBhvr>
                                        <p:cTn id="69" dur="3000"/>
                                        <p:tgtEl>
                                          <p:spTgt spid="8"/>
                                        </p:tgtEl>
                                      </p:cBhvr>
                                    </p:animEffect>
                                  </p:childTnLst>
                                </p:cTn>
                              </p:par>
                              <p:par>
                                <p:cTn id="70" presetID="20" presetClass="entr" presetSubtype="0"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wedge">
                                      <p:cBhvr>
                                        <p:cTn id="72" dur="3000"/>
                                        <p:tgtEl>
                                          <p:spTgt spid="9"/>
                                        </p:tgtEl>
                                      </p:cBhvr>
                                    </p:animEffect>
                                  </p:childTnLst>
                                </p:cTn>
                              </p:par>
                              <p:par>
                                <p:cTn id="73" presetID="20" presetClass="entr" presetSubtype="0"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edge">
                                      <p:cBhvr>
                                        <p:cTn id="75" dur="3000"/>
                                        <p:tgtEl>
                                          <p:spTgt spid="10"/>
                                        </p:tgtEl>
                                      </p:cBhvr>
                                    </p:animEffect>
                                  </p:childTnLst>
                                </p:cTn>
                              </p:par>
                              <p:par>
                                <p:cTn id="76" presetID="20" presetClass="entr" presetSubtype="0"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wedge">
                                      <p:cBhvr>
                                        <p:cTn id="78" dur="3000"/>
                                        <p:tgtEl>
                                          <p:spTgt spid="11"/>
                                        </p:tgtEl>
                                      </p:cBhvr>
                                    </p:animEffect>
                                  </p:childTnLst>
                                </p:cTn>
                              </p:par>
                              <p:par>
                                <p:cTn id="79" presetID="20" presetClass="entr" presetSubtype="0"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wedge">
                                      <p:cBhvr>
                                        <p:cTn id="81" dur="3000"/>
                                        <p:tgtEl>
                                          <p:spTgt spid="12"/>
                                        </p:tgtEl>
                                      </p:cBhvr>
                                    </p:animEffect>
                                  </p:childTnLst>
                                </p:cTn>
                              </p:par>
                              <p:par>
                                <p:cTn id="82" presetID="20" presetClass="entr" presetSubtype="0"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wedge">
                                      <p:cBhvr>
                                        <p:cTn id="84" dur="3000"/>
                                        <p:tgtEl>
                                          <p:spTgt spid="13"/>
                                        </p:tgtEl>
                                      </p:cBhvr>
                                    </p:animEffect>
                                  </p:childTnLst>
                                </p:cTn>
                              </p:par>
                              <p:par>
                                <p:cTn id="85" presetID="20" presetClass="entr" presetSubtype="0"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edge">
                                      <p:cBhvr>
                                        <p:cTn id="87" dur="3000"/>
                                        <p:tgtEl>
                                          <p:spTgt spid="14"/>
                                        </p:tgtEl>
                                      </p:cBhvr>
                                    </p:animEffect>
                                  </p:childTnLst>
                                </p:cTn>
                              </p:par>
                              <p:par>
                                <p:cTn id="88" presetID="20" presetClass="entr" presetSubtype="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wedge">
                                      <p:cBhvr>
                                        <p:cTn id="90" dur="3000"/>
                                        <p:tgtEl>
                                          <p:spTgt spid="15"/>
                                        </p:tgtEl>
                                      </p:cBhvr>
                                    </p:animEffect>
                                  </p:childTnLst>
                                </p:cTn>
                              </p:par>
                              <p:par>
                                <p:cTn id="91" presetID="2" presetClass="exit" presetSubtype="4" fill="hold" grpId="2" nodeType="withEffect">
                                  <p:stCondLst>
                                    <p:cond delay="0"/>
                                  </p:stCondLst>
                                  <p:childTnLst>
                                    <p:anim calcmode="lin" valueType="num">
                                      <p:cBhvr additive="base">
                                        <p:cTn id="92" dur="3000"/>
                                        <p:tgtEl>
                                          <p:spTgt spid="4"/>
                                        </p:tgtEl>
                                        <p:attrNameLst>
                                          <p:attrName>ppt_x</p:attrName>
                                        </p:attrNameLst>
                                      </p:cBhvr>
                                      <p:tavLst>
                                        <p:tav tm="0">
                                          <p:val>
                                            <p:strVal val="ppt_x"/>
                                          </p:val>
                                        </p:tav>
                                        <p:tav tm="100000">
                                          <p:val>
                                            <p:strVal val="ppt_x"/>
                                          </p:val>
                                        </p:tav>
                                      </p:tavLst>
                                    </p:anim>
                                    <p:anim calcmode="lin" valueType="num">
                                      <p:cBhvr additive="base">
                                        <p:cTn id="93" dur="3000"/>
                                        <p:tgtEl>
                                          <p:spTgt spid="4"/>
                                        </p:tgtEl>
                                        <p:attrNameLst>
                                          <p:attrName>ppt_y</p:attrName>
                                        </p:attrNameLst>
                                      </p:cBhvr>
                                      <p:tavLst>
                                        <p:tav tm="0">
                                          <p:val>
                                            <p:strVal val="ppt_y"/>
                                          </p:val>
                                        </p:tav>
                                        <p:tav tm="100000">
                                          <p:val>
                                            <p:strVal val="1+ppt_h/2"/>
                                          </p:val>
                                        </p:tav>
                                      </p:tavLst>
                                    </p:anim>
                                    <p:set>
                                      <p:cBhvr>
                                        <p:cTn id="94" dur="1" fill="hold">
                                          <p:stCondLst>
                                            <p:cond delay="2999"/>
                                          </p:stCondLst>
                                        </p:cTn>
                                        <p:tgtEl>
                                          <p:spTgt spid="4"/>
                                        </p:tgtEl>
                                        <p:attrNameLst>
                                          <p:attrName>style.visibility</p:attrName>
                                        </p:attrNameLst>
                                      </p:cBhvr>
                                      <p:to>
                                        <p:strVal val="hidden"/>
                                      </p:to>
                                    </p:set>
                                  </p:childTnLst>
                                </p:cTn>
                              </p:par>
                              <p:par>
                                <p:cTn id="95" presetID="2" presetClass="exit" presetSubtype="4" fill="hold" grpId="2" nodeType="withEffect">
                                  <p:stCondLst>
                                    <p:cond delay="0"/>
                                  </p:stCondLst>
                                  <p:childTnLst>
                                    <p:anim calcmode="lin" valueType="num">
                                      <p:cBhvr additive="base">
                                        <p:cTn id="96" dur="3000"/>
                                        <p:tgtEl>
                                          <p:spTgt spid="5"/>
                                        </p:tgtEl>
                                        <p:attrNameLst>
                                          <p:attrName>ppt_x</p:attrName>
                                        </p:attrNameLst>
                                      </p:cBhvr>
                                      <p:tavLst>
                                        <p:tav tm="0">
                                          <p:val>
                                            <p:strVal val="ppt_x"/>
                                          </p:val>
                                        </p:tav>
                                        <p:tav tm="100000">
                                          <p:val>
                                            <p:strVal val="ppt_x"/>
                                          </p:val>
                                        </p:tav>
                                      </p:tavLst>
                                    </p:anim>
                                    <p:anim calcmode="lin" valueType="num">
                                      <p:cBhvr additive="base">
                                        <p:cTn id="97" dur="3000"/>
                                        <p:tgtEl>
                                          <p:spTgt spid="5"/>
                                        </p:tgtEl>
                                        <p:attrNameLst>
                                          <p:attrName>ppt_y</p:attrName>
                                        </p:attrNameLst>
                                      </p:cBhvr>
                                      <p:tavLst>
                                        <p:tav tm="0">
                                          <p:val>
                                            <p:strVal val="ppt_y"/>
                                          </p:val>
                                        </p:tav>
                                        <p:tav tm="100000">
                                          <p:val>
                                            <p:strVal val="1+ppt_h/2"/>
                                          </p:val>
                                        </p:tav>
                                      </p:tavLst>
                                    </p:anim>
                                    <p:set>
                                      <p:cBhvr>
                                        <p:cTn id="98" dur="1" fill="hold">
                                          <p:stCondLst>
                                            <p:cond delay="2999"/>
                                          </p:stCondLst>
                                        </p:cTn>
                                        <p:tgtEl>
                                          <p:spTgt spid="5"/>
                                        </p:tgtEl>
                                        <p:attrNameLst>
                                          <p:attrName>style.visibility</p:attrName>
                                        </p:attrNameLst>
                                      </p:cBhvr>
                                      <p:to>
                                        <p:strVal val="hidden"/>
                                      </p:to>
                                    </p:set>
                                  </p:childTnLst>
                                </p:cTn>
                              </p:par>
                              <p:par>
                                <p:cTn id="99" presetID="2" presetClass="exit" presetSubtype="4" fill="hold" grpId="2" nodeType="with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ppt_x"/>
                                          </p:val>
                                        </p:tav>
                                      </p:tavLst>
                                    </p:anim>
                                    <p:anim calcmode="lin" valueType="num">
                                      <p:cBhvr additive="base">
                                        <p:cTn id="101" dur="3000"/>
                                        <p:tgtEl>
                                          <p:spTgt spid="6"/>
                                        </p:tgtEl>
                                        <p:attrNameLst>
                                          <p:attrName>ppt_y</p:attrName>
                                        </p:attrNameLst>
                                      </p:cBhvr>
                                      <p:tavLst>
                                        <p:tav tm="0">
                                          <p:val>
                                            <p:strVal val="ppt_y"/>
                                          </p:val>
                                        </p:tav>
                                        <p:tav tm="100000">
                                          <p:val>
                                            <p:strVal val="1+ppt_h/2"/>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4"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ppt_x"/>
                                          </p:val>
                                        </p:tav>
                                      </p:tavLst>
                                    </p:anim>
                                    <p:anim calcmode="lin" valueType="num">
                                      <p:cBhvr additive="base">
                                        <p:cTn id="105" dur="3000"/>
                                        <p:tgtEl>
                                          <p:spTgt spid="7"/>
                                        </p:tgtEl>
                                        <p:attrNameLst>
                                          <p:attrName>ppt_y</p:attrName>
                                        </p:attrNameLst>
                                      </p:cBhvr>
                                      <p:tavLst>
                                        <p:tav tm="0">
                                          <p:val>
                                            <p:strVal val="ppt_y"/>
                                          </p:val>
                                        </p:tav>
                                        <p:tav tm="100000">
                                          <p:val>
                                            <p:strVal val="1+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4" fill="hold" grpId="2" nodeType="withEffect">
                                  <p:stCondLst>
                                    <p:cond delay="0"/>
                                  </p:stCondLst>
                                  <p:childTnLst>
                                    <p:anim calcmode="lin" valueType="num">
                                      <p:cBhvr additive="base">
                                        <p:cTn id="108" dur="3000"/>
                                        <p:tgtEl>
                                          <p:spTgt spid="8"/>
                                        </p:tgtEl>
                                        <p:attrNameLst>
                                          <p:attrName>ppt_x</p:attrName>
                                        </p:attrNameLst>
                                      </p:cBhvr>
                                      <p:tavLst>
                                        <p:tav tm="0">
                                          <p:val>
                                            <p:strVal val="ppt_x"/>
                                          </p:val>
                                        </p:tav>
                                        <p:tav tm="100000">
                                          <p:val>
                                            <p:strVal val="ppt_x"/>
                                          </p:val>
                                        </p:tav>
                                      </p:tavLst>
                                    </p:anim>
                                    <p:anim calcmode="lin" valueType="num">
                                      <p:cBhvr additive="base">
                                        <p:cTn id="109" dur="3000"/>
                                        <p:tgtEl>
                                          <p:spTgt spid="8"/>
                                        </p:tgtEl>
                                        <p:attrNameLst>
                                          <p:attrName>ppt_y</p:attrName>
                                        </p:attrNameLst>
                                      </p:cBhvr>
                                      <p:tavLst>
                                        <p:tav tm="0">
                                          <p:val>
                                            <p:strVal val="ppt_y"/>
                                          </p:val>
                                        </p:tav>
                                        <p:tav tm="100000">
                                          <p:val>
                                            <p:strVal val="1+ppt_h/2"/>
                                          </p:val>
                                        </p:tav>
                                      </p:tavLst>
                                    </p:anim>
                                    <p:set>
                                      <p:cBhvr>
                                        <p:cTn id="110" dur="1" fill="hold">
                                          <p:stCondLst>
                                            <p:cond delay="2999"/>
                                          </p:stCondLst>
                                        </p:cTn>
                                        <p:tgtEl>
                                          <p:spTgt spid="8"/>
                                        </p:tgtEl>
                                        <p:attrNameLst>
                                          <p:attrName>style.visibility</p:attrName>
                                        </p:attrNameLst>
                                      </p:cBhvr>
                                      <p:to>
                                        <p:strVal val="hidden"/>
                                      </p:to>
                                    </p:set>
                                  </p:childTnLst>
                                </p:cTn>
                              </p:par>
                              <p:par>
                                <p:cTn id="111" presetID="2" presetClass="exit" presetSubtype="4" fill="hold" grpId="2" nodeType="withEffect">
                                  <p:stCondLst>
                                    <p:cond delay="0"/>
                                  </p:stCondLst>
                                  <p:childTnLst>
                                    <p:anim calcmode="lin" valueType="num">
                                      <p:cBhvr additive="base">
                                        <p:cTn id="112" dur="3000"/>
                                        <p:tgtEl>
                                          <p:spTgt spid="9"/>
                                        </p:tgtEl>
                                        <p:attrNameLst>
                                          <p:attrName>ppt_x</p:attrName>
                                        </p:attrNameLst>
                                      </p:cBhvr>
                                      <p:tavLst>
                                        <p:tav tm="0">
                                          <p:val>
                                            <p:strVal val="ppt_x"/>
                                          </p:val>
                                        </p:tav>
                                        <p:tav tm="100000">
                                          <p:val>
                                            <p:strVal val="ppt_x"/>
                                          </p:val>
                                        </p:tav>
                                      </p:tavLst>
                                    </p:anim>
                                    <p:anim calcmode="lin" valueType="num">
                                      <p:cBhvr additive="base">
                                        <p:cTn id="113" dur="3000"/>
                                        <p:tgtEl>
                                          <p:spTgt spid="9"/>
                                        </p:tgtEl>
                                        <p:attrNameLst>
                                          <p:attrName>ppt_y</p:attrName>
                                        </p:attrNameLst>
                                      </p:cBhvr>
                                      <p:tavLst>
                                        <p:tav tm="0">
                                          <p:val>
                                            <p:strVal val="ppt_y"/>
                                          </p:val>
                                        </p:tav>
                                        <p:tav tm="100000">
                                          <p:val>
                                            <p:strVal val="1+ppt_h/2"/>
                                          </p:val>
                                        </p:tav>
                                      </p:tavLst>
                                    </p:anim>
                                    <p:set>
                                      <p:cBhvr>
                                        <p:cTn id="114" dur="1" fill="hold">
                                          <p:stCondLst>
                                            <p:cond delay="2999"/>
                                          </p:stCondLst>
                                        </p:cTn>
                                        <p:tgtEl>
                                          <p:spTgt spid="9"/>
                                        </p:tgtEl>
                                        <p:attrNameLst>
                                          <p:attrName>style.visibility</p:attrName>
                                        </p:attrNameLst>
                                      </p:cBhvr>
                                      <p:to>
                                        <p:strVal val="hidden"/>
                                      </p:to>
                                    </p:set>
                                  </p:childTnLst>
                                </p:cTn>
                              </p:par>
                              <p:par>
                                <p:cTn id="115" presetID="2" presetClass="exit" presetSubtype="4" fill="hold" grpId="2"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ppt_x"/>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4"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ppt_x"/>
                                          </p:val>
                                        </p:tav>
                                      </p:tavLst>
                                    </p:anim>
                                    <p:anim calcmode="lin" valueType="num">
                                      <p:cBhvr additive="base">
                                        <p:cTn id="121" dur="3000"/>
                                        <p:tgtEl>
                                          <p:spTgt spid="11"/>
                                        </p:tgtEl>
                                        <p:attrNameLst>
                                          <p:attrName>ppt_y</p:attrName>
                                        </p:attrNameLst>
                                      </p:cBhvr>
                                      <p:tavLst>
                                        <p:tav tm="0">
                                          <p:val>
                                            <p:strVal val="ppt_y"/>
                                          </p:val>
                                        </p:tav>
                                        <p:tav tm="100000">
                                          <p:val>
                                            <p:strVal val="1+ppt_h/2"/>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4" fill="hold" grpId="2" nodeType="withEffect">
                                  <p:stCondLst>
                                    <p:cond delay="0"/>
                                  </p:stCondLst>
                                  <p:childTnLst>
                                    <p:anim calcmode="lin" valueType="num">
                                      <p:cBhvr additive="base">
                                        <p:cTn id="124" dur="3000"/>
                                        <p:tgtEl>
                                          <p:spTgt spid="12"/>
                                        </p:tgtEl>
                                        <p:attrNameLst>
                                          <p:attrName>ppt_x</p:attrName>
                                        </p:attrNameLst>
                                      </p:cBhvr>
                                      <p:tavLst>
                                        <p:tav tm="0">
                                          <p:val>
                                            <p:strVal val="ppt_x"/>
                                          </p:val>
                                        </p:tav>
                                        <p:tav tm="100000">
                                          <p:val>
                                            <p:strVal val="ppt_x"/>
                                          </p:val>
                                        </p:tav>
                                      </p:tavLst>
                                    </p:anim>
                                    <p:anim calcmode="lin" valueType="num">
                                      <p:cBhvr additive="base">
                                        <p:cTn id="125" dur="3000"/>
                                        <p:tgtEl>
                                          <p:spTgt spid="12"/>
                                        </p:tgtEl>
                                        <p:attrNameLst>
                                          <p:attrName>ppt_y</p:attrName>
                                        </p:attrNameLst>
                                      </p:cBhvr>
                                      <p:tavLst>
                                        <p:tav tm="0">
                                          <p:val>
                                            <p:strVal val="ppt_y"/>
                                          </p:val>
                                        </p:tav>
                                        <p:tav tm="100000">
                                          <p:val>
                                            <p:strVal val="1+ppt_h/2"/>
                                          </p:val>
                                        </p:tav>
                                      </p:tavLst>
                                    </p:anim>
                                    <p:set>
                                      <p:cBhvr>
                                        <p:cTn id="126" dur="1" fill="hold">
                                          <p:stCondLst>
                                            <p:cond delay="2999"/>
                                          </p:stCondLst>
                                        </p:cTn>
                                        <p:tgtEl>
                                          <p:spTgt spid="12"/>
                                        </p:tgtEl>
                                        <p:attrNameLst>
                                          <p:attrName>style.visibility</p:attrName>
                                        </p:attrNameLst>
                                      </p:cBhvr>
                                      <p:to>
                                        <p:strVal val="hidden"/>
                                      </p:to>
                                    </p:set>
                                  </p:childTnLst>
                                </p:cTn>
                              </p:par>
                              <p:par>
                                <p:cTn id="127" presetID="2" presetClass="exit" presetSubtype="4" fill="hold" grpId="2" nodeType="withEffect">
                                  <p:stCondLst>
                                    <p:cond delay="0"/>
                                  </p:stCondLst>
                                  <p:childTnLst>
                                    <p:anim calcmode="lin" valueType="num">
                                      <p:cBhvr additive="base">
                                        <p:cTn id="128" dur="3000"/>
                                        <p:tgtEl>
                                          <p:spTgt spid="13"/>
                                        </p:tgtEl>
                                        <p:attrNameLst>
                                          <p:attrName>ppt_x</p:attrName>
                                        </p:attrNameLst>
                                      </p:cBhvr>
                                      <p:tavLst>
                                        <p:tav tm="0">
                                          <p:val>
                                            <p:strVal val="ppt_x"/>
                                          </p:val>
                                        </p:tav>
                                        <p:tav tm="100000">
                                          <p:val>
                                            <p:strVal val="ppt_x"/>
                                          </p:val>
                                        </p:tav>
                                      </p:tavLst>
                                    </p:anim>
                                    <p:anim calcmode="lin" valueType="num">
                                      <p:cBhvr additive="base">
                                        <p:cTn id="129" dur="3000"/>
                                        <p:tgtEl>
                                          <p:spTgt spid="13"/>
                                        </p:tgtEl>
                                        <p:attrNameLst>
                                          <p:attrName>ppt_y</p:attrName>
                                        </p:attrNameLst>
                                      </p:cBhvr>
                                      <p:tavLst>
                                        <p:tav tm="0">
                                          <p:val>
                                            <p:strVal val="ppt_y"/>
                                          </p:val>
                                        </p:tav>
                                        <p:tav tm="100000">
                                          <p:val>
                                            <p:strVal val="1+ppt_h/2"/>
                                          </p:val>
                                        </p:tav>
                                      </p:tavLst>
                                    </p:anim>
                                    <p:set>
                                      <p:cBhvr>
                                        <p:cTn id="130" dur="1" fill="hold">
                                          <p:stCondLst>
                                            <p:cond delay="2999"/>
                                          </p:stCondLst>
                                        </p:cTn>
                                        <p:tgtEl>
                                          <p:spTgt spid="13"/>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3000"/>
                                        <p:tgtEl>
                                          <p:spTgt spid="14"/>
                                        </p:tgtEl>
                                        <p:attrNameLst>
                                          <p:attrName>ppt_x</p:attrName>
                                        </p:attrNameLst>
                                      </p:cBhvr>
                                      <p:tavLst>
                                        <p:tav tm="0">
                                          <p:val>
                                            <p:strVal val="ppt_x"/>
                                          </p:val>
                                        </p:tav>
                                        <p:tav tm="100000">
                                          <p:val>
                                            <p:strVal val="ppt_x"/>
                                          </p:val>
                                        </p:tav>
                                      </p:tavLst>
                                    </p:anim>
                                    <p:anim calcmode="lin" valueType="num">
                                      <p:cBhvr additive="base">
                                        <p:cTn id="133" dur="3000"/>
                                        <p:tgtEl>
                                          <p:spTgt spid="14"/>
                                        </p:tgtEl>
                                        <p:attrNameLst>
                                          <p:attrName>ppt_y</p:attrName>
                                        </p:attrNameLst>
                                      </p:cBhvr>
                                      <p:tavLst>
                                        <p:tav tm="0">
                                          <p:val>
                                            <p:strVal val="ppt_y"/>
                                          </p:val>
                                        </p:tav>
                                        <p:tav tm="100000">
                                          <p:val>
                                            <p:strVal val="1+ppt_h/2"/>
                                          </p:val>
                                        </p:tav>
                                      </p:tavLst>
                                    </p:anim>
                                    <p:set>
                                      <p:cBhvr>
                                        <p:cTn id="134" dur="1" fill="hold">
                                          <p:stCondLst>
                                            <p:cond delay="2999"/>
                                          </p:stCondLst>
                                        </p:cTn>
                                        <p:tgtEl>
                                          <p:spTgt spid="14"/>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ppt_x"/>
                                          </p:val>
                                        </p:tav>
                                      </p:tavLst>
                                    </p:anim>
                                    <p:anim calcmode="lin" valueType="num">
                                      <p:cBhvr additive="base">
                                        <p:cTn id="137" dur="3000"/>
                                        <p:tgtEl>
                                          <p:spTgt spid="15"/>
                                        </p:tgtEl>
                                        <p:attrNameLst>
                                          <p:attrName>ppt_y</p:attrName>
                                        </p:attrNameLst>
                                      </p:cBhvr>
                                      <p:tavLst>
                                        <p:tav tm="0">
                                          <p:val>
                                            <p:strVal val="ppt_y"/>
                                          </p:val>
                                        </p:tav>
                                        <p:tav tm="100000">
                                          <p:val>
                                            <p:strVal val="1+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16" presetClass="exit" presetSubtype="37" fill="hold" grpId="4" nodeType="withEffect">
                                  <p:stCondLst>
                                    <p:cond delay="0"/>
                                  </p:stCondLst>
                                  <p:childTnLst>
                                    <p:animEffect transition="out" filter="barn(outVertical)">
                                      <p:cBhvr>
                                        <p:cTn id="140" dur="3000"/>
                                        <p:tgtEl>
                                          <p:spTgt spid="4"/>
                                        </p:tgtEl>
                                      </p:cBhvr>
                                    </p:animEffect>
                                    <p:set>
                                      <p:cBhvr>
                                        <p:cTn id="141" dur="1" fill="hold">
                                          <p:stCondLst>
                                            <p:cond delay="2999"/>
                                          </p:stCondLst>
                                        </p:cTn>
                                        <p:tgtEl>
                                          <p:spTgt spid="4"/>
                                        </p:tgtEl>
                                        <p:attrNameLst>
                                          <p:attrName>style.visibility</p:attrName>
                                        </p:attrNameLst>
                                      </p:cBhvr>
                                      <p:to>
                                        <p:strVal val="hidden"/>
                                      </p:to>
                                    </p:set>
                                  </p:childTnLst>
                                </p:cTn>
                              </p:par>
                              <p:par>
                                <p:cTn id="142" presetID="16" presetClass="exit" presetSubtype="37" fill="hold" grpId="4" nodeType="withEffect">
                                  <p:stCondLst>
                                    <p:cond delay="0"/>
                                  </p:stCondLst>
                                  <p:childTnLst>
                                    <p:animEffect transition="out" filter="barn(outVertical)">
                                      <p:cBhvr>
                                        <p:cTn id="143" dur="3000"/>
                                        <p:tgtEl>
                                          <p:spTgt spid="5"/>
                                        </p:tgtEl>
                                      </p:cBhvr>
                                    </p:animEffect>
                                    <p:set>
                                      <p:cBhvr>
                                        <p:cTn id="144" dur="1" fill="hold">
                                          <p:stCondLst>
                                            <p:cond delay="2999"/>
                                          </p:stCondLst>
                                        </p:cTn>
                                        <p:tgtEl>
                                          <p:spTgt spid="5"/>
                                        </p:tgtEl>
                                        <p:attrNameLst>
                                          <p:attrName>style.visibility</p:attrName>
                                        </p:attrNameLst>
                                      </p:cBhvr>
                                      <p:to>
                                        <p:strVal val="hidden"/>
                                      </p:to>
                                    </p:set>
                                  </p:childTnLst>
                                </p:cTn>
                              </p:par>
                              <p:par>
                                <p:cTn id="145" presetID="16" presetClass="exit" presetSubtype="37" fill="hold" grpId="4" nodeType="withEffect">
                                  <p:stCondLst>
                                    <p:cond delay="0"/>
                                  </p:stCondLst>
                                  <p:childTnLst>
                                    <p:animEffect transition="out" filter="barn(outVertical)">
                                      <p:cBhvr>
                                        <p:cTn id="146" dur="3000"/>
                                        <p:tgtEl>
                                          <p:spTgt spid="6"/>
                                        </p:tgtEl>
                                      </p:cBhvr>
                                    </p:animEffect>
                                    <p:set>
                                      <p:cBhvr>
                                        <p:cTn id="147" dur="1" fill="hold">
                                          <p:stCondLst>
                                            <p:cond delay="2999"/>
                                          </p:stCondLst>
                                        </p:cTn>
                                        <p:tgtEl>
                                          <p:spTgt spid="6"/>
                                        </p:tgtEl>
                                        <p:attrNameLst>
                                          <p:attrName>style.visibility</p:attrName>
                                        </p:attrNameLst>
                                      </p:cBhvr>
                                      <p:to>
                                        <p:strVal val="hidden"/>
                                      </p:to>
                                    </p:set>
                                  </p:childTnLst>
                                </p:cTn>
                              </p:par>
                              <p:par>
                                <p:cTn id="148" presetID="16" presetClass="exit" presetSubtype="37" fill="hold" grpId="4" nodeType="withEffect">
                                  <p:stCondLst>
                                    <p:cond delay="0"/>
                                  </p:stCondLst>
                                  <p:childTnLst>
                                    <p:animEffect transition="out" filter="barn(outVertical)">
                                      <p:cBhvr>
                                        <p:cTn id="149" dur="3000"/>
                                        <p:tgtEl>
                                          <p:spTgt spid="7"/>
                                        </p:tgtEl>
                                      </p:cBhvr>
                                    </p:animEffect>
                                    <p:set>
                                      <p:cBhvr>
                                        <p:cTn id="150" dur="1" fill="hold">
                                          <p:stCondLst>
                                            <p:cond delay="2999"/>
                                          </p:stCondLst>
                                        </p:cTn>
                                        <p:tgtEl>
                                          <p:spTgt spid="7"/>
                                        </p:tgtEl>
                                        <p:attrNameLst>
                                          <p:attrName>style.visibility</p:attrName>
                                        </p:attrNameLst>
                                      </p:cBhvr>
                                      <p:to>
                                        <p:strVal val="hidden"/>
                                      </p:to>
                                    </p:set>
                                  </p:childTnLst>
                                </p:cTn>
                              </p:par>
                              <p:par>
                                <p:cTn id="151" presetID="16" presetClass="exit" presetSubtype="37" fill="hold" grpId="4" nodeType="withEffect">
                                  <p:stCondLst>
                                    <p:cond delay="0"/>
                                  </p:stCondLst>
                                  <p:childTnLst>
                                    <p:animEffect transition="out" filter="barn(outVertical)">
                                      <p:cBhvr>
                                        <p:cTn id="152" dur="3000"/>
                                        <p:tgtEl>
                                          <p:spTgt spid="8"/>
                                        </p:tgtEl>
                                      </p:cBhvr>
                                    </p:animEffect>
                                    <p:set>
                                      <p:cBhvr>
                                        <p:cTn id="153" dur="1" fill="hold">
                                          <p:stCondLst>
                                            <p:cond delay="2999"/>
                                          </p:stCondLst>
                                        </p:cTn>
                                        <p:tgtEl>
                                          <p:spTgt spid="8"/>
                                        </p:tgtEl>
                                        <p:attrNameLst>
                                          <p:attrName>style.visibility</p:attrName>
                                        </p:attrNameLst>
                                      </p:cBhvr>
                                      <p:to>
                                        <p:strVal val="hidden"/>
                                      </p:to>
                                    </p:set>
                                  </p:childTnLst>
                                </p:cTn>
                              </p:par>
                              <p:par>
                                <p:cTn id="154" presetID="16" presetClass="exit" presetSubtype="37" fill="hold" grpId="4" nodeType="withEffect">
                                  <p:stCondLst>
                                    <p:cond delay="0"/>
                                  </p:stCondLst>
                                  <p:childTnLst>
                                    <p:animEffect transition="out" filter="barn(outVertical)">
                                      <p:cBhvr>
                                        <p:cTn id="155" dur="3000"/>
                                        <p:tgtEl>
                                          <p:spTgt spid="9"/>
                                        </p:tgtEl>
                                      </p:cBhvr>
                                    </p:animEffect>
                                    <p:set>
                                      <p:cBhvr>
                                        <p:cTn id="156" dur="1" fill="hold">
                                          <p:stCondLst>
                                            <p:cond delay="2999"/>
                                          </p:stCondLst>
                                        </p:cTn>
                                        <p:tgtEl>
                                          <p:spTgt spid="9"/>
                                        </p:tgtEl>
                                        <p:attrNameLst>
                                          <p:attrName>style.visibility</p:attrName>
                                        </p:attrNameLst>
                                      </p:cBhvr>
                                      <p:to>
                                        <p:strVal val="hidden"/>
                                      </p:to>
                                    </p:set>
                                  </p:childTnLst>
                                </p:cTn>
                              </p:par>
                              <p:par>
                                <p:cTn id="157" presetID="16" presetClass="exit" presetSubtype="37" fill="hold" grpId="4" nodeType="withEffect">
                                  <p:stCondLst>
                                    <p:cond delay="0"/>
                                  </p:stCondLst>
                                  <p:childTnLst>
                                    <p:animEffect transition="out" filter="barn(outVertical)">
                                      <p:cBhvr>
                                        <p:cTn id="158" dur="3000"/>
                                        <p:tgtEl>
                                          <p:spTgt spid="10"/>
                                        </p:tgtEl>
                                      </p:cBhvr>
                                    </p:animEffect>
                                    <p:set>
                                      <p:cBhvr>
                                        <p:cTn id="159" dur="1" fill="hold">
                                          <p:stCondLst>
                                            <p:cond delay="2999"/>
                                          </p:stCondLst>
                                        </p:cTn>
                                        <p:tgtEl>
                                          <p:spTgt spid="10"/>
                                        </p:tgtEl>
                                        <p:attrNameLst>
                                          <p:attrName>style.visibility</p:attrName>
                                        </p:attrNameLst>
                                      </p:cBhvr>
                                      <p:to>
                                        <p:strVal val="hidden"/>
                                      </p:to>
                                    </p:set>
                                  </p:childTnLst>
                                </p:cTn>
                              </p:par>
                              <p:par>
                                <p:cTn id="160" presetID="16" presetClass="exit" presetSubtype="37" fill="hold" grpId="4" nodeType="withEffect">
                                  <p:stCondLst>
                                    <p:cond delay="0"/>
                                  </p:stCondLst>
                                  <p:childTnLst>
                                    <p:animEffect transition="out" filter="barn(outVertical)">
                                      <p:cBhvr>
                                        <p:cTn id="161" dur="3000"/>
                                        <p:tgtEl>
                                          <p:spTgt spid="11"/>
                                        </p:tgtEl>
                                      </p:cBhvr>
                                    </p:animEffect>
                                    <p:set>
                                      <p:cBhvr>
                                        <p:cTn id="162" dur="1" fill="hold">
                                          <p:stCondLst>
                                            <p:cond delay="2999"/>
                                          </p:stCondLst>
                                        </p:cTn>
                                        <p:tgtEl>
                                          <p:spTgt spid="11"/>
                                        </p:tgtEl>
                                        <p:attrNameLst>
                                          <p:attrName>style.visibility</p:attrName>
                                        </p:attrNameLst>
                                      </p:cBhvr>
                                      <p:to>
                                        <p:strVal val="hidden"/>
                                      </p:to>
                                    </p:set>
                                  </p:childTnLst>
                                </p:cTn>
                              </p:par>
                              <p:par>
                                <p:cTn id="163" presetID="16" presetClass="exit" presetSubtype="37" fill="hold" grpId="4" nodeType="withEffect">
                                  <p:stCondLst>
                                    <p:cond delay="0"/>
                                  </p:stCondLst>
                                  <p:childTnLst>
                                    <p:animEffect transition="out" filter="barn(outVertical)">
                                      <p:cBhvr>
                                        <p:cTn id="164" dur="3000"/>
                                        <p:tgtEl>
                                          <p:spTgt spid="12"/>
                                        </p:tgtEl>
                                      </p:cBhvr>
                                    </p:animEffect>
                                    <p:set>
                                      <p:cBhvr>
                                        <p:cTn id="165" dur="1" fill="hold">
                                          <p:stCondLst>
                                            <p:cond delay="2999"/>
                                          </p:stCondLst>
                                        </p:cTn>
                                        <p:tgtEl>
                                          <p:spTgt spid="12"/>
                                        </p:tgtEl>
                                        <p:attrNameLst>
                                          <p:attrName>style.visibility</p:attrName>
                                        </p:attrNameLst>
                                      </p:cBhvr>
                                      <p:to>
                                        <p:strVal val="hidden"/>
                                      </p:to>
                                    </p:set>
                                  </p:childTnLst>
                                </p:cTn>
                              </p:par>
                              <p:par>
                                <p:cTn id="166" presetID="16" presetClass="exit" presetSubtype="37" fill="hold" grpId="4" nodeType="withEffect">
                                  <p:stCondLst>
                                    <p:cond delay="0"/>
                                  </p:stCondLst>
                                  <p:childTnLst>
                                    <p:animEffect transition="out" filter="barn(outVertical)">
                                      <p:cBhvr>
                                        <p:cTn id="167" dur="3000"/>
                                        <p:tgtEl>
                                          <p:spTgt spid="13"/>
                                        </p:tgtEl>
                                      </p:cBhvr>
                                    </p:animEffect>
                                    <p:set>
                                      <p:cBhvr>
                                        <p:cTn id="168" dur="1" fill="hold">
                                          <p:stCondLst>
                                            <p:cond delay="2999"/>
                                          </p:stCondLst>
                                        </p:cTn>
                                        <p:tgtEl>
                                          <p:spTgt spid="13"/>
                                        </p:tgtEl>
                                        <p:attrNameLst>
                                          <p:attrName>style.visibility</p:attrName>
                                        </p:attrNameLst>
                                      </p:cBhvr>
                                      <p:to>
                                        <p:strVal val="hidden"/>
                                      </p:to>
                                    </p:set>
                                  </p:childTnLst>
                                </p:cTn>
                              </p:par>
                              <p:par>
                                <p:cTn id="169" presetID="16" presetClass="exit" presetSubtype="37" fill="hold" grpId="4" nodeType="withEffect">
                                  <p:stCondLst>
                                    <p:cond delay="0"/>
                                  </p:stCondLst>
                                  <p:childTnLst>
                                    <p:animEffect transition="out" filter="barn(outVertical)">
                                      <p:cBhvr>
                                        <p:cTn id="170" dur="3000"/>
                                        <p:tgtEl>
                                          <p:spTgt spid="14"/>
                                        </p:tgtEl>
                                      </p:cBhvr>
                                    </p:animEffect>
                                    <p:set>
                                      <p:cBhvr>
                                        <p:cTn id="171" dur="1" fill="hold">
                                          <p:stCondLst>
                                            <p:cond delay="2999"/>
                                          </p:stCondLst>
                                        </p:cTn>
                                        <p:tgtEl>
                                          <p:spTgt spid="14"/>
                                        </p:tgtEl>
                                        <p:attrNameLst>
                                          <p:attrName>style.visibility</p:attrName>
                                        </p:attrNameLst>
                                      </p:cBhvr>
                                      <p:to>
                                        <p:strVal val="hidden"/>
                                      </p:to>
                                    </p:set>
                                  </p:childTnLst>
                                </p:cTn>
                              </p:par>
                              <p:par>
                                <p:cTn id="172" presetID="16" presetClass="exit" presetSubtype="37" fill="hold" grpId="4" nodeType="withEffect">
                                  <p:stCondLst>
                                    <p:cond delay="0"/>
                                  </p:stCondLst>
                                  <p:childTnLst>
                                    <p:animEffect transition="out" filter="barn(outVertical)">
                                      <p:cBhvr>
                                        <p:cTn id="173" dur="3000"/>
                                        <p:tgtEl>
                                          <p:spTgt spid="15"/>
                                        </p:tgtEl>
                                      </p:cBhvr>
                                    </p:animEffect>
                                    <p:set>
                                      <p:cBhvr>
                                        <p:cTn id="174" dur="1" fill="hold">
                                          <p:stCondLst>
                                            <p:cond delay="2999"/>
                                          </p:stCondLst>
                                        </p:cTn>
                                        <p:tgtEl>
                                          <p:spTgt spid="15"/>
                                        </p:tgtEl>
                                        <p:attrNameLst>
                                          <p:attrName>style.visibility</p:attrName>
                                        </p:attrNameLst>
                                      </p:cBhvr>
                                      <p:to>
                                        <p:strVal val="hidden"/>
                                      </p:to>
                                    </p:set>
                                  </p:childTnLst>
                                </p:cTn>
                              </p:par>
                              <p:par>
                                <p:cTn id="175" presetID="20" presetClass="exit" presetSubtype="0" fill="hold" grpId="3" nodeType="withEffect">
                                  <p:stCondLst>
                                    <p:cond delay="0"/>
                                  </p:stCondLst>
                                  <p:childTnLst>
                                    <p:animEffect transition="out" filter="wedge">
                                      <p:cBhvr>
                                        <p:cTn id="176" dur="3000"/>
                                        <p:tgtEl>
                                          <p:spTgt spid="4"/>
                                        </p:tgtEl>
                                      </p:cBhvr>
                                    </p:animEffect>
                                    <p:set>
                                      <p:cBhvr>
                                        <p:cTn id="177" dur="1" fill="hold">
                                          <p:stCondLst>
                                            <p:cond delay="2999"/>
                                          </p:stCondLst>
                                        </p:cTn>
                                        <p:tgtEl>
                                          <p:spTgt spid="4"/>
                                        </p:tgtEl>
                                        <p:attrNameLst>
                                          <p:attrName>style.visibility</p:attrName>
                                        </p:attrNameLst>
                                      </p:cBhvr>
                                      <p:to>
                                        <p:strVal val="hidden"/>
                                      </p:to>
                                    </p:set>
                                  </p:childTnLst>
                                </p:cTn>
                              </p:par>
                              <p:par>
                                <p:cTn id="178" presetID="20" presetClass="exit" presetSubtype="0" fill="hold" grpId="3" nodeType="withEffect">
                                  <p:stCondLst>
                                    <p:cond delay="0"/>
                                  </p:stCondLst>
                                  <p:childTnLst>
                                    <p:animEffect transition="out" filter="wedge">
                                      <p:cBhvr>
                                        <p:cTn id="179" dur="3000"/>
                                        <p:tgtEl>
                                          <p:spTgt spid="5"/>
                                        </p:tgtEl>
                                      </p:cBhvr>
                                    </p:animEffect>
                                    <p:set>
                                      <p:cBhvr>
                                        <p:cTn id="180" dur="1" fill="hold">
                                          <p:stCondLst>
                                            <p:cond delay="2999"/>
                                          </p:stCondLst>
                                        </p:cTn>
                                        <p:tgtEl>
                                          <p:spTgt spid="5"/>
                                        </p:tgtEl>
                                        <p:attrNameLst>
                                          <p:attrName>style.visibility</p:attrName>
                                        </p:attrNameLst>
                                      </p:cBhvr>
                                      <p:to>
                                        <p:strVal val="hidden"/>
                                      </p:to>
                                    </p:set>
                                  </p:childTnLst>
                                </p:cTn>
                              </p:par>
                              <p:par>
                                <p:cTn id="181" presetID="20" presetClass="exit" presetSubtype="0" fill="hold" grpId="3" nodeType="withEffect">
                                  <p:stCondLst>
                                    <p:cond delay="0"/>
                                  </p:stCondLst>
                                  <p:childTnLst>
                                    <p:animEffect transition="out" filter="wedge">
                                      <p:cBhvr>
                                        <p:cTn id="182" dur="3000"/>
                                        <p:tgtEl>
                                          <p:spTgt spid="6"/>
                                        </p:tgtEl>
                                      </p:cBhvr>
                                    </p:animEffect>
                                    <p:set>
                                      <p:cBhvr>
                                        <p:cTn id="183" dur="1" fill="hold">
                                          <p:stCondLst>
                                            <p:cond delay="2999"/>
                                          </p:stCondLst>
                                        </p:cTn>
                                        <p:tgtEl>
                                          <p:spTgt spid="6"/>
                                        </p:tgtEl>
                                        <p:attrNameLst>
                                          <p:attrName>style.visibility</p:attrName>
                                        </p:attrNameLst>
                                      </p:cBhvr>
                                      <p:to>
                                        <p:strVal val="hidden"/>
                                      </p:to>
                                    </p:set>
                                  </p:childTnLst>
                                </p:cTn>
                              </p:par>
                              <p:par>
                                <p:cTn id="184" presetID="20" presetClass="exit" presetSubtype="0" fill="hold" grpId="3" nodeType="withEffect">
                                  <p:stCondLst>
                                    <p:cond delay="0"/>
                                  </p:stCondLst>
                                  <p:childTnLst>
                                    <p:animEffect transition="out" filter="wedge">
                                      <p:cBhvr>
                                        <p:cTn id="185" dur="3000"/>
                                        <p:tgtEl>
                                          <p:spTgt spid="7"/>
                                        </p:tgtEl>
                                      </p:cBhvr>
                                    </p:animEffect>
                                    <p:set>
                                      <p:cBhvr>
                                        <p:cTn id="186" dur="1" fill="hold">
                                          <p:stCondLst>
                                            <p:cond delay="2999"/>
                                          </p:stCondLst>
                                        </p:cTn>
                                        <p:tgtEl>
                                          <p:spTgt spid="7"/>
                                        </p:tgtEl>
                                        <p:attrNameLst>
                                          <p:attrName>style.visibility</p:attrName>
                                        </p:attrNameLst>
                                      </p:cBhvr>
                                      <p:to>
                                        <p:strVal val="hidden"/>
                                      </p:to>
                                    </p:set>
                                  </p:childTnLst>
                                </p:cTn>
                              </p:par>
                              <p:par>
                                <p:cTn id="187" presetID="20" presetClass="exit" presetSubtype="0" fill="hold" grpId="3" nodeType="withEffect">
                                  <p:stCondLst>
                                    <p:cond delay="0"/>
                                  </p:stCondLst>
                                  <p:childTnLst>
                                    <p:animEffect transition="out" filter="wedge">
                                      <p:cBhvr>
                                        <p:cTn id="188" dur="3000"/>
                                        <p:tgtEl>
                                          <p:spTgt spid="8"/>
                                        </p:tgtEl>
                                      </p:cBhvr>
                                    </p:animEffect>
                                    <p:set>
                                      <p:cBhvr>
                                        <p:cTn id="189" dur="1" fill="hold">
                                          <p:stCondLst>
                                            <p:cond delay="2999"/>
                                          </p:stCondLst>
                                        </p:cTn>
                                        <p:tgtEl>
                                          <p:spTgt spid="8"/>
                                        </p:tgtEl>
                                        <p:attrNameLst>
                                          <p:attrName>style.visibility</p:attrName>
                                        </p:attrNameLst>
                                      </p:cBhvr>
                                      <p:to>
                                        <p:strVal val="hidden"/>
                                      </p:to>
                                    </p:set>
                                  </p:childTnLst>
                                </p:cTn>
                              </p:par>
                              <p:par>
                                <p:cTn id="190" presetID="20" presetClass="exit" presetSubtype="0" fill="hold" grpId="3" nodeType="withEffect">
                                  <p:stCondLst>
                                    <p:cond delay="0"/>
                                  </p:stCondLst>
                                  <p:childTnLst>
                                    <p:animEffect transition="out" filter="wedge">
                                      <p:cBhvr>
                                        <p:cTn id="191" dur="3000"/>
                                        <p:tgtEl>
                                          <p:spTgt spid="9"/>
                                        </p:tgtEl>
                                      </p:cBhvr>
                                    </p:animEffect>
                                    <p:set>
                                      <p:cBhvr>
                                        <p:cTn id="192" dur="1" fill="hold">
                                          <p:stCondLst>
                                            <p:cond delay="2999"/>
                                          </p:stCondLst>
                                        </p:cTn>
                                        <p:tgtEl>
                                          <p:spTgt spid="9"/>
                                        </p:tgtEl>
                                        <p:attrNameLst>
                                          <p:attrName>style.visibility</p:attrName>
                                        </p:attrNameLst>
                                      </p:cBhvr>
                                      <p:to>
                                        <p:strVal val="hidden"/>
                                      </p:to>
                                    </p:set>
                                  </p:childTnLst>
                                </p:cTn>
                              </p:par>
                              <p:par>
                                <p:cTn id="193" presetID="20" presetClass="exit" presetSubtype="0" fill="hold" grpId="3" nodeType="withEffect">
                                  <p:stCondLst>
                                    <p:cond delay="0"/>
                                  </p:stCondLst>
                                  <p:childTnLst>
                                    <p:animEffect transition="out" filter="wedge">
                                      <p:cBhvr>
                                        <p:cTn id="194" dur="3000"/>
                                        <p:tgtEl>
                                          <p:spTgt spid="10"/>
                                        </p:tgtEl>
                                      </p:cBhvr>
                                    </p:animEffect>
                                    <p:set>
                                      <p:cBhvr>
                                        <p:cTn id="195" dur="1" fill="hold">
                                          <p:stCondLst>
                                            <p:cond delay="2999"/>
                                          </p:stCondLst>
                                        </p:cTn>
                                        <p:tgtEl>
                                          <p:spTgt spid="10"/>
                                        </p:tgtEl>
                                        <p:attrNameLst>
                                          <p:attrName>style.visibility</p:attrName>
                                        </p:attrNameLst>
                                      </p:cBhvr>
                                      <p:to>
                                        <p:strVal val="hidden"/>
                                      </p:to>
                                    </p:set>
                                  </p:childTnLst>
                                </p:cTn>
                              </p:par>
                              <p:par>
                                <p:cTn id="196" presetID="20" presetClass="exit" presetSubtype="0" fill="hold" grpId="3" nodeType="withEffect">
                                  <p:stCondLst>
                                    <p:cond delay="0"/>
                                  </p:stCondLst>
                                  <p:childTnLst>
                                    <p:animEffect transition="out" filter="wedge">
                                      <p:cBhvr>
                                        <p:cTn id="197" dur="3000"/>
                                        <p:tgtEl>
                                          <p:spTgt spid="11"/>
                                        </p:tgtEl>
                                      </p:cBhvr>
                                    </p:animEffect>
                                    <p:set>
                                      <p:cBhvr>
                                        <p:cTn id="198" dur="1" fill="hold">
                                          <p:stCondLst>
                                            <p:cond delay="2999"/>
                                          </p:stCondLst>
                                        </p:cTn>
                                        <p:tgtEl>
                                          <p:spTgt spid="11"/>
                                        </p:tgtEl>
                                        <p:attrNameLst>
                                          <p:attrName>style.visibility</p:attrName>
                                        </p:attrNameLst>
                                      </p:cBhvr>
                                      <p:to>
                                        <p:strVal val="hidden"/>
                                      </p:to>
                                    </p:set>
                                  </p:childTnLst>
                                </p:cTn>
                              </p:par>
                              <p:par>
                                <p:cTn id="199" presetID="20" presetClass="exit" presetSubtype="0" fill="hold" grpId="3" nodeType="withEffect">
                                  <p:stCondLst>
                                    <p:cond delay="0"/>
                                  </p:stCondLst>
                                  <p:childTnLst>
                                    <p:animEffect transition="out" filter="wedge">
                                      <p:cBhvr>
                                        <p:cTn id="200" dur="3000"/>
                                        <p:tgtEl>
                                          <p:spTgt spid="12"/>
                                        </p:tgtEl>
                                      </p:cBhvr>
                                    </p:animEffect>
                                    <p:set>
                                      <p:cBhvr>
                                        <p:cTn id="201" dur="1" fill="hold">
                                          <p:stCondLst>
                                            <p:cond delay="2999"/>
                                          </p:stCondLst>
                                        </p:cTn>
                                        <p:tgtEl>
                                          <p:spTgt spid="12"/>
                                        </p:tgtEl>
                                        <p:attrNameLst>
                                          <p:attrName>style.visibility</p:attrName>
                                        </p:attrNameLst>
                                      </p:cBhvr>
                                      <p:to>
                                        <p:strVal val="hidden"/>
                                      </p:to>
                                    </p:set>
                                  </p:childTnLst>
                                </p:cTn>
                              </p:par>
                              <p:par>
                                <p:cTn id="202" presetID="20" presetClass="exit" presetSubtype="0" fill="hold" grpId="3" nodeType="withEffect">
                                  <p:stCondLst>
                                    <p:cond delay="0"/>
                                  </p:stCondLst>
                                  <p:childTnLst>
                                    <p:animEffect transition="out" filter="wedge">
                                      <p:cBhvr>
                                        <p:cTn id="203" dur="3000"/>
                                        <p:tgtEl>
                                          <p:spTgt spid="13"/>
                                        </p:tgtEl>
                                      </p:cBhvr>
                                    </p:animEffect>
                                    <p:set>
                                      <p:cBhvr>
                                        <p:cTn id="204" dur="1" fill="hold">
                                          <p:stCondLst>
                                            <p:cond delay="2999"/>
                                          </p:stCondLst>
                                        </p:cTn>
                                        <p:tgtEl>
                                          <p:spTgt spid="13"/>
                                        </p:tgtEl>
                                        <p:attrNameLst>
                                          <p:attrName>style.visibility</p:attrName>
                                        </p:attrNameLst>
                                      </p:cBhvr>
                                      <p:to>
                                        <p:strVal val="hidden"/>
                                      </p:to>
                                    </p:set>
                                  </p:childTnLst>
                                </p:cTn>
                              </p:par>
                              <p:par>
                                <p:cTn id="205" presetID="20" presetClass="exit" presetSubtype="0" fill="hold" grpId="3" nodeType="withEffect">
                                  <p:stCondLst>
                                    <p:cond delay="0"/>
                                  </p:stCondLst>
                                  <p:childTnLst>
                                    <p:animEffect transition="out" filter="wedge">
                                      <p:cBhvr>
                                        <p:cTn id="206" dur="3000"/>
                                        <p:tgtEl>
                                          <p:spTgt spid="14"/>
                                        </p:tgtEl>
                                      </p:cBhvr>
                                    </p:animEffect>
                                    <p:set>
                                      <p:cBhvr>
                                        <p:cTn id="207" dur="1" fill="hold">
                                          <p:stCondLst>
                                            <p:cond delay="2999"/>
                                          </p:stCondLst>
                                        </p:cTn>
                                        <p:tgtEl>
                                          <p:spTgt spid="14"/>
                                        </p:tgtEl>
                                        <p:attrNameLst>
                                          <p:attrName>style.visibility</p:attrName>
                                        </p:attrNameLst>
                                      </p:cBhvr>
                                      <p:to>
                                        <p:strVal val="hidden"/>
                                      </p:to>
                                    </p:set>
                                  </p:childTnLst>
                                </p:cTn>
                              </p:par>
                              <p:par>
                                <p:cTn id="208" presetID="20" presetClass="exit" presetSubtype="0" fill="hold" grpId="3" nodeType="withEffect">
                                  <p:stCondLst>
                                    <p:cond delay="0"/>
                                  </p:stCondLst>
                                  <p:childTnLst>
                                    <p:animEffect transition="out" filter="wedge">
                                      <p:cBhvr>
                                        <p:cTn id="209" dur="3000"/>
                                        <p:tgtEl>
                                          <p:spTgt spid="15"/>
                                        </p:tgtEl>
                                      </p:cBhvr>
                                    </p:animEffect>
                                    <p:set>
                                      <p:cBhvr>
                                        <p:cTn id="210" dur="1" fill="hold">
                                          <p:stCondLst>
                                            <p:cond delay="2999"/>
                                          </p:stCondLst>
                                        </p:cTn>
                                        <p:tgtEl>
                                          <p:spTgt spid="15"/>
                                        </p:tgtEl>
                                        <p:attrNameLst>
                                          <p:attrName>style.visibility</p:attrName>
                                        </p:attrNameLst>
                                      </p:cBhvr>
                                      <p:to>
                                        <p:strVal val="hidden"/>
                                      </p:to>
                                    </p:set>
                                  </p:childTnLst>
                                </p:cTn>
                              </p:par>
                              <p:par>
                                <p:cTn id="211" presetID="17" presetClass="entr" presetSubtype="1" fill="hold" nodeType="withEffect">
                                  <p:stCondLst>
                                    <p:cond delay="0"/>
                                  </p:stCondLst>
                                  <p:childTnLst>
                                    <p:set>
                                      <p:cBhvr>
                                        <p:cTn id="212" dur="1" fill="hold">
                                          <p:stCondLst>
                                            <p:cond delay="0"/>
                                          </p:stCondLst>
                                        </p:cTn>
                                        <p:tgtEl>
                                          <p:spTgt spid="2"/>
                                        </p:tgtEl>
                                        <p:attrNameLst>
                                          <p:attrName>style.visibility</p:attrName>
                                        </p:attrNameLst>
                                      </p:cBhvr>
                                      <p:to>
                                        <p:strVal val="visible"/>
                                      </p:to>
                                    </p:set>
                                    <p:anim calcmode="lin" valueType="num">
                                      <p:cBhvr>
                                        <p:cTn id="213" dur="3000" fill="hold"/>
                                        <p:tgtEl>
                                          <p:spTgt spid="2"/>
                                        </p:tgtEl>
                                        <p:attrNameLst>
                                          <p:attrName>ppt_x</p:attrName>
                                        </p:attrNameLst>
                                      </p:cBhvr>
                                      <p:tavLst>
                                        <p:tav tm="0">
                                          <p:val>
                                            <p:strVal val="#ppt_x"/>
                                          </p:val>
                                        </p:tav>
                                        <p:tav tm="100000">
                                          <p:val>
                                            <p:strVal val="#ppt_x"/>
                                          </p:val>
                                        </p:tav>
                                      </p:tavLst>
                                    </p:anim>
                                    <p:anim calcmode="lin" valueType="num">
                                      <p:cBhvr>
                                        <p:cTn id="214" dur="3000" fill="hold"/>
                                        <p:tgtEl>
                                          <p:spTgt spid="2"/>
                                        </p:tgtEl>
                                        <p:attrNameLst>
                                          <p:attrName>ppt_y</p:attrName>
                                        </p:attrNameLst>
                                      </p:cBhvr>
                                      <p:tavLst>
                                        <p:tav tm="0">
                                          <p:val>
                                            <p:strVal val="#ppt_y-#ppt_h/2"/>
                                          </p:val>
                                        </p:tav>
                                        <p:tav tm="100000">
                                          <p:val>
                                            <p:strVal val="#ppt_y"/>
                                          </p:val>
                                        </p:tav>
                                      </p:tavLst>
                                    </p:anim>
                                    <p:anim calcmode="lin" valueType="num">
                                      <p:cBhvr>
                                        <p:cTn id="215" dur="3000" fill="hold"/>
                                        <p:tgtEl>
                                          <p:spTgt spid="2"/>
                                        </p:tgtEl>
                                        <p:attrNameLst>
                                          <p:attrName>ppt_w</p:attrName>
                                        </p:attrNameLst>
                                      </p:cBhvr>
                                      <p:tavLst>
                                        <p:tav tm="0">
                                          <p:val>
                                            <p:strVal val="#ppt_w"/>
                                          </p:val>
                                        </p:tav>
                                        <p:tav tm="100000">
                                          <p:val>
                                            <p:strVal val="#ppt_w"/>
                                          </p:val>
                                        </p:tav>
                                      </p:tavLst>
                                    </p:anim>
                                    <p:anim calcmode="lin" valueType="num">
                                      <p:cBhvr>
                                        <p:cTn id="216"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0" name="9 CuadroTexto"/>
          <p:cNvSpPr txBox="1"/>
          <p:nvPr/>
        </p:nvSpPr>
        <p:spPr>
          <a:xfrm>
            <a:off x="1928794" y="500048"/>
            <a:ext cx="6643734" cy="3046988"/>
          </a:xfrm>
          <a:prstGeom prst="rect">
            <a:avLst/>
          </a:prstGeom>
          <a:noFill/>
        </p:spPr>
        <p:txBody>
          <a:bodyPr wrap="square" rtlCol="0">
            <a:spAutoFit/>
          </a:bodyPr>
          <a:lstStyle/>
          <a:p>
            <a:pPr algn="ctr"/>
            <a:r>
              <a:rPr lang="es-PE" sz="2400" b="1" dirty="0" smtClean="0"/>
              <a:t>Algunas de las propiedades medicinales de la margarita son:</a:t>
            </a:r>
          </a:p>
          <a:p>
            <a:pPr algn="ctr"/>
            <a:r>
              <a:rPr lang="es-PE" dirty="0" smtClean="0"/>
              <a:t> </a:t>
            </a:r>
          </a:p>
          <a:p>
            <a:pPr algn="ctr"/>
            <a:r>
              <a:rPr lang="es-PE" dirty="0" smtClean="0"/>
              <a:t>Es un excelente </a:t>
            </a:r>
            <a:r>
              <a:rPr lang="es-PE" b="1" dirty="0" smtClean="0"/>
              <a:t>depurativo</a:t>
            </a:r>
            <a:r>
              <a:rPr lang="es-PE" dirty="0" smtClean="0"/>
              <a:t>, y esto se debe a la </a:t>
            </a:r>
            <a:r>
              <a:rPr lang="es-PE" dirty="0" smtClean="0"/>
              <a:t>cantidad </a:t>
            </a:r>
            <a:r>
              <a:rPr lang="es-PE" dirty="0" smtClean="0"/>
              <a:t>de clorofila que posee dicha planta. La clorofila incita al organismo a desechar todas las toxinas dañinas del cuerpo. Además, las hojas de la margarita se caracteriza por contener grandes cantidades de fibra de mucílago. Este tipo de fibra estimula y </a:t>
            </a:r>
            <a:r>
              <a:rPr lang="es-PE" dirty="0" smtClean="0"/>
              <a:t>restablece </a:t>
            </a:r>
            <a:r>
              <a:rPr lang="es-PE" dirty="0" smtClean="0"/>
              <a:t>el movimiento intestinal. De manera que se considera como un </a:t>
            </a:r>
            <a:r>
              <a:rPr lang="es-PE" b="1" dirty="0" smtClean="0"/>
              <a:t>laxante</a:t>
            </a:r>
            <a:r>
              <a:rPr lang="es-PE" dirty="0" smtClean="0"/>
              <a:t> muy ligero.</a:t>
            </a:r>
          </a:p>
          <a:p>
            <a:pPr algn="ctr"/>
            <a:endParaRPr lang="es-PE" dirty="0"/>
          </a:p>
        </p:txBody>
      </p:sp>
      <p:sp>
        <p:nvSpPr>
          <p:cNvPr id="11" name="10 Rectángulo"/>
          <p:cNvSpPr/>
          <p:nvPr/>
        </p:nvSpPr>
        <p:spPr>
          <a:xfrm>
            <a:off x="0" y="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4800"/>
        </a:soli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7215206" y="0"/>
            <a:ext cx="1928794" cy="5143536"/>
          </a:xfrm>
          <a:prstGeom prst="chevron">
            <a:avLst>
              <a:gd name="adj" fmla="val 73704"/>
            </a:avLst>
          </a:prstGeom>
          <a:blipFill>
            <a:blip r:embed="rId3">
              <a:duotone>
                <a:schemeClr val="accent3">
                  <a:shade val="45000"/>
                  <a:satMod val="135000"/>
                </a:schemeClr>
                <a:prstClr val="white"/>
              </a:duotone>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flipH="1">
            <a:off x="0" y="71438"/>
            <a:ext cx="2000232" cy="5143536"/>
          </a:xfrm>
          <a:prstGeom prst="chevron">
            <a:avLst>
              <a:gd name="adj" fmla="val 73704"/>
            </a:avLst>
          </a:prstGeom>
          <a:blipFill dpi="0" rotWithShape="1">
            <a:blip r:embed="rId3">
              <a:duotone>
                <a:schemeClr val="accent3">
                  <a:shade val="45000"/>
                  <a:satMod val="135000"/>
                </a:schemeClr>
                <a:prstClr val="white"/>
              </a:duotone>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6572264" y="0"/>
            <a:ext cx="1928794" cy="5143536"/>
          </a:xfrm>
          <a:prstGeom prst="chevron">
            <a:avLst>
              <a:gd name="adj" fmla="val 73704"/>
            </a:avLst>
          </a:prstGeom>
          <a:blipFill>
            <a:blip r:embed="rId3">
              <a:duotone>
                <a:schemeClr val="accent3">
                  <a:shade val="45000"/>
                  <a:satMod val="135000"/>
                </a:schemeClr>
                <a:prstClr val="white"/>
              </a:duotone>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714348" y="71438"/>
            <a:ext cx="2000232" cy="5143536"/>
          </a:xfrm>
          <a:prstGeom prst="chevron">
            <a:avLst>
              <a:gd name="adj" fmla="val 73704"/>
            </a:avLst>
          </a:prstGeom>
          <a:blipFill dpi="0" rotWithShape="1">
            <a:blip r:embed="rId3">
              <a:duotone>
                <a:schemeClr val="accent3">
                  <a:shade val="45000"/>
                  <a:satMod val="135000"/>
                </a:schemeClr>
                <a:prstClr val="white"/>
              </a:duotone>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1357290" y="71438"/>
            <a:ext cx="2000232" cy="5143536"/>
          </a:xfrm>
          <a:prstGeom prst="chevron">
            <a:avLst>
              <a:gd name="adj" fmla="val 73704"/>
            </a:avLst>
          </a:prstGeom>
          <a:blipFill dpi="0" rotWithShape="1">
            <a:blip r:embed="rId3">
              <a:duotone>
                <a:schemeClr val="accent3">
                  <a:shade val="45000"/>
                  <a:satMod val="135000"/>
                </a:schemeClr>
                <a:prstClr val="white"/>
              </a:duotone>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2000232" y="71438"/>
            <a:ext cx="2000232" cy="5143536"/>
          </a:xfrm>
          <a:prstGeom prst="chevron">
            <a:avLst>
              <a:gd name="adj" fmla="val 73704"/>
            </a:avLst>
          </a:prstGeom>
          <a:blipFill dpi="0" rotWithShape="1">
            <a:blip r:embed="rId3">
              <a:duotone>
                <a:schemeClr val="accent3">
                  <a:shade val="45000"/>
                  <a:satMod val="135000"/>
                </a:schemeClr>
                <a:prstClr val="white"/>
              </a:duotone>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5929322" y="0"/>
            <a:ext cx="1928794" cy="5143536"/>
          </a:xfrm>
          <a:prstGeom prst="chevron">
            <a:avLst>
              <a:gd name="adj" fmla="val 73704"/>
            </a:avLst>
          </a:prstGeom>
          <a:blipFill>
            <a:blip r:embed="rId3">
              <a:duotone>
                <a:schemeClr val="accent3">
                  <a:shade val="45000"/>
                  <a:satMod val="135000"/>
                </a:schemeClr>
                <a:prstClr val="white"/>
              </a:duotone>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5286380" y="0"/>
            <a:ext cx="1928794" cy="5143536"/>
          </a:xfrm>
          <a:prstGeom prst="chevron">
            <a:avLst>
              <a:gd name="adj" fmla="val 73704"/>
            </a:avLst>
          </a:prstGeom>
          <a:blipFill>
            <a:blip r:embed="rId3">
              <a:duotone>
                <a:schemeClr val="accent3">
                  <a:shade val="45000"/>
                  <a:satMod val="135000"/>
                </a:schemeClr>
                <a:prstClr val="white"/>
              </a:duotone>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2643174" y="71438"/>
            <a:ext cx="2000232" cy="5143536"/>
          </a:xfrm>
          <a:prstGeom prst="chevron">
            <a:avLst>
              <a:gd name="adj" fmla="val 73704"/>
            </a:avLst>
          </a:prstGeom>
          <a:blipFill dpi="0" rotWithShape="1">
            <a:blip r:embed="rId3">
              <a:duotone>
                <a:schemeClr val="accent3">
                  <a:shade val="45000"/>
                  <a:satMod val="135000"/>
                </a:schemeClr>
                <a:prstClr val="white"/>
              </a:duotone>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4643438" y="71438"/>
            <a:ext cx="1928794" cy="5143536"/>
          </a:xfrm>
          <a:prstGeom prst="chevron">
            <a:avLst>
              <a:gd name="adj" fmla="val 73704"/>
            </a:avLst>
          </a:prstGeom>
          <a:blipFill>
            <a:blip r:embed="rId3">
              <a:duotone>
                <a:schemeClr val="accent3">
                  <a:shade val="45000"/>
                  <a:satMod val="135000"/>
                </a:schemeClr>
                <a:prstClr val="white"/>
              </a:duotone>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142908" y="-285770"/>
            <a:ext cx="9572692" cy="792961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1+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1+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ppt_y"/>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ppt_y"/>
                                          </p:val>
                                        </p:tav>
                                      </p:tavLst>
                                    </p:anim>
                                    <p:set>
                                      <p:cBhvr>
                                        <p:cTn id="107" dur="1" fill="hold">
                                          <p:stCondLst>
                                            <p:cond delay="1999"/>
                                          </p:stCondLst>
                                        </p:cTn>
                                        <p:tgtEl>
                                          <p:spTgt spid="13"/>
                                        </p:tgtEl>
                                        <p:attrNameLst>
                                          <p:attrName>style.visibility</p:attrName>
                                        </p:attrNameLst>
                                      </p:cBhvr>
                                      <p:to>
                                        <p:strVal val="hidden"/>
                                      </p:to>
                                    </p:set>
                                  </p:childTnLst>
                                </p:cTn>
                              </p:par>
                              <p:par>
                                <p:cTn id="108" presetID="23" presetClass="entr" presetSubtype="288"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ppt_w</p:attrName>
                                        </p:attrNameLst>
                                      </p:cBhvr>
                                      <p:tavLst>
                                        <p:tav tm="0">
                                          <p:val>
                                            <p:strVal val="4/3*#ppt_w"/>
                                          </p:val>
                                        </p:tav>
                                        <p:tav tm="100000">
                                          <p:val>
                                            <p:strVal val="#ppt_w"/>
                                          </p:val>
                                        </p:tav>
                                      </p:tavLst>
                                    </p:anim>
                                    <p:anim calcmode="lin" valueType="num">
                                      <p:cBhvr>
                                        <p:cTn id="111" dur="2000" fill="hold"/>
                                        <p:tgtEl>
                                          <p:spTgt spid="2"/>
                                        </p:tgtEl>
                                        <p:attrNameLst>
                                          <p:attrName>ppt_h</p:attrName>
                                        </p:attrNameLst>
                                      </p:cBhvr>
                                      <p:tavLst>
                                        <p:tav tm="0">
                                          <p:val>
                                            <p:strVal val="4/3*#ppt_h"/>
                                          </p:val>
                                        </p:tav>
                                        <p:tav tm="100000">
                                          <p:val>
                                            <p:strVal val="#ppt_h"/>
                                          </p:val>
                                        </p:tav>
                                      </p:tavLst>
                                    </p:anim>
                                  </p:childTnLst>
                                </p:cTn>
                              </p:par>
                              <p:par>
                                <p:cTn id="112" presetID="16" presetClass="entr" presetSubtype="37" fill="hold" nodeType="withEffect">
                                  <p:stCondLst>
                                    <p:cond delay="0"/>
                                  </p:stCondLst>
                                  <p:childTnLst>
                                    <p:set>
                                      <p:cBhvr>
                                        <p:cTn id="113" dur="1" fill="hold">
                                          <p:stCondLst>
                                            <p:cond delay="0"/>
                                          </p:stCondLst>
                                        </p:cTn>
                                        <p:tgtEl>
                                          <p:spTgt spid="2"/>
                                        </p:tgtEl>
                                        <p:attrNameLst>
                                          <p:attrName>style.visibility</p:attrName>
                                        </p:attrNameLst>
                                      </p:cBhvr>
                                      <p:to>
                                        <p:strVal val="visible"/>
                                      </p:to>
                                    </p:set>
                                    <p:animEffect transition="in" filter="barn(outVertical)">
                                      <p:cBhvr>
                                        <p:cTn id="1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7A3D00"/>
        </a:solidFill>
        <a:effectLst/>
      </p:bgPr>
    </p:bg>
    <p:spTree>
      <p:nvGrpSpPr>
        <p:cNvPr id="1" name=""/>
        <p:cNvGrpSpPr/>
        <p:nvPr/>
      </p:nvGrpSpPr>
      <p:grpSpPr>
        <a:xfrm>
          <a:off x="0" y="0"/>
          <a:ext cx="0" cy="0"/>
          <a:chOff x="0" y="0"/>
          <a:chExt cx="0" cy="0"/>
        </a:xfrm>
      </p:grpSpPr>
      <p:pic>
        <p:nvPicPr>
          <p:cNvPr id="2" name="1 Imagen" descr="1(31).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3" name="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3929058" y="1000114"/>
            <a:ext cx="1428760" cy="1357322"/>
          </a:xfrm>
          <a:prstGeom prst="rect">
            <a:avLst/>
          </a:prstGeom>
        </p:spPr>
      </p:pic>
      <p:pic>
        <p:nvPicPr>
          <p:cNvPr id="4" name="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3929058" y="2500312"/>
            <a:ext cx="1428760" cy="1357322"/>
          </a:xfrm>
          <a:prstGeom prst="rect">
            <a:avLst/>
          </a:prstGeom>
        </p:spPr>
      </p:pic>
      <p:pic>
        <p:nvPicPr>
          <p:cNvPr id="5" name="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143504" y="1857370"/>
            <a:ext cx="1428760" cy="1357322"/>
          </a:xfrm>
          <a:prstGeom prst="rect">
            <a:avLst/>
          </a:prstGeom>
        </p:spPr>
      </p:pic>
      <p:pic>
        <p:nvPicPr>
          <p:cNvPr id="6" name="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643174" y="1714494"/>
            <a:ext cx="1428760" cy="1357322"/>
          </a:xfrm>
          <a:prstGeom prst="rect">
            <a:avLst/>
          </a:prstGeom>
        </p:spPr>
      </p:pic>
      <p:pic>
        <p:nvPicPr>
          <p:cNvPr id="7" name="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143372" y="71420"/>
            <a:ext cx="977573" cy="928694"/>
          </a:xfrm>
          <a:prstGeom prst="rect">
            <a:avLst/>
          </a:prstGeom>
        </p:spPr>
      </p:pic>
      <p:pic>
        <p:nvPicPr>
          <p:cNvPr id="8" name="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500826" y="2143122"/>
            <a:ext cx="977573" cy="928694"/>
          </a:xfrm>
          <a:prstGeom prst="rect">
            <a:avLst/>
          </a:prstGeom>
        </p:spPr>
      </p:pic>
      <p:pic>
        <p:nvPicPr>
          <p:cNvPr id="9" name="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071934" y="3857634"/>
            <a:ext cx="977573" cy="928694"/>
          </a:xfrm>
          <a:prstGeom prst="rect">
            <a:avLst/>
          </a:prstGeom>
        </p:spPr>
      </p:pic>
      <p:pic>
        <p:nvPicPr>
          <p:cNvPr id="10" name="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714480" y="2071684"/>
            <a:ext cx="977573" cy="928694"/>
          </a:xfrm>
          <a:prstGeom prst="rect">
            <a:avLst/>
          </a:prstGeom>
        </p:spPr>
      </p:pic>
      <p:pic>
        <p:nvPicPr>
          <p:cNvPr id="11" name="1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86248" y="-642960"/>
            <a:ext cx="714380" cy="678661"/>
          </a:xfrm>
          <a:prstGeom prst="rect">
            <a:avLst/>
          </a:prstGeom>
        </p:spPr>
      </p:pic>
      <p:pic>
        <p:nvPicPr>
          <p:cNvPr id="12" name="1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14810" y="4786328"/>
            <a:ext cx="714380" cy="642942"/>
          </a:xfrm>
          <a:prstGeom prst="rect">
            <a:avLst/>
          </a:prstGeom>
        </p:spPr>
      </p:pic>
      <p:pic>
        <p:nvPicPr>
          <p:cNvPr id="13" name="1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429520" y="2357436"/>
            <a:ext cx="714380" cy="678661"/>
          </a:xfrm>
          <a:prstGeom prst="rect">
            <a:avLst/>
          </a:prstGeom>
        </p:spPr>
      </p:pic>
      <p:pic>
        <p:nvPicPr>
          <p:cNvPr id="14" name="1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000100" y="2214560"/>
            <a:ext cx="714380" cy="678661"/>
          </a:xfrm>
          <a:prstGeom prst="rect">
            <a:avLst/>
          </a:prstGeom>
        </p:spPr>
      </p:pic>
      <p:pic>
        <p:nvPicPr>
          <p:cNvPr id="15" name="1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428596" y="2285998"/>
            <a:ext cx="526385" cy="500066"/>
          </a:xfrm>
          <a:prstGeom prst="rect">
            <a:avLst/>
          </a:prstGeom>
        </p:spPr>
      </p:pic>
      <p:pic>
        <p:nvPicPr>
          <p:cNvPr id="16" name="1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8143900" y="2500312"/>
            <a:ext cx="526385" cy="500066"/>
          </a:xfrm>
          <a:prstGeom prst="rect">
            <a:avLst/>
          </a:prstGeom>
        </p:spPr>
      </p:pic>
      <p:pic>
        <p:nvPicPr>
          <p:cNvPr id="17" name="1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286380" y="642924"/>
            <a:ext cx="1428760" cy="1357322"/>
          </a:xfrm>
          <a:prstGeom prst="rect">
            <a:avLst/>
          </a:prstGeom>
        </p:spPr>
      </p:pic>
      <p:pic>
        <p:nvPicPr>
          <p:cNvPr id="18" name="1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429388" y="142858"/>
            <a:ext cx="977573" cy="928694"/>
          </a:xfrm>
          <a:prstGeom prst="rect">
            <a:avLst/>
          </a:prstGeom>
        </p:spPr>
      </p:pic>
      <p:pic>
        <p:nvPicPr>
          <p:cNvPr id="19" name="1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286644" y="-214332"/>
            <a:ext cx="714380" cy="678661"/>
          </a:xfrm>
          <a:prstGeom prst="rect">
            <a:avLst/>
          </a:prstGeom>
        </p:spPr>
      </p:pic>
      <p:pic>
        <p:nvPicPr>
          <p:cNvPr id="20" name="1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858148" y="-500084"/>
            <a:ext cx="526385" cy="500066"/>
          </a:xfrm>
          <a:prstGeom prst="rect">
            <a:avLst/>
          </a:prstGeom>
        </p:spPr>
      </p:pic>
      <p:pic>
        <p:nvPicPr>
          <p:cNvPr id="21" name="2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643174" y="2928940"/>
            <a:ext cx="1428760" cy="1357322"/>
          </a:xfrm>
          <a:prstGeom prst="rect">
            <a:avLst/>
          </a:prstGeom>
        </p:spPr>
      </p:pic>
      <p:pic>
        <p:nvPicPr>
          <p:cNvPr id="22" name="2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857356" y="3714758"/>
            <a:ext cx="977573" cy="928694"/>
          </a:xfrm>
          <a:prstGeom prst="rect">
            <a:avLst/>
          </a:prstGeom>
        </p:spPr>
      </p:pic>
      <p:pic>
        <p:nvPicPr>
          <p:cNvPr id="23" name="22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285852" y="4286262"/>
            <a:ext cx="714380" cy="678661"/>
          </a:xfrm>
          <a:prstGeom prst="rect">
            <a:avLst/>
          </a:prstGeom>
        </p:spPr>
      </p:pic>
      <p:pic>
        <p:nvPicPr>
          <p:cNvPr id="24" name="23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857224" y="4714890"/>
            <a:ext cx="526385" cy="500066"/>
          </a:xfrm>
          <a:prstGeom prst="rect">
            <a:avLst/>
          </a:prstGeom>
        </p:spPr>
      </p:pic>
      <p:pic>
        <p:nvPicPr>
          <p:cNvPr id="25" name="24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2714612" y="500048"/>
            <a:ext cx="1428760" cy="1357322"/>
          </a:xfrm>
          <a:prstGeom prst="rect">
            <a:avLst/>
          </a:prstGeom>
        </p:spPr>
      </p:pic>
      <p:pic>
        <p:nvPicPr>
          <p:cNvPr id="26" name="25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928794" y="214296"/>
            <a:ext cx="977573" cy="928694"/>
          </a:xfrm>
          <a:prstGeom prst="rect">
            <a:avLst/>
          </a:prstGeom>
        </p:spPr>
      </p:pic>
      <p:pic>
        <p:nvPicPr>
          <p:cNvPr id="27" name="26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1357290" y="-18"/>
            <a:ext cx="714380" cy="678661"/>
          </a:xfrm>
          <a:prstGeom prst="rect">
            <a:avLst/>
          </a:prstGeom>
        </p:spPr>
      </p:pic>
      <p:pic>
        <p:nvPicPr>
          <p:cNvPr id="28" name="27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928662" y="-214332"/>
            <a:ext cx="526385" cy="500066"/>
          </a:xfrm>
          <a:prstGeom prst="rect">
            <a:avLst/>
          </a:prstGeom>
        </p:spPr>
      </p:pic>
      <p:pic>
        <p:nvPicPr>
          <p:cNvPr id="29" name="28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5072066" y="3071816"/>
            <a:ext cx="1428760" cy="1357322"/>
          </a:xfrm>
          <a:prstGeom prst="rect">
            <a:avLst/>
          </a:prstGeom>
        </p:spPr>
      </p:pic>
      <p:pic>
        <p:nvPicPr>
          <p:cNvPr id="30" name="29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6286512" y="3786196"/>
            <a:ext cx="977573" cy="928694"/>
          </a:xfrm>
          <a:prstGeom prst="rect">
            <a:avLst/>
          </a:prstGeom>
        </p:spPr>
      </p:pic>
      <p:pic>
        <p:nvPicPr>
          <p:cNvPr id="31" name="30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072330" y="4357700"/>
            <a:ext cx="714380" cy="678661"/>
          </a:xfrm>
          <a:prstGeom prst="rect">
            <a:avLst/>
          </a:prstGeom>
        </p:spPr>
      </p:pic>
      <p:pic>
        <p:nvPicPr>
          <p:cNvPr id="32" name="31 Imagen" descr="20110219001326892.png"/>
          <p:cNvPicPr>
            <a:picLocks noChangeAspect="1"/>
          </p:cNvPicPr>
          <p:nvPr/>
        </p:nvPicPr>
        <p:blipFill>
          <a:blip r:embed="rId3">
            <a:duotone>
              <a:prstClr val="black"/>
              <a:schemeClr val="accent6">
                <a:tint val="45000"/>
                <a:satMod val="400000"/>
              </a:schemeClr>
            </a:duotone>
            <a:lum bright="-20000" contrast="40000"/>
          </a:blip>
          <a:srcRect l="16667" t="16667" r="16667" b="20000"/>
          <a:stretch>
            <a:fillRect/>
          </a:stretch>
        </p:blipFill>
        <p:spPr>
          <a:xfrm>
            <a:off x="7643834" y="4786328"/>
            <a:ext cx="526385" cy="500066"/>
          </a:xfrm>
          <a:prstGeom prst="rect">
            <a:avLst/>
          </a:prstGeom>
        </p:spPr>
      </p:pic>
      <p:sp>
        <p:nvSpPr>
          <p:cNvPr id="33" name="32 Rectángulo"/>
          <p:cNvSpPr/>
          <p:nvPr/>
        </p:nvSpPr>
        <p:spPr>
          <a:xfrm>
            <a:off x="-142908" y="-714398"/>
            <a:ext cx="9572692" cy="6215106"/>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fltVal val="0"/>
                                          </p:val>
                                        </p:tav>
                                        <p:tav tm="100000">
                                          <p:val>
                                            <p:strVal val="#ppt_w"/>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3000" fill="hold"/>
                                        <p:tgtEl>
                                          <p:spTgt spid="11"/>
                                        </p:tgtEl>
                                        <p:attrNameLst>
                                          <p:attrName>ppt_w</p:attrName>
                                        </p:attrNameLst>
                                      </p:cBhvr>
                                      <p:tavLst>
                                        <p:tav tm="0">
                                          <p:val>
                                            <p:fltVal val="0"/>
                                          </p:val>
                                        </p:tav>
                                        <p:tav tm="100000">
                                          <p:val>
                                            <p:strVal val="#ppt_w"/>
                                          </p:val>
                                        </p:tav>
                                      </p:tavLst>
                                    </p:anim>
                                    <p:anim calcmode="lin" valueType="num">
                                      <p:cBhvr>
                                        <p:cTn id="42" dur="3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fltVal val="0"/>
                                          </p:val>
                                        </p:tav>
                                        <p:tav tm="100000">
                                          <p:val>
                                            <p:strVal val="#ppt_w"/>
                                          </p:val>
                                        </p:tav>
                                      </p:tavLst>
                                    </p:anim>
                                    <p:anim calcmode="lin" valueType="num">
                                      <p:cBhvr>
                                        <p:cTn id="58" dur="3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fltVal val="0"/>
                                          </p:val>
                                        </p:tav>
                                        <p:tav tm="100000">
                                          <p:val>
                                            <p:strVal val="#ppt_w"/>
                                          </p:val>
                                        </p:tav>
                                      </p:tavLst>
                                    </p:anim>
                                    <p:anim calcmode="lin" valueType="num">
                                      <p:cBhvr>
                                        <p:cTn id="62" dur="3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fltVal val="0"/>
                                          </p:val>
                                        </p:tav>
                                        <p:tav tm="100000">
                                          <p:val>
                                            <p:strVal val="#ppt_w"/>
                                          </p:val>
                                        </p:tav>
                                      </p:tavLst>
                                    </p:anim>
                                    <p:anim calcmode="lin" valueType="num">
                                      <p:cBhvr>
                                        <p:cTn id="66" dur="3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fltVal val="0"/>
                                          </p:val>
                                        </p:tav>
                                        <p:tav tm="100000">
                                          <p:val>
                                            <p:strVal val="#ppt_w"/>
                                          </p:val>
                                        </p:tav>
                                      </p:tavLst>
                                    </p:anim>
                                    <p:anim calcmode="lin" valueType="num">
                                      <p:cBhvr>
                                        <p:cTn id="70" dur="3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fltVal val="0"/>
                                          </p:val>
                                        </p:tav>
                                        <p:tav tm="100000">
                                          <p:val>
                                            <p:strVal val="#ppt_w"/>
                                          </p:val>
                                        </p:tav>
                                      </p:tavLst>
                                    </p:anim>
                                    <p:anim calcmode="lin" valueType="num">
                                      <p:cBhvr>
                                        <p:cTn id="74" dur="3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fltVal val="0"/>
                                          </p:val>
                                        </p:tav>
                                        <p:tav tm="100000">
                                          <p:val>
                                            <p:strVal val="#ppt_w"/>
                                          </p:val>
                                        </p:tav>
                                      </p:tavLst>
                                    </p:anim>
                                    <p:anim calcmode="lin" valueType="num">
                                      <p:cBhvr>
                                        <p:cTn id="78" dur="3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fltVal val="0"/>
                                          </p:val>
                                        </p:tav>
                                        <p:tav tm="100000">
                                          <p:val>
                                            <p:strVal val="#ppt_w"/>
                                          </p:val>
                                        </p:tav>
                                      </p:tavLst>
                                    </p:anim>
                                    <p:anim calcmode="lin" valueType="num">
                                      <p:cBhvr>
                                        <p:cTn id="82" dur="3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fltVal val="0"/>
                                          </p:val>
                                        </p:tav>
                                        <p:tav tm="100000">
                                          <p:val>
                                            <p:strVal val="#ppt_w"/>
                                          </p:val>
                                        </p:tav>
                                      </p:tavLst>
                                    </p:anim>
                                    <p:anim calcmode="lin" valueType="num">
                                      <p:cBhvr>
                                        <p:cTn id="86" dur="3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3000" fill="hold"/>
                                        <p:tgtEl>
                                          <p:spTgt spid="23"/>
                                        </p:tgtEl>
                                        <p:attrNameLst>
                                          <p:attrName>ppt_w</p:attrName>
                                        </p:attrNameLst>
                                      </p:cBhvr>
                                      <p:tavLst>
                                        <p:tav tm="0">
                                          <p:val>
                                            <p:fltVal val="0"/>
                                          </p:val>
                                        </p:tav>
                                        <p:tav tm="100000">
                                          <p:val>
                                            <p:strVal val="#ppt_w"/>
                                          </p:val>
                                        </p:tav>
                                      </p:tavLst>
                                    </p:anim>
                                    <p:anim calcmode="lin" valueType="num">
                                      <p:cBhvr>
                                        <p:cTn id="90" dur="3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3000" fill="hold"/>
                                        <p:tgtEl>
                                          <p:spTgt spid="24"/>
                                        </p:tgtEl>
                                        <p:attrNameLst>
                                          <p:attrName>ppt_w</p:attrName>
                                        </p:attrNameLst>
                                      </p:cBhvr>
                                      <p:tavLst>
                                        <p:tav tm="0">
                                          <p:val>
                                            <p:fltVal val="0"/>
                                          </p:val>
                                        </p:tav>
                                        <p:tav tm="100000">
                                          <p:val>
                                            <p:strVal val="#ppt_w"/>
                                          </p:val>
                                        </p:tav>
                                      </p:tavLst>
                                    </p:anim>
                                    <p:anim calcmode="lin" valueType="num">
                                      <p:cBhvr>
                                        <p:cTn id="94" dur="3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3000" fill="hold"/>
                                        <p:tgtEl>
                                          <p:spTgt spid="25"/>
                                        </p:tgtEl>
                                        <p:attrNameLst>
                                          <p:attrName>ppt_w</p:attrName>
                                        </p:attrNameLst>
                                      </p:cBhvr>
                                      <p:tavLst>
                                        <p:tav tm="0">
                                          <p:val>
                                            <p:fltVal val="0"/>
                                          </p:val>
                                        </p:tav>
                                        <p:tav tm="100000">
                                          <p:val>
                                            <p:strVal val="#ppt_w"/>
                                          </p:val>
                                        </p:tav>
                                      </p:tavLst>
                                    </p:anim>
                                    <p:anim calcmode="lin" valueType="num">
                                      <p:cBhvr>
                                        <p:cTn id="98" dur="3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3000" fill="hold"/>
                                        <p:tgtEl>
                                          <p:spTgt spid="26"/>
                                        </p:tgtEl>
                                        <p:attrNameLst>
                                          <p:attrName>ppt_w</p:attrName>
                                        </p:attrNameLst>
                                      </p:cBhvr>
                                      <p:tavLst>
                                        <p:tav tm="0">
                                          <p:val>
                                            <p:fltVal val="0"/>
                                          </p:val>
                                        </p:tav>
                                        <p:tav tm="100000">
                                          <p:val>
                                            <p:strVal val="#ppt_w"/>
                                          </p:val>
                                        </p:tav>
                                      </p:tavLst>
                                    </p:anim>
                                    <p:anim calcmode="lin" valueType="num">
                                      <p:cBhvr>
                                        <p:cTn id="102" dur="3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3000" fill="hold"/>
                                        <p:tgtEl>
                                          <p:spTgt spid="27"/>
                                        </p:tgtEl>
                                        <p:attrNameLst>
                                          <p:attrName>ppt_w</p:attrName>
                                        </p:attrNameLst>
                                      </p:cBhvr>
                                      <p:tavLst>
                                        <p:tav tm="0">
                                          <p:val>
                                            <p:fltVal val="0"/>
                                          </p:val>
                                        </p:tav>
                                        <p:tav tm="100000">
                                          <p:val>
                                            <p:strVal val="#ppt_w"/>
                                          </p:val>
                                        </p:tav>
                                      </p:tavLst>
                                    </p:anim>
                                    <p:anim calcmode="lin" valueType="num">
                                      <p:cBhvr>
                                        <p:cTn id="106" dur="3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p:val>
                                            <p:fltVal val="0"/>
                                          </p:val>
                                        </p:tav>
                                        <p:tav tm="100000">
                                          <p:val>
                                            <p:strVal val="#ppt_w"/>
                                          </p:val>
                                        </p:tav>
                                      </p:tavLst>
                                    </p:anim>
                                    <p:anim calcmode="lin" valueType="num">
                                      <p:cBhvr>
                                        <p:cTn id="110" dur="3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3000" fill="hold"/>
                                        <p:tgtEl>
                                          <p:spTgt spid="29"/>
                                        </p:tgtEl>
                                        <p:attrNameLst>
                                          <p:attrName>ppt_w</p:attrName>
                                        </p:attrNameLst>
                                      </p:cBhvr>
                                      <p:tavLst>
                                        <p:tav tm="0">
                                          <p:val>
                                            <p:fltVal val="0"/>
                                          </p:val>
                                        </p:tav>
                                        <p:tav tm="100000">
                                          <p:val>
                                            <p:strVal val="#ppt_w"/>
                                          </p:val>
                                        </p:tav>
                                      </p:tavLst>
                                    </p:anim>
                                    <p:anim calcmode="lin" valueType="num">
                                      <p:cBhvr>
                                        <p:cTn id="114" dur="3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3000" fill="hold"/>
                                        <p:tgtEl>
                                          <p:spTgt spid="30"/>
                                        </p:tgtEl>
                                        <p:attrNameLst>
                                          <p:attrName>ppt_w</p:attrName>
                                        </p:attrNameLst>
                                      </p:cBhvr>
                                      <p:tavLst>
                                        <p:tav tm="0">
                                          <p:val>
                                            <p:fltVal val="0"/>
                                          </p:val>
                                        </p:tav>
                                        <p:tav tm="100000">
                                          <p:val>
                                            <p:strVal val="#ppt_w"/>
                                          </p:val>
                                        </p:tav>
                                      </p:tavLst>
                                    </p:anim>
                                    <p:anim calcmode="lin" valueType="num">
                                      <p:cBhvr>
                                        <p:cTn id="118" dur="3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3000" fill="hold"/>
                                        <p:tgtEl>
                                          <p:spTgt spid="31"/>
                                        </p:tgtEl>
                                        <p:attrNameLst>
                                          <p:attrName>ppt_w</p:attrName>
                                        </p:attrNameLst>
                                      </p:cBhvr>
                                      <p:tavLst>
                                        <p:tav tm="0">
                                          <p:val>
                                            <p:fltVal val="0"/>
                                          </p:val>
                                        </p:tav>
                                        <p:tav tm="100000">
                                          <p:val>
                                            <p:strVal val="#ppt_w"/>
                                          </p:val>
                                        </p:tav>
                                      </p:tavLst>
                                    </p:anim>
                                    <p:anim calcmode="lin" valueType="num">
                                      <p:cBhvr>
                                        <p:cTn id="122" dur="3000" fill="hold"/>
                                        <p:tgtEl>
                                          <p:spTgt spid="3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3000" fill="hold"/>
                                        <p:tgtEl>
                                          <p:spTgt spid="32"/>
                                        </p:tgtEl>
                                        <p:attrNameLst>
                                          <p:attrName>ppt_w</p:attrName>
                                        </p:attrNameLst>
                                      </p:cBhvr>
                                      <p:tavLst>
                                        <p:tav tm="0">
                                          <p:val>
                                            <p:fltVal val="0"/>
                                          </p:val>
                                        </p:tav>
                                        <p:tav tm="100000">
                                          <p:val>
                                            <p:strVal val="#ppt_w"/>
                                          </p:val>
                                        </p:tav>
                                      </p:tavLst>
                                    </p:anim>
                                    <p:anim calcmode="lin" valueType="num">
                                      <p:cBhvr>
                                        <p:cTn id="126" dur="3000" fill="hold"/>
                                        <p:tgtEl>
                                          <p:spTgt spid="32"/>
                                        </p:tgtEl>
                                        <p:attrNameLst>
                                          <p:attrName>ppt_h</p:attrName>
                                        </p:attrNameLst>
                                      </p:cBhvr>
                                      <p:tavLst>
                                        <p:tav tm="0">
                                          <p:val>
                                            <p:fltVal val="0"/>
                                          </p:val>
                                        </p:tav>
                                        <p:tav tm="100000">
                                          <p:val>
                                            <p:strVal val="#ppt_h"/>
                                          </p:val>
                                        </p:tav>
                                      </p:tavLst>
                                    </p:anim>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5"/>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6"/>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7"/>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9"/>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2"/>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3"/>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5"/>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6"/>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7"/>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8"/>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9"/>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0"/>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2"/>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3"/>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4"/>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5"/>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6"/>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7"/>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8"/>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9"/>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30"/>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31"/>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32"/>
                                        </p:tgtEl>
                                        <p:attrNameLst>
                                          <p:attrName>r</p:attrName>
                                        </p:attrNameLst>
                                      </p:cBhvr>
                                    </p:animRot>
                                  </p:childTnLst>
                                </p:cTn>
                              </p:par>
                              <p:par>
                                <p:cTn id="187" presetID="2" presetClass="entr" presetSubtype="6" fill="hold"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additive="base">
                                        <p:cTn id="189" dur="3000" fill="hold"/>
                                        <p:tgtEl>
                                          <p:spTgt spid="25"/>
                                        </p:tgtEl>
                                        <p:attrNameLst>
                                          <p:attrName>ppt_x</p:attrName>
                                        </p:attrNameLst>
                                      </p:cBhvr>
                                      <p:tavLst>
                                        <p:tav tm="0">
                                          <p:val>
                                            <p:strVal val="1+#ppt_w/2"/>
                                          </p:val>
                                        </p:tav>
                                        <p:tav tm="100000">
                                          <p:val>
                                            <p:strVal val="#ppt_x"/>
                                          </p:val>
                                        </p:tav>
                                      </p:tavLst>
                                    </p:anim>
                                    <p:anim calcmode="lin" valueType="num">
                                      <p:cBhvr additive="base">
                                        <p:cTn id="190" dur="3000" fill="hold"/>
                                        <p:tgtEl>
                                          <p:spTgt spid="25"/>
                                        </p:tgtEl>
                                        <p:attrNameLst>
                                          <p:attrName>ppt_y</p:attrName>
                                        </p:attrNameLst>
                                      </p:cBhvr>
                                      <p:tavLst>
                                        <p:tav tm="0">
                                          <p:val>
                                            <p:strVal val="1+#ppt_h/2"/>
                                          </p:val>
                                        </p:tav>
                                        <p:tav tm="100000">
                                          <p:val>
                                            <p:strVal val="#ppt_y"/>
                                          </p:val>
                                        </p:tav>
                                      </p:tavLst>
                                    </p:anim>
                                  </p:childTnLst>
                                </p:cTn>
                              </p:par>
                              <p:par>
                                <p:cTn id="191" presetID="2" presetClass="entr" presetSubtype="6" fill="hold"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additive="base">
                                        <p:cTn id="193" dur="3000" fill="hold"/>
                                        <p:tgtEl>
                                          <p:spTgt spid="26"/>
                                        </p:tgtEl>
                                        <p:attrNameLst>
                                          <p:attrName>ppt_x</p:attrName>
                                        </p:attrNameLst>
                                      </p:cBhvr>
                                      <p:tavLst>
                                        <p:tav tm="0">
                                          <p:val>
                                            <p:strVal val="1+#ppt_w/2"/>
                                          </p:val>
                                        </p:tav>
                                        <p:tav tm="100000">
                                          <p:val>
                                            <p:strVal val="#ppt_x"/>
                                          </p:val>
                                        </p:tav>
                                      </p:tavLst>
                                    </p:anim>
                                    <p:anim calcmode="lin" valueType="num">
                                      <p:cBhvr additive="base">
                                        <p:cTn id="194" dur="3000" fill="hold"/>
                                        <p:tgtEl>
                                          <p:spTgt spid="26"/>
                                        </p:tgtEl>
                                        <p:attrNameLst>
                                          <p:attrName>ppt_y</p:attrName>
                                        </p:attrNameLst>
                                      </p:cBhvr>
                                      <p:tavLst>
                                        <p:tav tm="0">
                                          <p:val>
                                            <p:strVal val="1+#ppt_h/2"/>
                                          </p:val>
                                        </p:tav>
                                        <p:tav tm="100000">
                                          <p:val>
                                            <p:strVal val="#ppt_y"/>
                                          </p:val>
                                        </p:tav>
                                      </p:tavLst>
                                    </p:anim>
                                  </p:childTnLst>
                                </p:cTn>
                              </p:par>
                              <p:par>
                                <p:cTn id="195" presetID="2" presetClass="entr" presetSubtype="6" fill="hold"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3000" fill="hold"/>
                                        <p:tgtEl>
                                          <p:spTgt spid="27"/>
                                        </p:tgtEl>
                                        <p:attrNameLst>
                                          <p:attrName>ppt_x</p:attrName>
                                        </p:attrNameLst>
                                      </p:cBhvr>
                                      <p:tavLst>
                                        <p:tav tm="0">
                                          <p:val>
                                            <p:strVal val="1+#ppt_w/2"/>
                                          </p:val>
                                        </p:tav>
                                        <p:tav tm="100000">
                                          <p:val>
                                            <p:strVal val="#ppt_x"/>
                                          </p:val>
                                        </p:tav>
                                      </p:tavLst>
                                    </p:anim>
                                    <p:anim calcmode="lin" valueType="num">
                                      <p:cBhvr additive="base">
                                        <p:cTn id="198" dur="3000" fill="hold"/>
                                        <p:tgtEl>
                                          <p:spTgt spid="27"/>
                                        </p:tgtEl>
                                        <p:attrNameLst>
                                          <p:attrName>ppt_y</p:attrName>
                                        </p:attrNameLst>
                                      </p:cBhvr>
                                      <p:tavLst>
                                        <p:tav tm="0">
                                          <p:val>
                                            <p:strVal val="1+#ppt_h/2"/>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28"/>
                                        </p:tgtEl>
                                        <p:attrNameLst>
                                          <p:attrName>style.visibility</p:attrName>
                                        </p:attrNameLst>
                                      </p:cBhvr>
                                      <p:to>
                                        <p:strVal val="visible"/>
                                      </p:to>
                                    </p:set>
                                    <p:anim calcmode="lin" valueType="num">
                                      <p:cBhvr additive="base">
                                        <p:cTn id="201" dur="3000" fill="hold"/>
                                        <p:tgtEl>
                                          <p:spTgt spid="28"/>
                                        </p:tgtEl>
                                        <p:attrNameLst>
                                          <p:attrName>ppt_x</p:attrName>
                                        </p:attrNameLst>
                                      </p:cBhvr>
                                      <p:tavLst>
                                        <p:tav tm="0">
                                          <p:val>
                                            <p:strVal val="1+#ppt_w/2"/>
                                          </p:val>
                                        </p:tav>
                                        <p:tav tm="100000">
                                          <p:val>
                                            <p:strVal val="#ppt_x"/>
                                          </p:val>
                                        </p:tav>
                                      </p:tavLst>
                                    </p:anim>
                                    <p:anim calcmode="lin" valueType="num">
                                      <p:cBhvr additive="base">
                                        <p:cTn id="202" dur="3000" fill="hold"/>
                                        <p:tgtEl>
                                          <p:spTgt spid="28"/>
                                        </p:tgtEl>
                                        <p:attrNameLst>
                                          <p:attrName>ppt_y</p:attrName>
                                        </p:attrNameLst>
                                      </p:cBhvr>
                                      <p:tavLst>
                                        <p:tav tm="0">
                                          <p:val>
                                            <p:strVal val="1+#ppt_h/2"/>
                                          </p:val>
                                        </p:tav>
                                        <p:tav tm="100000">
                                          <p:val>
                                            <p:strVal val="#ppt_y"/>
                                          </p:val>
                                        </p:tav>
                                      </p:tavLst>
                                    </p:anim>
                                  </p:childTnLst>
                                </p:cTn>
                              </p:par>
                              <p:par>
                                <p:cTn id="203" presetID="2" presetClass="entr" presetSubtype="4" fill="hold" nodeType="withEffect">
                                  <p:stCondLst>
                                    <p:cond delay="0"/>
                                  </p:stCondLst>
                                  <p:childTnLst>
                                    <p:set>
                                      <p:cBhvr>
                                        <p:cTn id="204" dur="1" fill="hold">
                                          <p:stCondLst>
                                            <p:cond delay="0"/>
                                          </p:stCondLst>
                                        </p:cTn>
                                        <p:tgtEl>
                                          <p:spTgt spid="3"/>
                                        </p:tgtEl>
                                        <p:attrNameLst>
                                          <p:attrName>style.visibility</p:attrName>
                                        </p:attrNameLst>
                                      </p:cBhvr>
                                      <p:to>
                                        <p:strVal val="visible"/>
                                      </p:to>
                                    </p:set>
                                    <p:anim calcmode="lin" valueType="num">
                                      <p:cBhvr additive="base">
                                        <p:cTn id="205" dur="3000" fill="hold"/>
                                        <p:tgtEl>
                                          <p:spTgt spid="3"/>
                                        </p:tgtEl>
                                        <p:attrNameLst>
                                          <p:attrName>ppt_x</p:attrName>
                                        </p:attrNameLst>
                                      </p:cBhvr>
                                      <p:tavLst>
                                        <p:tav tm="0">
                                          <p:val>
                                            <p:strVal val="#ppt_x"/>
                                          </p:val>
                                        </p:tav>
                                        <p:tav tm="100000">
                                          <p:val>
                                            <p:strVal val="#ppt_x"/>
                                          </p:val>
                                        </p:tav>
                                      </p:tavLst>
                                    </p:anim>
                                    <p:anim calcmode="lin" valueType="num">
                                      <p:cBhvr additive="base">
                                        <p:cTn id="206" dur="3000" fill="hold"/>
                                        <p:tgtEl>
                                          <p:spTgt spid="3"/>
                                        </p:tgtEl>
                                        <p:attrNameLst>
                                          <p:attrName>ppt_y</p:attrName>
                                        </p:attrNameLst>
                                      </p:cBhvr>
                                      <p:tavLst>
                                        <p:tav tm="0">
                                          <p:val>
                                            <p:strVal val="1+#ppt_h/2"/>
                                          </p:val>
                                        </p:tav>
                                        <p:tav tm="100000">
                                          <p:val>
                                            <p:strVal val="#ppt_y"/>
                                          </p:val>
                                        </p:tav>
                                      </p:tavLst>
                                    </p:anim>
                                  </p:childTnLst>
                                </p:cTn>
                              </p:par>
                              <p:par>
                                <p:cTn id="207" presetID="2" presetClass="entr" presetSubtype="4" fill="hold" nodeType="withEffect">
                                  <p:stCondLst>
                                    <p:cond delay="0"/>
                                  </p:stCondLst>
                                  <p:childTnLst>
                                    <p:set>
                                      <p:cBhvr>
                                        <p:cTn id="208" dur="1" fill="hold">
                                          <p:stCondLst>
                                            <p:cond delay="0"/>
                                          </p:stCondLst>
                                        </p:cTn>
                                        <p:tgtEl>
                                          <p:spTgt spid="7"/>
                                        </p:tgtEl>
                                        <p:attrNameLst>
                                          <p:attrName>style.visibility</p:attrName>
                                        </p:attrNameLst>
                                      </p:cBhvr>
                                      <p:to>
                                        <p:strVal val="visible"/>
                                      </p:to>
                                    </p:set>
                                    <p:anim calcmode="lin" valueType="num">
                                      <p:cBhvr additive="base">
                                        <p:cTn id="209" dur="3000" fill="hold"/>
                                        <p:tgtEl>
                                          <p:spTgt spid="7"/>
                                        </p:tgtEl>
                                        <p:attrNameLst>
                                          <p:attrName>ppt_x</p:attrName>
                                        </p:attrNameLst>
                                      </p:cBhvr>
                                      <p:tavLst>
                                        <p:tav tm="0">
                                          <p:val>
                                            <p:strVal val="#ppt_x"/>
                                          </p:val>
                                        </p:tav>
                                        <p:tav tm="100000">
                                          <p:val>
                                            <p:strVal val="#ppt_x"/>
                                          </p:val>
                                        </p:tav>
                                      </p:tavLst>
                                    </p:anim>
                                    <p:anim calcmode="lin" valueType="num">
                                      <p:cBhvr additive="base">
                                        <p:cTn id="210" dur="3000" fill="hold"/>
                                        <p:tgtEl>
                                          <p:spTgt spid="7"/>
                                        </p:tgtEl>
                                        <p:attrNameLst>
                                          <p:attrName>ppt_y</p:attrName>
                                        </p:attrNameLst>
                                      </p:cBhvr>
                                      <p:tavLst>
                                        <p:tav tm="0">
                                          <p:val>
                                            <p:strVal val="1+#ppt_h/2"/>
                                          </p:val>
                                        </p:tav>
                                        <p:tav tm="100000">
                                          <p:val>
                                            <p:strVal val="#ppt_y"/>
                                          </p:val>
                                        </p:tav>
                                      </p:tavLst>
                                    </p:anim>
                                  </p:childTnLst>
                                </p:cTn>
                              </p:par>
                              <p:par>
                                <p:cTn id="211" presetID="2" presetClass="entr" presetSubtype="4" fill="hold" nodeType="withEffect">
                                  <p:stCondLst>
                                    <p:cond delay="0"/>
                                  </p:stCondLst>
                                  <p:childTnLst>
                                    <p:set>
                                      <p:cBhvr>
                                        <p:cTn id="212" dur="1" fill="hold">
                                          <p:stCondLst>
                                            <p:cond delay="0"/>
                                          </p:stCondLst>
                                        </p:cTn>
                                        <p:tgtEl>
                                          <p:spTgt spid="11"/>
                                        </p:tgtEl>
                                        <p:attrNameLst>
                                          <p:attrName>style.visibility</p:attrName>
                                        </p:attrNameLst>
                                      </p:cBhvr>
                                      <p:to>
                                        <p:strVal val="visible"/>
                                      </p:to>
                                    </p:set>
                                    <p:anim calcmode="lin" valueType="num">
                                      <p:cBhvr additive="base">
                                        <p:cTn id="213" dur="3000" fill="hold"/>
                                        <p:tgtEl>
                                          <p:spTgt spid="11"/>
                                        </p:tgtEl>
                                        <p:attrNameLst>
                                          <p:attrName>ppt_x</p:attrName>
                                        </p:attrNameLst>
                                      </p:cBhvr>
                                      <p:tavLst>
                                        <p:tav tm="0">
                                          <p:val>
                                            <p:strVal val="#ppt_x"/>
                                          </p:val>
                                        </p:tav>
                                        <p:tav tm="100000">
                                          <p:val>
                                            <p:strVal val="#ppt_x"/>
                                          </p:val>
                                        </p:tav>
                                      </p:tavLst>
                                    </p:anim>
                                    <p:anim calcmode="lin" valueType="num">
                                      <p:cBhvr additive="base">
                                        <p:cTn id="214" dur="3000" fill="hold"/>
                                        <p:tgtEl>
                                          <p:spTgt spid="11"/>
                                        </p:tgtEl>
                                        <p:attrNameLst>
                                          <p:attrName>ppt_y</p:attrName>
                                        </p:attrNameLst>
                                      </p:cBhvr>
                                      <p:tavLst>
                                        <p:tav tm="0">
                                          <p:val>
                                            <p:strVal val="1+#ppt_h/2"/>
                                          </p:val>
                                        </p:tav>
                                        <p:tav tm="100000">
                                          <p:val>
                                            <p:strVal val="#ppt_y"/>
                                          </p:val>
                                        </p:tav>
                                      </p:tavLst>
                                    </p:anim>
                                  </p:childTnLst>
                                </p:cTn>
                              </p:par>
                              <p:par>
                                <p:cTn id="215" presetID="2" presetClass="entr" presetSubtype="12" fill="hold" nodeType="withEffect">
                                  <p:stCondLst>
                                    <p:cond delay="0"/>
                                  </p:stCondLst>
                                  <p:childTnLst>
                                    <p:set>
                                      <p:cBhvr>
                                        <p:cTn id="216" dur="1" fill="hold">
                                          <p:stCondLst>
                                            <p:cond delay="0"/>
                                          </p:stCondLst>
                                        </p:cTn>
                                        <p:tgtEl>
                                          <p:spTgt spid="17"/>
                                        </p:tgtEl>
                                        <p:attrNameLst>
                                          <p:attrName>style.visibility</p:attrName>
                                        </p:attrNameLst>
                                      </p:cBhvr>
                                      <p:to>
                                        <p:strVal val="visible"/>
                                      </p:to>
                                    </p:set>
                                    <p:anim calcmode="lin" valueType="num">
                                      <p:cBhvr additive="base">
                                        <p:cTn id="217" dur="3000" fill="hold"/>
                                        <p:tgtEl>
                                          <p:spTgt spid="17"/>
                                        </p:tgtEl>
                                        <p:attrNameLst>
                                          <p:attrName>ppt_x</p:attrName>
                                        </p:attrNameLst>
                                      </p:cBhvr>
                                      <p:tavLst>
                                        <p:tav tm="0">
                                          <p:val>
                                            <p:strVal val="0-#ppt_w/2"/>
                                          </p:val>
                                        </p:tav>
                                        <p:tav tm="100000">
                                          <p:val>
                                            <p:strVal val="#ppt_x"/>
                                          </p:val>
                                        </p:tav>
                                      </p:tavLst>
                                    </p:anim>
                                    <p:anim calcmode="lin" valueType="num">
                                      <p:cBhvr additive="base">
                                        <p:cTn id="218" dur="3000" fill="hold"/>
                                        <p:tgtEl>
                                          <p:spTgt spid="17"/>
                                        </p:tgtEl>
                                        <p:attrNameLst>
                                          <p:attrName>ppt_y</p:attrName>
                                        </p:attrNameLst>
                                      </p:cBhvr>
                                      <p:tavLst>
                                        <p:tav tm="0">
                                          <p:val>
                                            <p:strVal val="1+#ppt_h/2"/>
                                          </p:val>
                                        </p:tav>
                                        <p:tav tm="100000">
                                          <p:val>
                                            <p:strVal val="#ppt_y"/>
                                          </p:val>
                                        </p:tav>
                                      </p:tavLst>
                                    </p:anim>
                                  </p:childTnLst>
                                </p:cTn>
                              </p:par>
                              <p:par>
                                <p:cTn id="219" presetID="2" presetClass="entr" presetSubtype="12" fill="hold" nodeType="withEffect">
                                  <p:stCondLst>
                                    <p:cond delay="0"/>
                                  </p:stCondLst>
                                  <p:childTnLst>
                                    <p:set>
                                      <p:cBhvr>
                                        <p:cTn id="220" dur="1" fill="hold">
                                          <p:stCondLst>
                                            <p:cond delay="0"/>
                                          </p:stCondLst>
                                        </p:cTn>
                                        <p:tgtEl>
                                          <p:spTgt spid="18"/>
                                        </p:tgtEl>
                                        <p:attrNameLst>
                                          <p:attrName>style.visibility</p:attrName>
                                        </p:attrNameLst>
                                      </p:cBhvr>
                                      <p:to>
                                        <p:strVal val="visible"/>
                                      </p:to>
                                    </p:set>
                                    <p:anim calcmode="lin" valueType="num">
                                      <p:cBhvr additive="base">
                                        <p:cTn id="221" dur="3000" fill="hold"/>
                                        <p:tgtEl>
                                          <p:spTgt spid="18"/>
                                        </p:tgtEl>
                                        <p:attrNameLst>
                                          <p:attrName>ppt_x</p:attrName>
                                        </p:attrNameLst>
                                      </p:cBhvr>
                                      <p:tavLst>
                                        <p:tav tm="0">
                                          <p:val>
                                            <p:strVal val="0-#ppt_w/2"/>
                                          </p:val>
                                        </p:tav>
                                        <p:tav tm="100000">
                                          <p:val>
                                            <p:strVal val="#ppt_x"/>
                                          </p:val>
                                        </p:tav>
                                      </p:tavLst>
                                    </p:anim>
                                    <p:anim calcmode="lin" valueType="num">
                                      <p:cBhvr additive="base">
                                        <p:cTn id="222" dur="3000" fill="hold"/>
                                        <p:tgtEl>
                                          <p:spTgt spid="18"/>
                                        </p:tgtEl>
                                        <p:attrNameLst>
                                          <p:attrName>ppt_y</p:attrName>
                                        </p:attrNameLst>
                                      </p:cBhvr>
                                      <p:tavLst>
                                        <p:tav tm="0">
                                          <p:val>
                                            <p:strVal val="1+#ppt_h/2"/>
                                          </p:val>
                                        </p:tav>
                                        <p:tav tm="100000">
                                          <p:val>
                                            <p:strVal val="#ppt_y"/>
                                          </p:val>
                                        </p:tav>
                                      </p:tavLst>
                                    </p:anim>
                                  </p:childTnLst>
                                </p:cTn>
                              </p:par>
                              <p:par>
                                <p:cTn id="223" presetID="2" presetClass="entr" presetSubtype="12" fill="hold" nodeType="withEffect">
                                  <p:stCondLst>
                                    <p:cond delay="0"/>
                                  </p:stCondLst>
                                  <p:childTnLst>
                                    <p:set>
                                      <p:cBhvr>
                                        <p:cTn id="224" dur="1" fill="hold">
                                          <p:stCondLst>
                                            <p:cond delay="0"/>
                                          </p:stCondLst>
                                        </p:cTn>
                                        <p:tgtEl>
                                          <p:spTgt spid="19"/>
                                        </p:tgtEl>
                                        <p:attrNameLst>
                                          <p:attrName>style.visibility</p:attrName>
                                        </p:attrNameLst>
                                      </p:cBhvr>
                                      <p:to>
                                        <p:strVal val="visible"/>
                                      </p:to>
                                    </p:set>
                                    <p:anim calcmode="lin" valueType="num">
                                      <p:cBhvr additive="base">
                                        <p:cTn id="225" dur="3000" fill="hold"/>
                                        <p:tgtEl>
                                          <p:spTgt spid="19"/>
                                        </p:tgtEl>
                                        <p:attrNameLst>
                                          <p:attrName>ppt_x</p:attrName>
                                        </p:attrNameLst>
                                      </p:cBhvr>
                                      <p:tavLst>
                                        <p:tav tm="0">
                                          <p:val>
                                            <p:strVal val="0-#ppt_w/2"/>
                                          </p:val>
                                        </p:tav>
                                        <p:tav tm="100000">
                                          <p:val>
                                            <p:strVal val="#ppt_x"/>
                                          </p:val>
                                        </p:tav>
                                      </p:tavLst>
                                    </p:anim>
                                    <p:anim calcmode="lin" valueType="num">
                                      <p:cBhvr additive="base">
                                        <p:cTn id="226" dur="3000" fill="hold"/>
                                        <p:tgtEl>
                                          <p:spTgt spid="19"/>
                                        </p:tgtEl>
                                        <p:attrNameLst>
                                          <p:attrName>ppt_y</p:attrName>
                                        </p:attrNameLst>
                                      </p:cBhvr>
                                      <p:tavLst>
                                        <p:tav tm="0">
                                          <p:val>
                                            <p:strVal val="1+#ppt_h/2"/>
                                          </p:val>
                                        </p:tav>
                                        <p:tav tm="100000">
                                          <p:val>
                                            <p:strVal val="#ppt_y"/>
                                          </p:val>
                                        </p:tav>
                                      </p:tavLst>
                                    </p:anim>
                                  </p:childTnLst>
                                </p:cTn>
                              </p:par>
                              <p:par>
                                <p:cTn id="227" presetID="2" presetClass="entr" presetSubtype="12" fill="hold" nodeType="withEffect">
                                  <p:stCondLst>
                                    <p:cond delay="0"/>
                                  </p:stCondLst>
                                  <p:childTnLst>
                                    <p:set>
                                      <p:cBhvr>
                                        <p:cTn id="228" dur="1" fill="hold">
                                          <p:stCondLst>
                                            <p:cond delay="0"/>
                                          </p:stCondLst>
                                        </p:cTn>
                                        <p:tgtEl>
                                          <p:spTgt spid="20"/>
                                        </p:tgtEl>
                                        <p:attrNameLst>
                                          <p:attrName>style.visibility</p:attrName>
                                        </p:attrNameLst>
                                      </p:cBhvr>
                                      <p:to>
                                        <p:strVal val="visible"/>
                                      </p:to>
                                    </p:set>
                                    <p:anim calcmode="lin" valueType="num">
                                      <p:cBhvr additive="base">
                                        <p:cTn id="229" dur="3000" fill="hold"/>
                                        <p:tgtEl>
                                          <p:spTgt spid="20"/>
                                        </p:tgtEl>
                                        <p:attrNameLst>
                                          <p:attrName>ppt_x</p:attrName>
                                        </p:attrNameLst>
                                      </p:cBhvr>
                                      <p:tavLst>
                                        <p:tav tm="0">
                                          <p:val>
                                            <p:strVal val="0-#ppt_w/2"/>
                                          </p:val>
                                        </p:tav>
                                        <p:tav tm="100000">
                                          <p:val>
                                            <p:strVal val="#ppt_x"/>
                                          </p:val>
                                        </p:tav>
                                      </p:tavLst>
                                    </p:anim>
                                    <p:anim calcmode="lin" valueType="num">
                                      <p:cBhvr additive="base">
                                        <p:cTn id="230" dur="3000" fill="hold"/>
                                        <p:tgtEl>
                                          <p:spTgt spid="20"/>
                                        </p:tgtEl>
                                        <p:attrNameLst>
                                          <p:attrName>ppt_y</p:attrName>
                                        </p:attrNameLst>
                                      </p:cBhvr>
                                      <p:tavLst>
                                        <p:tav tm="0">
                                          <p:val>
                                            <p:strVal val="1+#ppt_h/2"/>
                                          </p:val>
                                        </p:tav>
                                        <p:tav tm="100000">
                                          <p:val>
                                            <p:strVal val="#ppt_y"/>
                                          </p:val>
                                        </p:tav>
                                      </p:tavLst>
                                    </p:anim>
                                  </p:childTnLst>
                                </p:cTn>
                              </p:par>
                              <p:par>
                                <p:cTn id="231" presetID="2" presetClass="entr" presetSubtype="8" fill="hold"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3000" fill="hold"/>
                                        <p:tgtEl>
                                          <p:spTgt spid="5"/>
                                        </p:tgtEl>
                                        <p:attrNameLst>
                                          <p:attrName>ppt_x</p:attrName>
                                        </p:attrNameLst>
                                      </p:cBhvr>
                                      <p:tavLst>
                                        <p:tav tm="0">
                                          <p:val>
                                            <p:strVal val="0-#ppt_w/2"/>
                                          </p:val>
                                        </p:tav>
                                        <p:tav tm="100000">
                                          <p:val>
                                            <p:strVal val="#ppt_x"/>
                                          </p:val>
                                        </p:tav>
                                      </p:tavLst>
                                    </p:anim>
                                    <p:anim calcmode="lin" valueType="num">
                                      <p:cBhvr additive="base">
                                        <p:cTn id="234" dur="3000" fill="hold"/>
                                        <p:tgtEl>
                                          <p:spTgt spid="5"/>
                                        </p:tgtEl>
                                        <p:attrNameLst>
                                          <p:attrName>ppt_y</p:attrName>
                                        </p:attrNameLst>
                                      </p:cBhvr>
                                      <p:tavLst>
                                        <p:tav tm="0">
                                          <p:val>
                                            <p:strVal val="#ppt_y"/>
                                          </p:val>
                                        </p:tav>
                                        <p:tav tm="100000">
                                          <p:val>
                                            <p:strVal val="#ppt_y"/>
                                          </p:val>
                                        </p:tav>
                                      </p:tavLst>
                                    </p:anim>
                                  </p:childTnLst>
                                </p:cTn>
                              </p:par>
                              <p:par>
                                <p:cTn id="235" presetID="2" presetClass="entr" presetSubtype="8" fill="hold" nodeType="withEffect">
                                  <p:stCondLst>
                                    <p:cond delay="0"/>
                                  </p:stCondLst>
                                  <p:childTnLst>
                                    <p:set>
                                      <p:cBhvr>
                                        <p:cTn id="236" dur="1" fill="hold">
                                          <p:stCondLst>
                                            <p:cond delay="0"/>
                                          </p:stCondLst>
                                        </p:cTn>
                                        <p:tgtEl>
                                          <p:spTgt spid="8"/>
                                        </p:tgtEl>
                                        <p:attrNameLst>
                                          <p:attrName>style.visibility</p:attrName>
                                        </p:attrNameLst>
                                      </p:cBhvr>
                                      <p:to>
                                        <p:strVal val="visible"/>
                                      </p:to>
                                    </p:set>
                                    <p:anim calcmode="lin" valueType="num">
                                      <p:cBhvr additive="base">
                                        <p:cTn id="237" dur="3000" fill="hold"/>
                                        <p:tgtEl>
                                          <p:spTgt spid="8"/>
                                        </p:tgtEl>
                                        <p:attrNameLst>
                                          <p:attrName>ppt_x</p:attrName>
                                        </p:attrNameLst>
                                      </p:cBhvr>
                                      <p:tavLst>
                                        <p:tav tm="0">
                                          <p:val>
                                            <p:strVal val="0-#ppt_w/2"/>
                                          </p:val>
                                        </p:tav>
                                        <p:tav tm="100000">
                                          <p:val>
                                            <p:strVal val="#ppt_x"/>
                                          </p:val>
                                        </p:tav>
                                      </p:tavLst>
                                    </p:anim>
                                    <p:anim calcmode="lin" valueType="num">
                                      <p:cBhvr additive="base">
                                        <p:cTn id="238" dur="3000" fill="hold"/>
                                        <p:tgtEl>
                                          <p:spTgt spid="8"/>
                                        </p:tgtEl>
                                        <p:attrNameLst>
                                          <p:attrName>ppt_y</p:attrName>
                                        </p:attrNameLst>
                                      </p:cBhvr>
                                      <p:tavLst>
                                        <p:tav tm="0">
                                          <p:val>
                                            <p:strVal val="#ppt_y"/>
                                          </p:val>
                                        </p:tav>
                                        <p:tav tm="100000">
                                          <p:val>
                                            <p:strVal val="#ppt_y"/>
                                          </p:val>
                                        </p:tav>
                                      </p:tavLst>
                                    </p:anim>
                                  </p:childTnLst>
                                </p:cTn>
                              </p:par>
                              <p:par>
                                <p:cTn id="239" presetID="2" presetClass="entr" presetSubtype="8" fill="hold" nodeType="withEffect">
                                  <p:stCondLst>
                                    <p:cond delay="0"/>
                                  </p:stCondLst>
                                  <p:childTnLst>
                                    <p:set>
                                      <p:cBhvr>
                                        <p:cTn id="240" dur="1" fill="hold">
                                          <p:stCondLst>
                                            <p:cond delay="0"/>
                                          </p:stCondLst>
                                        </p:cTn>
                                        <p:tgtEl>
                                          <p:spTgt spid="13"/>
                                        </p:tgtEl>
                                        <p:attrNameLst>
                                          <p:attrName>style.visibility</p:attrName>
                                        </p:attrNameLst>
                                      </p:cBhvr>
                                      <p:to>
                                        <p:strVal val="visible"/>
                                      </p:to>
                                    </p:set>
                                    <p:anim calcmode="lin" valueType="num">
                                      <p:cBhvr additive="base">
                                        <p:cTn id="241" dur="3000" fill="hold"/>
                                        <p:tgtEl>
                                          <p:spTgt spid="13"/>
                                        </p:tgtEl>
                                        <p:attrNameLst>
                                          <p:attrName>ppt_x</p:attrName>
                                        </p:attrNameLst>
                                      </p:cBhvr>
                                      <p:tavLst>
                                        <p:tav tm="0">
                                          <p:val>
                                            <p:strVal val="0-#ppt_w/2"/>
                                          </p:val>
                                        </p:tav>
                                        <p:tav tm="100000">
                                          <p:val>
                                            <p:strVal val="#ppt_x"/>
                                          </p:val>
                                        </p:tav>
                                      </p:tavLst>
                                    </p:anim>
                                    <p:anim calcmode="lin" valueType="num">
                                      <p:cBhvr additive="base">
                                        <p:cTn id="242" dur="3000" fill="hold"/>
                                        <p:tgtEl>
                                          <p:spTgt spid="13"/>
                                        </p:tgtEl>
                                        <p:attrNameLst>
                                          <p:attrName>ppt_y</p:attrName>
                                        </p:attrNameLst>
                                      </p:cBhvr>
                                      <p:tavLst>
                                        <p:tav tm="0">
                                          <p:val>
                                            <p:strVal val="#ppt_y"/>
                                          </p:val>
                                        </p:tav>
                                        <p:tav tm="100000">
                                          <p:val>
                                            <p:strVal val="#ppt_y"/>
                                          </p:val>
                                        </p:tav>
                                      </p:tavLst>
                                    </p:anim>
                                  </p:childTnLst>
                                </p:cTn>
                              </p:par>
                              <p:par>
                                <p:cTn id="243" presetID="2" presetClass="entr" presetSubtype="8" fill="hold" nodeType="withEffect">
                                  <p:stCondLst>
                                    <p:cond delay="0"/>
                                  </p:stCondLst>
                                  <p:childTnLst>
                                    <p:set>
                                      <p:cBhvr>
                                        <p:cTn id="244" dur="1" fill="hold">
                                          <p:stCondLst>
                                            <p:cond delay="0"/>
                                          </p:stCondLst>
                                        </p:cTn>
                                        <p:tgtEl>
                                          <p:spTgt spid="16"/>
                                        </p:tgtEl>
                                        <p:attrNameLst>
                                          <p:attrName>style.visibility</p:attrName>
                                        </p:attrNameLst>
                                      </p:cBhvr>
                                      <p:to>
                                        <p:strVal val="visible"/>
                                      </p:to>
                                    </p:set>
                                    <p:anim calcmode="lin" valueType="num">
                                      <p:cBhvr additive="base">
                                        <p:cTn id="245" dur="3000" fill="hold"/>
                                        <p:tgtEl>
                                          <p:spTgt spid="16"/>
                                        </p:tgtEl>
                                        <p:attrNameLst>
                                          <p:attrName>ppt_x</p:attrName>
                                        </p:attrNameLst>
                                      </p:cBhvr>
                                      <p:tavLst>
                                        <p:tav tm="0">
                                          <p:val>
                                            <p:strVal val="0-#ppt_w/2"/>
                                          </p:val>
                                        </p:tav>
                                        <p:tav tm="100000">
                                          <p:val>
                                            <p:strVal val="#ppt_x"/>
                                          </p:val>
                                        </p:tav>
                                      </p:tavLst>
                                    </p:anim>
                                    <p:anim calcmode="lin" valueType="num">
                                      <p:cBhvr additive="base">
                                        <p:cTn id="246" dur="3000" fill="hold"/>
                                        <p:tgtEl>
                                          <p:spTgt spid="16"/>
                                        </p:tgtEl>
                                        <p:attrNameLst>
                                          <p:attrName>ppt_y</p:attrName>
                                        </p:attrNameLst>
                                      </p:cBhvr>
                                      <p:tavLst>
                                        <p:tav tm="0">
                                          <p:val>
                                            <p:strVal val="#ppt_y"/>
                                          </p:val>
                                        </p:tav>
                                        <p:tav tm="100000">
                                          <p:val>
                                            <p:strVal val="#ppt_y"/>
                                          </p:val>
                                        </p:tav>
                                      </p:tavLst>
                                    </p:anim>
                                  </p:childTnLst>
                                </p:cTn>
                              </p:par>
                              <p:par>
                                <p:cTn id="247" presetID="2" presetClass="entr" presetSubtype="9" fill="hold" nodeType="withEffect">
                                  <p:stCondLst>
                                    <p:cond delay="0"/>
                                  </p:stCondLst>
                                  <p:childTnLst>
                                    <p:set>
                                      <p:cBhvr>
                                        <p:cTn id="248" dur="1" fill="hold">
                                          <p:stCondLst>
                                            <p:cond delay="0"/>
                                          </p:stCondLst>
                                        </p:cTn>
                                        <p:tgtEl>
                                          <p:spTgt spid="29"/>
                                        </p:tgtEl>
                                        <p:attrNameLst>
                                          <p:attrName>style.visibility</p:attrName>
                                        </p:attrNameLst>
                                      </p:cBhvr>
                                      <p:to>
                                        <p:strVal val="visible"/>
                                      </p:to>
                                    </p:set>
                                    <p:anim calcmode="lin" valueType="num">
                                      <p:cBhvr additive="base">
                                        <p:cTn id="249" dur="3000" fill="hold"/>
                                        <p:tgtEl>
                                          <p:spTgt spid="29"/>
                                        </p:tgtEl>
                                        <p:attrNameLst>
                                          <p:attrName>ppt_x</p:attrName>
                                        </p:attrNameLst>
                                      </p:cBhvr>
                                      <p:tavLst>
                                        <p:tav tm="0">
                                          <p:val>
                                            <p:strVal val="0-#ppt_w/2"/>
                                          </p:val>
                                        </p:tav>
                                        <p:tav tm="100000">
                                          <p:val>
                                            <p:strVal val="#ppt_x"/>
                                          </p:val>
                                        </p:tav>
                                      </p:tavLst>
                                    </p:anim>
                                    <p:anim calcmode="lin" valueType="num">
                                      <p:cBhvr additive="base">
                                        <p:cTn id="250" dur="3000" fill="hold"/>
                                        <p:tgtEl>
                                          <p:spTgt spid="29"/>
                                        </p:tgtEl>
                                        <p:attrNameLst>
                                          <p:attrName>ppt_y</p:attrName>
                                        </p:attrNameLst>
                                      </p:cBhvr>
                                      <p:tavLst>
                                        <p:tav tm="0">
                                          <p:val>
                                            <p:strVal val="0-#ppt_h/2"/>
                                          </p:val>
                                        </p:tav>
                                        <p:tav tm="100000">
                                          <p:val>
                                            <p:strVal val="#ppt_y"/>
                                          </p:val>
                                        </p:tav>
                                      </p:tavLst>
                                    </p:anim>
                                  </p:childTnLst>
                                </p:cTn>
                              </p:par>
                              <p:par>
                                <p:cTn id="251" presetID="2" presetClass="entr" presetSubtype="9" fill="hold" nodeType="withEffect">
                                  <p:stCondLst>
                                    <p:cond delay="0"/>
                                  </p:stCondLst>
                                  <p:childTnLst>
                                    <p:set>
                                      <p:cBhvr>
                                        <p:cTn id="252" dur="1" fill="hold">
                                          <p:stCondLst>
                                            <p:cond delay="0"/>
                                          </p:stCondLst>
                                        </p:cTn>
                                        <p:tgtEl>
                                          <p:spTgt spid="30"/>
                                        </p:tgtEl>
                                        <p:attrNameLst>
                                          <p:attrName>style.visibility</p:attrName>
                                        </p:attrNameLst>
                                      </p:cBhvr>
                                      <p:to>
                                        <p:strVal val="visible"/>
                                      </p:to>
                                    </p:set>
                                    <p:anim calcmode="lin" valueType="num">
                                      <p:cBhvr additive="base">
                                        <p:cTn id="253" dur="3000" fill="hold"/>
                                        <p:tgtEl>
                                          <p:spTgt spid="30"/>
                                        </p:tgtEl>
                                        <p:attrNameLst>
                                          <p:attrName>ppt_x</p:attrName>
                                        </p:attrNameLst>
                                      </p:cBhvr>
                                      <p:tavLst>
                                        <p:tav tm="0">
                                          <p:val>
                                            <p:strVal val="0-#ppt_w/2"/>
                                          </p:val>
                                        </p:tav>
                                        <p:tav tm="100000">
                                          <p:val>
                                            <p:strVal val="#ppt_x"/>
                                          </p:val>
                                        </p:tav>
                                      </p:tavLst>
                                    </p:anim>
                                    <p:anim calcmode="lin" valueType="num">
                                      <p:cBhvr additive="base">
                                        <p:cTn id="254" dur="3000" fill="hold"/>
                                        <p:tgtEl>
                                          <p:spTgt spid="30"/>
                                        </p:tgtEl>
                                        <p:attrNameLst>
                                          <p:attrName>ppt_y</p:attrName>
                                        </p:attrNameLst>
                                      </p:cBhvr>
                                      <p:tavLst>
                                        <p:tav tm="0">
                                          <p:val>
                                            <p:strVal val="0-#ppt_h/2"/>
                                          </p:val>
                                        </p:tav>
                                        <p:tav tm="100000">
                                          <p:val>
                                            <p:strVal val="#ppt_y"/>
                                          </p:val>
                                        </p:tav>
                                      </p:tavLst>
                                    </p:anim>
                                  </p:childTnLst>
                                </p:cTn>
                              </p:par>
                              <p:par>
                                <p:cTn id="255" presetID="2" presetClass="entr" presetSubtype="9" fill="hold" nodeType="withEffect">
                                  <p:stCondLst>
                                    <p:cond delay="0"/>
                                  </p:stCondLst>
                                  <p:childTnLst>
                                    <p:set>
                                      <p:cBhvr>
                                        <p:cTn id="256" dur="1" fill="hold">
                                          <p:stCondLst>
                                            <p:cond delay="0"/>
                                          </p:stCondLst>
                                        </p:cTn>
                                        <p:tgtEl>
                                          <p:spTgt spid="31"/>
                                        </p:tgtEl>
                                        <p:attrNameLst>
                                          <p:attrName>style.visibility</p:attrName>
                                        </p:attrNameLst>
                                      </p:cBhvr>
                                      <p:to>
                                        <p:strVal val="visible"/>
                                      </p:to>
                                    </p:set>
                                    <p:anim calcmode="lin" valueType="num">
                                      <p:cBhvr additive="base">
                                        <p:cTn id="257" dur="3000" fill="hold"/>
                                        <p:tgtEl>
                                          <p:spTgt spid="31"/>
                                        </p:tgtEl>
                                        <p:attrNameLst>
                                          <p:attrName>ppt_x</p:attrName>
                                        </p:attrNameLst>
                                      </p:cBhvr>
                                      <p:tavLst>
                                        <p:tav tm="0">
                                          <p:val>
                                            <p:strVal val="0-#ppt_w/2"/>
                                          </p:val>
                                        </p:tav>
                                        <p:tav tm="100000">
                                          <p:val>
                                            <p:strVal val="#ppt_x"/>
                                          </p:val>
                                        </p:tav>
                                      </p:tavLst>
                                    </p:anim>
                                    <p:anim calcmode="lin" valueType="num">
                                      <p:cBhvr additive="base">
                                        <p:cTn id="258" dur="3000" fill="hold"/>
                                        <p:tgtEl>
                                          <p:spTgt spid="31"/>
                                        </p:tgtEl>
                                        <p:attrNameLst>
                                          <p:attrName>ppt_y</p:attrName>
                                        </p:attrNameLst>
                                      </p:cBhvr>
                                      <p:tavLst>
                                        <p:tav tm="0">
                                          <p:val>
                                            <p:strVal val="0-#ppt_h/2"/>
                                          </p:val>
                                        </p:tav>
                                        <p:tav tm="100000">
                                          <p:val>
                                            <p:strVal val="#ppt_y"/>
                                          </p:val>
                                        </p:tav>
                                      </p:tavLst>
                                    </p:anim>
                                  </p:childTnLst>
                                </p:cTn>
                              </p:par>
                              <p:par>
                                <p:cTn id="259" presetID="2" presetClass="entr" presetSubtype="9" fill="hold" nodeType="withEffect">
                                  <p:stCondLst>
                                    <p:cond delay="0"/>
                                  </p:stCondLst>
                                  <p:childTnLst>
                                    <p:set>
                                      <p:cBhvr>
                                        <p:cTn id="260" dur="1" fill="hold">
                                          <p:stCondLst>
                                            <p:cond delay="0"/>
                                          </p:stCondLst>
                                        </p:cTn>
                                        <p:tgtEl>
                                          <p:spTgt spid="32"/>
                                        </p:tgtEl>
                                        <p:attrNameLst>
                                          <p:attrName>style.visibility</p:attrName>
                                        </p:attrNameLst>
                                      </p:cBhvr>
                                      <p:to>
                                        <p:strVal val="visible"/>
                                      </p:to>
                                    </p:set>
                                    <p:anim calcmode="lin" valueType="num">
                                      <p:cBhvr additive="base">
                                        <p:cTn id="261" dur="3000" fill="hold"/>
                                        <p:tgtEl>
                                          <p:spTgt spid="32"/>
                                        </p:tgtEl>
                                        <p:attrNameLst>
                                          <p:attrName>ppt_x</p:attrName>
                                        </p:attrNameLst>
                                      </p:cBhvr>
                                      <p:tavLst>
                                        <p:tav tm="0">
                                          <p:val>
                                            <p:strVal val="0-#ppt_w/2"/>
                                          </p:val>
                                        </p:tav>
                                        <p:tav tm="100000">
                                          <p:val>
                                            <p:strVal val="#ppt_x"/>
                                          </p:val>
                                        </p:tav>
                                      </p:tavLst>
                                    </p:anim>
                                    <p:anim calcmode="lin" valueType="num">
                                      <p:cBhvr additive="base">
                                        <p:cTn id="262" dur="3000" fill="hold"/>
                                        <p:tgtEl>
                                          <p:spTgt spid="32"/>
                                        </p:tgtEl>
                                        <p:attrNameLst>
                                          <p:attrName>ppt_y</p:attrName>
                                        </p:attrNameLst>
                                      </p:cBhvr>
                                      <p:tavLst>
                                        <p:tav tm="0">
                                          <p:val>
                                            <p:strVal val="0-#ppt_h/2"/>
                                          </p:val>
                                        </p:tav>
                                        <p:tav tm="100000">
                                          <p:val>
                                            <p:strVal val="#ppt_y"/>
                                          </p:val>
                                        </p:tav>
                                      </p:tavLst>
                                    </p:anim>
                                  </p:childTnLst>
                                </p:cTn>
                              </p:par>
                              <p:par>
                                <p:cTn id="263" presetID="2" presetClass="entr" presetSubtype="1" fill="hold" nodeType="withEffect">
                                  <p:stCondLst>
                                    <p:cond delay="0"/>
                                  </p:stCondLst>
                                  <p:childTnLst>
                                    <p:set>
                                      <p:cBhvr>
                                        <p:cTn id="264" dur="1" fill="hold">
                                          <p:stCondLst>
                                            <p:cond delay="0"/>
                                          </p:stCondLst>
                                        </p:cTn>
                                        <p:tgtEl>
                                          <p:spTgt spid="4"/>
                                        </p:tgtEl>
                                        <p:attrNameLst>
                                          <p:attrName>style.visibility</p:attrName>
                                        </p:attrNameLst>
                                      </p:cBhvr>
                                      <p:to>
                                        <p:strVal val="visible"/>
                                      </p:to>
                                    </p:set>
                                    <p:anim calcmode="lin" valueType="num">
                                      <p:cBhvr additive="base">
                                        <p:cTn id="265" dur="3000" fill="hold"/>
                                        <p:tgtEl>
                                          <p:spTgt spid="4"/>
                                        </p:tgtEl>
                                        <p:attrNameLst>
                                          <p:attrName>ppt_x</p:attrName>
                                        </p:attrNameLst>
                                      </p:cBhvr>
                                      <p:tavLst>
                                        <p:tav tm="0">
                                          <p:val>
                                            <p:strVal val="#ppt_x"/>
                                          </p:val>
                                        </p:tav>
                                        <p:tav tm="100000">
                                          <p:val>
                                            <p:strVal val="#ppt_x"/>
                                          </p:val>
                                        </p:tav>
                                      </p:tavLst>
                                    </p:anim>
                                    <p:anim calcmode="lin" valueType="num">
                                      <p:cBhvr additive="base">
                                        <p:cTn id="266" dur="3000" fill="hold"/>
                                        <p:tgtEl>
                                          <p:spTgt spid="4"/>
                                        </p:tgtEl>
                                        <p:attrNameLst>
                                          <p:attrName>ppt_y</p:attrName>
                                        </p:attrNameLst>
                                      </p:cBhvr>
                                      <p:tavLst>
                                        <p:tav tm="0">
                                          <p:val>
                                            <p:strVal val="0-#ppt_h/2"/>
                                          </p:val>
                                        </p:tav>
                                        <p:tav tm="100000">
                                          <p:val>
                                            <p:strVal val="#ppt_y"/>
                                          </p:val>
                                        </p:tav>
                                      </p:tavLst>
                                    </p:anim>
                                  </p:childTnLst>
                                </p:cTn>
                              </p:par>
                              <p:par>
                                <p:cTn id="267" presetID="2" presetClass="entr" presetSubtype="1" fill="hold" nodeType="withEffect">
                                  <p:stCondLst>
                                    <p:cond delay="0"/>
                                  </p:stCondLst>
                                  <p:childTnLst>
                                    <p:set>
                                      <p:cBhvr>
                                        <p:cTn id="268" dur="1" fill="hold">
                                          <p:stCondLst>
                                            <p:cond delay="0"/>
                                          </p:stCondLst>
                                        </p:cTn>
                                        <p:tgtEl>
                                          <p:spTgt spid="9"/>
                                        </p:tgtEl>
                                        <p:attrNameLst>
                                          <p:attrName>style.visibility</p:attrName>
                                        </p:attrNameLst>
                                      </p:cBhvr>
                                      <p:to>
                                        <p:strVal val="visible"/>
                                      </p:to>
                                    </p:set>
                                    <p:anim calcmode="lin" valueType="num">
                                      <p:cBhvr additive="base">
                                        <p:cTn id="269" dur="3000" fill="hold"/>
                                        <p:tgtEl>
                                          <p:spTgt spid="9"/>
                                        </p:tgtEl>
                                        <p:attrNameLst>
                                          <p:attrName>ppt_x</p:attrName>
                                        </p:attrNameLst>
                                      </p:cBhvr>
                                      <p:tavLst>
                                        <p:tav tm="0">
                                          <p:val>
                                            <p:strVal val="#ppt_x"/>
                                          </p:val>
                                        </p:tav>
                                        <p:tav tm="100000">
                                          <p:val>
                                            <p:strVal val="#ppt_x"/>
                                          </p:val>
                                        </p:tav>
                                      </p:tavLst>
                                    </p:anim>
                                    <p:anim calcmode="lin" valueType="num">
                                      <p:cBhvr additive="base">
                                        <p:cTn id="270" dur="3000" fill="hold"/>
                                        <p:tgtEl>
                                          <p:spTgt spid="9"/>
                                        </p:tgtEl>
                                        <p:attrNameLst>
                                          <p:attrName>ppt_y</p:attrName>
                                        </p:attrNameLst>
                                      </p:cBhvr>
                                      <p:tavLst>
                                        <p:tav tm="0">
                                          <p:val>
                                            <p:strVal val="0-#ppt_h/2"/>
                                          </p:val>
                                        </p:tav>
                                        <p:tav tm="100000">
                                          <p:val>
                                            <p:strVal val="#ppt_y"/>
                                          </p:val>
                                        </p:tav>
                                      </p:tavLst>
                                    </p:anim>
                                  </p:childTnLst>
                                </p:cTn>
                              </p:par>
                              <p:par>
                                <p:cTn id="271" presetID="2" presetClass="entr" presetSubtype="1" fill="hold" nodeType="withEffect">
                                  <p:stCondLst>
                                    <p:cond delay="0"/>
                                  </p:stCondLst>
                                  <p:childTnLst>
                                    <p:set>
                                      <p:cBhvr>
                                        <p:cTn id="272" dur="1" fill="hold">
                                          <p:stCondLst>
                                            <p:cond delay="0"/>
                                          </p:stCondLst>
                                        </p:cTn>
                                        <p:tgtEl>
                                          <p:spTgt spid="12"/>
                                        </p:tgtEl>
                                        <p:attrNameLst>
                                          <p:attrName>style.visibility</p:attrName>
                                        </p:attrNameLst>
                                      </p:cBhvr>
                                      <p:to>
                                        <p:strVal val="visible"/>
                                      </p:to>
                                    </p:set>
                                    <p:anim calcmode="lin" valueType="num">
                                      <p:cBhvr additive="base">
                                        <p:cTn id="273" dur="3000" fill="hold"/>
                                        <p:tgtEl>
                                          <p:spTgt spid="12"/>
                                        </p:tgtEl>
                                        <p:attrNameLst>
                                          <p:attrName>ppt_x</p:attrName>
                                        </p:attrNameLst>
                                      </p:cBhvr>
                                      <p:tavLst>
                                        <p:tav tm="0">
                                          <p:val>
                                            <p:strVal val="#ppt_x"/>
                                          </p:val>
                                        </p:tav>
                                        <p:tav tm="100000">
                                          <p:val>
                                            <p:strVal val="#ppt_x"/>
                                          </p:val>
                                        </p:tav>
                                      </p:tavLst>
                                    </p:anim>
                                    <p:anim calcmode="lin" valueType="num">
                                      <p:cBhvr additive="base">
                                        <p:cTn id="274" dur="3000" fill="hold"/>
                                        <p:tgtEl>
                                          <p:spTgt spid="12"/>
                                        </p:tgtEl>
                                        <p:attrNameLst>
                                          <p:attrName>ppt_y</p:attrName>
                                        </p:attrNameLst>
                                      </p:cBhvr>
                                      <p:tavLst>
                                        <p:tav tm="0">
                                          <p:val>
                                            <p:strVal val="0-#ppt_h/2"/>
                                          </p:val>
                                        </p:tav>
                                        <p:tav tm="100000">
                                          <p:val>
                                            <p:strVal val="#ppt_y"/>
                                          </p:val>
                                        </p:tav>
                                      </p:tavLst>
                                    </p:anim>
                                  </p:childTnLst>
                                </p:cTn>
                              </p:par>
                              <p:par>
                                <p:cTn id="275" presetID="2" presetClass="entr" presetSubtype="3" fill="hold" nodeType="withEffect">
                                  <p:stCondLst>
                                    <p:cond delay="0"/>
                                  </p:stCondLst>
                                  <p:childTnLst>
                                    <p:set>
                                      <p:cBhvr>
                                        <p:cTn id="276" dur="1" fill="hold">
                                          <p:stCondLst>
                                            <p:cond delay="0"/>
                                          </p:stCondLst>
                                        </p:cTn>
                                        <p:tgtEl>
                                          <p:spTgt spid="21"/>
                                        </p:tgtEl>
                                        <p:attrNameLst>
                                          <p:attrName>style.visibility</p:attrName>
                                        </p:attrNameLst>
                                      </p:cBhvr>
                                      <p:to>
                                        <p:strVal val="visible"/>
                                      </p:to>
                                    </p:set>
                                    <p:anim calcmode="lin" valueType="num">
                                      <p:cBhvr additive="base">
                                        <p:cTn id="277" dur="3000" fill="hold"/>
                                        <p:tgtEl>
                                          <p:spTgt spid="21"/>
                                        </p:tgtEl>
                                        <p:attrNameLst>
                                          <p:attrName>ppt_x</p:attrName>
                                        </p:attrNameLst>
                                      </p:cBhvr>
                                      <p:tavLst>
                                        <p:tav tm="0">
                                          <p:val>
                                            <p:strVal val="1+#ppt_w/2"/>
                                          </p:val>
                                        </p:tav>
                                        <p:tav tm="100000">
                                          <p:val>
                                            <p:strVal val="#ppt_x"/>
                                          </p:val>
                                        </p:tav>
                                      </p:tavLst>
                                    </p:anim>
                                    <p:anim calcmode="lin" valueType="num">
                                      <p:cBhvr additive="base">
                                        <p:cTn id="278" dur="3000" fill="hold"/>
                                        <p:tgtEl>
                                          <p:spTgt spid="21"/>
                                        </p:tgtEl>
                                        <p:attrNameLst>
                                          <p:attrName>ppt_y</p:attrName>
                                        </p:attrNameLst>
                                      </p:cBhvr>
                                      <p:tavLst>
                                        <p:tav tm="0">
                                          <p:val>
                                            <p:strVal val="0-#ppt_h/2"/>
                                          </p:val>
                                        </p:tav>
                                        <p:tav tm="100000">
                                          <p:val>
                                            <p:strVal val="#ppt_y"/>
                                          </p:val>
                                        </p:tav>
                                      </p:tavLst>
                                    </p:anim>
                                  </p:childTnLst>
                                </p:cTn>
                              </p:par>
                              <p:par>
                                <p:cTn id="279" presetID="2" presetClass="entr" presetSubtype="3" fill="hold" nodeType="withEffect">
                                  <p:stCondLst>
                                    <p:cond delay="0"/>
                                  </p:stCondLst>
                                  <p:childTnLst>
                                    <p:set>
                                      <p:cBhvr>
                                        <p:cTn id="280" dur="1" fill="hold">
                                          <p:stCondLst>
                                            <p:cond delay="0"/>
                                          </p:stCondLst>
                                        </p:cTn>
                                        <p:tgtEl>
                                          <p:spTgt spid="22"/>
                                        </p:tgtEl>
                                        <p:attrNameLst>
                                          <p:attrName>style.visibility</p:attrName>
                                        </p:attrNameLst>
                                      </p:cBhvr>
                                      <p:to>
                                        <p:strVal val="visible"/>
                                      </p:to>
                                    </p:set>
                                    <p:anim calcmode="lin" valueType="num">
                                      <p:cBhvr additive="base">
                                        <p:cTn id="281" dur="3000" fill="hold"/>
                                        <p:tgtEl>
                                          <p:spTgt spid="22"/>
                                        </p:tgtEl>
                                        <p:attrNameLst>
                                          <p:attrName>ppt_x</p:attrName>
                                        </p:attrNameLst>
                                      </p:cBhvr>
                                      <p:tavLst>
                                        <p:tav tm="0">
                                          <p:val>
                                            <p:strVal val="1+#ppt_w/2"/>
                                          </p:val>
                                        </p:tav>
                                        <p:tav tm="100000">
                                          <p:val>
                                            <p:strVal val="#ppt_x"/>
                                          </p:val>
                                        </p:tav>
                                      </p:tavLst>
                                    </p:anim>
                                    <p:anim calcmode="lin" valueType="num">
                                      <p:cBhvr additive="base">
                                        <p:cTn id="282" dur="3000" fill="hold"/>
                                        <p:tgtEl>
                                          <p:spTgt spid="22"/>
                                        </p:tgtEl>
                                        <p:attrNameLst>
                                          <p:attrName>ppt_y</p:attrName>
                                        </p:attrNameLst>
                                      </p:cBhvr>
                                      <p:tavLst>
                                        <p:tav tm="0">
                                          <p:val>
                                            <p:strVal val="0-#ppt_h/2"/>
                                          </p:val>
                                        </p:tav>
                                        <p:tav tm="100000">
                                          <p:val>
                                            <p:strVal val="#ppt_y"/>
                                          </p:val>
                                        </p:tav>
                                      </p:tavLst>
                                    </p:anim>
                                  </p:childTnLst>
                                </p:cTn>
                              </p:par>
                              <p:par>
                                <p:cTn id="283" presetID="2" presetClass="entr" presetSubtype="3" fill="hold" nodeType="withEffect">
                                  <p:stCondLst>
                                    <p:cond delay="0"/>
                                  </p:stCondLst>
                                  <p:childTnLst>
                                    <p:set>
                                      <p:cBhvr>
                                        <p:cTn id="284" dur="1" fill="hold">
                                          <p:stCondLst>
                                            <p:cond delay="0"/>
                                          </p:stCondLst>
                                        </p:cTn>
                                        <p:tgtEl>
                                          <p:spTgt spid="23"/>
                                        </p:tgtEl>
                                        <p:attrNameLst>
                                          <p:attrName>style.visibility</p:attrName>
                                        </p:attrNameLst>
                                      </p:cBhvr>
                                      <p:to>
                                        <p:strVal val="visible"/>
                                      </p:to>
                                    </p:set>
                                    <p:anim calcmode="lin" valueType="num">
                                      <p:cBhvr additive="base">
                                        <p:cTn id="285" dur="3000" fill="hold"/>
                                        <p:tgtEl>
                                          <p:spTgt spid="23"/>
                                        </p:tgtEl>
                                        <p:attrNameLst>
                                          <p:attrName>ppt_x</p:attrName>
                                        </p:attrNameLst>
                                      </p:cBhvr>
                                      <p:tavLst>
                                        <p:tav tm="0">
                                          <p:val>
                                            <p:strVal val="1+#ppt_w/2"/>
                                          </p:val>
                                        </p:tav>
                                        <p:tav tm="100000">
                                          <p:val>
                                            <p:strVal val="#ppt_x"/>
                                          </p:val>
                                        </p:tav>
                                      </p:tavLst>
                                    </p:anim>
                                    <p:anim calcmode="lin" valueType="num">
                                      <p:cBhvr additive="base">
                                        <p:cTn id="286" dur="3000" fill="hold"/>
                                        <p:tgtEl>
                                          <p:spTgt spid="23"/>
                                        </p:tgtEl>
                                        <p:attrNameLst>
                                          <p:attrName>ppt_y</p:attrName>
                                        </p:attrNameLst>
                                      </p:cBhvr>
                                      <p:tavLst>
                                        <p:tav tm="0">
                                          <p:val>
                                            <p:strVal val="0-#ppt_h/2"/>
                                          </p:val>
                                        </p:tav>
                                        <p:tav tm="100000">
                                          <p:val>
                                            <p:strVal val="#ppt_y"/>
                                          </p:val>
                                        </p:tav>
                                      </p:tavLst>
                                    </p:anim>
                                  </p:childTnLst>
                                </p:cTn>
                              </p:par>
                              <p:par>
                                <p:cTn id="287" presetID="2" presetClass="entr" presetSubtype="3" fill="hold" nodeType="withEffect">
                                  <p:stCondLst>
                                    <p:cond delay="0"/>
                                  </p:stCondLst>
                                  <p:childTnLst>
                                    <p:set>
                                      <p:cBhvr>
                                        <p:cTn id="288" dur="1" fill="hold">
                                          <p:stCondLst>
                                            <p:cond delay="0"/>
                                          </p:stCondLst>
                                        </p:cTn>
                                        <p:tgtEl>
                                          <p:spTgt spid="24"/>
                                        </p:tgtEl>
                                        <p:attrNameLst>
                                          <p:attrName>style.visibility</p:attrName>
                                        </p:attrNameLst>
                                      </p:cBhvr>
                                      <p:to>
                                        <p:strVal val="visible"/>
                                      </p:to>
                                    </p:set>
                                    <p:anim calcmode="lin" valueType="num">
                                      <p:cBhvr additive="base">
                                        <p:cTn id="289" dur="3000" fill="hold"/>
                                        <p:tgtEl>
                                          <p:spTgt spid="24"/>
                                        </p:tgtEl>
                                        <p:attrNameLst>
                                          <p:attrName>ppt_x</p:attrName>
                                        </p:attrNameLst>
                                      </p:cBhvr>
                                      <p:tavLst>
                                        <p:tav tm="0">
                                          <p:val>
                                            <p:strVal val="1+#ppt_w/2"/>
                                          </p:val>
                                        </p:tav>
                                        <p:tav tm="100000">
                                          <p:val>
                                            <p:strVal val="#ppt_x"/>
                                          </p:val>
                                        </p:tav>
                                      </p:tavLst>
                                    </p:anim>
                                    <p:anim calcmode="lin" valueType="num">
                                      <p:cBhvr additive="base">
                                        <p:cTn id="290" dur="3000" fill="hold"/>
                                        <p:tgtEl>
                                          <p:spTgt spid="24"/>
                                        </p:tgtEl>
                                        <p:attrNameLst>
                                          <p:attrName>ppt_y</p:attrName>
                                        </p:attrNameLst>
                                      </p:cBhvr>
                                      <p:tavLst>
                                        <p:tav tm="0">
                                          <p:val>
                                            <p:strVal val="0-#ppt_h/2"/>
                                          </p:val>
                                        </p:tav>
                                        <p:tav tm="100000">
                                          <p:val>
                                            <p:strVal val="#ppt_y"/>
                                          </p:val>
                                        </p:tav>
                                      </p:tavLst>
                                    </p:anim>
                                  </p:childTnLst>
                                </p:cTn>
                              </p:par>
                              <p:par>
                                <p:cTn id="291" presetID="2" presetClass="entr" presetSubtype="2" fill="hold" nodeType="withEffect">
                                  <p:stCondLst>
                                    <p:cond delay="0"/>
                                  </p:stCondLst>
                                  <p:childTnLst>
                                    <p:set>
                                      <p:cBhvr>
                                        <p:cTn id="292" dur="1" fill="hold">
                                          <p:stCondLst>
                                            <p:cond delay="0"/>
                                          </p:stCondLst>
                                        </p:cTn>
                                        <p:tgtEl>
                                          <p:spTgt spid="6"/>
                                        </p:tgtEl>
                                        <p:attrNameLst>
                                          <p:attrName>style.visibility</p:attrName>
                                        </p:attrNameLst>
                                      </p:cBhvr>
                                      <p:to>
                                        <p:strVal val="visible"/>
                                      </p:to>
                                    </p:set>
                                    <p:anim calcmode="lin" valueType="num">
                                      <p:cBhvr additive="base">
                                        <p:cTn id="293" dur="3000" fill="hold"/>
                                        <p:tgtEl>
                                          <p:spTgt spid="6"/>
                                        </p:tgtEl>
                                        <p:attrNameLst>
                                          <p:attrName>ppt_x</p:attrName>
                                        </p:attrNameLst>
                                      </p:cBhvr>
                                      <p:tavLst>
                                        <p:tav tm="0">
                                          <p:val>
                                            <p:strVal val="1+#ppt_w/2"/>
                                          </p:val>
                                        </p:tav>
                                        <p:tav tm="100000">
                                          <p:val>
                                            <p:strVal val="#ppt_x"/>
                                          </p:val>
                                        </p:tav>
                                      </p:tavLst>
                                    </p:anim>
                                    <p:anim calcmode="lin" valueType="num">
                                      <p:cBhvr additive="base">
                                        <p:cTn id="294" dur="3000" fill="hold"/>
                                        <p:tgtEl>
                                          <p:spTgt spid="6"/>
                                        </p:tgtEl>
                                        <p:attrNameLst>
                                          <p:attrName>ppt_y</p:attrName>
                                        </p:attrNameLst>
                                      </p:cBhvr>
                                      <p:tavLst>
                                        <p:tav tm="0">
                                          <p:val>
                                            <p:strVal val="#ppt_y"/>
                                          </p:val>
                                        </p:tav>
                                        <p:tav tm="100000">
                                          <p:val>
                                            <p:strVal val="#ppt_y"/>
                                          </p:val>
                                        </p:tav>
                                      </p:tavLst>
                                    </p:anim>
                                  </p:childTnLst>
                                </p:cTn>
                              </p:par>
                              <p:par>
                                <p:cTn id="295" presetID="2" presetClass="entr" presetSubtype="2" fill="hold" nodeType="withEffect">
                                  <p:stCondLst>
                                    <p:cond delay="0"/>
                                  </p:stCondLst>
                                  <p:childTnLst>
                                    <p:set>
                                      <p:cBhvr>
                                        <p:cTn id="296" dur="1" fill="hold">
                                          <p:stCondLst>
                                            <p:cond delay="0"/>
                                          </p:stCondLst>
                                        </p:cTn>
                                        <p:tgtEl>
                                          <p:spTgt spid="10"/>
                                        </p:tgtEl>
                                        <p:attrNameLst>
                                          <p:attrName>style.visibility</p:attrName>
                                        </p:attrNameLst>
                                      </p:cBhvr>
                                      <p:to>
                                        <p:strVal val="visible"/>
                                      </p:to>
                                    </p:set>
                                    <p:anim calcmode="lin" valueType="num">
                                      <p:cBhvr additive="base">
                                        <p:cTn id="297" dur="3000" fill="hold"/>
                                        <p:tgtEl>
                                          <p:spTgt spid="10"/>
                                        </p:tgtEl>
                                        <p:attrNameLst>
                                          <p:attrName>ppt_x</p:attrName>
                                        </p:attrNameLst>
                                      </p:cBhvr>
                                      <p:tavLst>
                                        <p:tav tm="0">
                                          <p:val>
                                            <p:strVal val="1+#ppt_w/2"/>
                                          </p:val>
                                        </p:tav>
                                        <p:tav tm="100000">
                                          <p:val>
                                            <p:strVal val="#ppt_x"/>
                                          </p:val>
                                        </p:tav>
                                      </p:tavLst>
                                    </p:anim>
                                    <p:anim calcmode="lin" valueType="num">
                                      <p:cBhvr additive="base">
                                        <p:cTn id="298" dur="3000" fill="hold"/>
                                        <p:tgtEl>
                                          <p:spTgt spid="10"/>
                                        </p:tgtEl>
                                        <p:attrNameLst>
                                          <p:attrName>ppt_y</p:attrName>
                                        </p:attrNameLst>
                                      </p:cBhvr>
                                      <p:tavLst>
                                        <p:tav tm="0">
                                          <p:val>
                                            <p:strVal val="#ppt_y"/>
                                          </p:val>
                                        </p:tav>
                                        <p:tav tm="100000">
                                          <p:val>
                                            <p:strVal val="#ppt_y"/>
                                          </p:val>
                                        </p:tav>
                                      </p:tavLst>
                                    </p:anim>
                                  </p:childTnLst>
                                </p:cTn>
                              </p:par>
                              <p:par>
                                <p:cTn id="299" presetID="2" presetClass="entr" presetSubtype="2" fill="hold" nodeType="withEffect">
                                  <p:stCondLst>
                                    <p:cond delay="0"/>
                                  </p:stCondLst>
                                  <p:childTnLst>
                                    <p:set>
                                      <p:cBhvr>
                                        <p:cTn id="300" dur="1" fill="hold">
                                          <p:stCondLst>
                                            <p:cond delay="0"/>
                                          </p:stCondLst>
                                        </p:cTn>
                                        <p:tgtEl>
                                          <p:spTgt spid="14"/>
                                        </p:tgtEl>
                                        <p:attrNameLst>
                                          <p:attrName>style.visibility</p:attrName>
                                        </p:attrNameLst>
                                      </p:cBhvr>
                                      <p:to>
                                        <p:strVal val="visible"/>
                                      </p:to>
                                    </p:set>
                                    <p:anim calcmode="lin" valueType="num">
                                      <p:cBhvr additive="base">
                                        <p:cTn id="301" dur="3000" fill="hold"/>
                                        <p:tgtEl>
                                          <p:spTgt spid="14"/>
                                        </p:tgtEl>
                                        <p:attrNameLst>
                                          <p:attrName>ppt_x</p:attrName>
                                        </p:attrNameLst>
                                      </p:cBhvr>
                                      <p:tavLst>
                                        <p:tav tm="0">
                                          <p:val>
                                            <p:strVal val="1+#ppt_w/2"/>
                                          </p:val>
                                        </p:tav>
                                        <p:tav tm="100000">
                                          <p:val>
                                            <p:strVal val="#ppt_x"/>
                                          </p:val>
                                        </p:tav>
                                      </p:tavLst>
                                    </p:anim>
                                    <p:anim calcmode="lin" valueType="num">
                                      <p:cBhvr additive="base">
                                        <p:cTn id="302" dur="3000" fill="hold"/>
                                        <p:tgtEl>
                                          <p:spTgt spid="14"/>
                                        </p:tgtEl>
                                        <p:attrNameLst>
                                          <p:attrName>ppt_y</p:attrName>
                                        </p:attrNameLst>
                                      </p:cBhvr>
                                      <p:tavLst>
                                        <p:tav tm="0">
                                          <p:val>
                                            <p:strVal val="#ppt_y"/>
                                          </p:val>
                                        </p:tav>
                                        <p:tav tm="100000">
                                          <p:val>
                                            <p:strVal val="#ppt_y"/>
                                          </p:val>
                                        </p:tav>
                                      </p:tavLst>
                                    </p:anim>
                                  </p:childTnLst>
                                </p:cTn>
                              </p:par>
                              <p:par>
                                <p:cTn id="303" presetID="2" presetClass="entr" presetSubtype="2" fill="hold" nodeType="withEffect">
                                  <p:stCondLst>
                                    <p:cond delay="0"/>
                                  </p:stCondLst>
                                  <p:childTnLst>
                                    <p:set>
                                      <p:cBhvr>
                                        <p:cTn id="304" dur="1" fill="hold">
                                          <p:stCondLst>
                                            <p:cond delay="0"/>
                                          </p:stCondLst>
                                        </p:cTn>
                                        <p:tgtEl>
                                          <p:spTgt spid="15"/>
                                        </p:tgtEl>
                                        <p:attrNameLst>
                                          <p:attrName>style.visibility</p:attrName>
                                        </p:attrNameLst>
                                      </p:cBhvr>
                                      <p:to>
                                        <p:strVal val="visible"/>
                                      </p:to>
                                    </p:set>
                                    <p:anim calcmode="lin" valueType="num">
                                      <p:cBhvr additive="base">
                                        <p:cTn id="305" dur="3000" fill="hold"/>
                                        <p:tgtEl>
                                          <p:spTgt spid="15"/>
                                        </p:tgtEl>
                                        <p:attrNameLst>
                                          <p:attrName>ppt_x</p:attrName>
                                        </p:attrNameLst>
                                      </p:cBhvr>
                                      <p:tavLst>
                                        <p:tav tm="0">
                                          <p:val>
                                            <p:strVal val="1+#ppt_w/2"/>
                                          </p:val>
                                        </p:tav>
                                        <p:tav tm="100000">
                                          <p:val>
                                            <p:strVal val="#ppt_x"/>
                                          </p:val>
                                        </p:tav>
                                      </p:tavLst>
                                    </p:anim>
                                    <p:anim calcmode="lin" valueType="num">
                                      <p:cBhvr additive="base">
                                        <p:cTn id="306" dur="3000" fill="hold"/>
                                        <p:tgtEl>
                                          <p:spTgt spid="15"/>
                                        </p:tgtEl>
                                        <p:attrNameLst>
                                          <p:attrName>ppt_y</p:attrName>
                                        </p:attrNameLst>
                                      </p:cBhvr>
                                      <p:tavLst>
                                        <p:tav tm="0">
                                          <p:val>
                                            <p:strVal val="#ppt_y"/>
                                          </p:val>
                                        </p:tav>
                                        <p:tav tm="100000">
                                          <p:val>
                                            <p:strVal val="#ppt_y"/>
                                          </p:val>
                                        </p:tav>
                                      </p:tavLst>
                                    </p:anim>
                                  </p:childTnLst>
                                </p:cTn>
                              </p:par>
                              <p:par>
                                <p:cTn id="307" presetID="23" presetClass="exit" presetSubtype="544" fill="hold" nodeType="withEffect">
                                  <p:stCondLst>
                                    <p:cond delay="0"/>
                                  </p:stCondLst>
                                  <p:childTnLst>
                                    <p:anim calcmode="lin" valueType="num">
                                      <p:cBhvr>
                                        <p:cTn id="308" dur="3000"/>
                                        <p:tgtEl>
                                          <p:spTgt spid="3"/>
                                        </p:tgtEl>
                                        <p:attrNameLst>
                                          <p:attrName>ppt_w</p:attrName>
                                        </p:attrNameLst>
                                      </p:cBhvr>
                                      <p:tavLst>
                                        <p:tav tm="0">
                                          <p:val>
                                            <p:strVal val="ppt_w"/>
                                          </p:val>
                                        </p:tav>
                                        <p:tav tm="100000">
                                          <p:val>
                                            <p:fltVal val="0"/>
                                          </p:val>
                                        </p:tav>
                                      </p:tavLst>
                                    </p:anim>
                                    <p:anim calcmode="lin" valueType="num">
                                      <p:cBhvr>
                                        <p:cTn id="309" dur="3000"/>
                                        <p:tgtEl>
                                          <p:spTgt spid="3"/>
                                        </p:tgtEl>
                                        <p:attrNameLst>
                                          <p:attrName>ppt_h</p:attrName>
                                        </p:attrNameLst>
                                      </p:cBhvr>
                                      <p:tavLst>
                                        <p:tav tm="0">
                                          <p:val>
                                            <p:strVal val="ppt_h"/>
                                          </p:val>
                                        </p:tav>
                                        <p:tav tm="100000">
                                          <p:val>
                                            <p:fltVal val="0"/>
                                          </p:val>
                                        </p:tav>
                                      </p:tavLst>
                                    </p:anim>
                                    <p:anim calcmode="lin" valueType="num">
                                      <p:cBhvr>
                                        <p:cTn id="310" dur="3000"/>
                                        <p:tgtEl>
                                          <p:spTgt spid="3"/>
                                        </p:tgtEl>
                                        <p:attrNameLst>
                                          <p:attrName>ppt_x</p:attrName>
                                        </p:attrNameLst>
                                      </p:cBhvr>
                                      <p:tavLst>
                                        <p:tav tm="0">
                                          <p:val>
                                            <p:strVal val="ppt_x"/>
                                          </p:val>
                                        </p:tav>
                                        <p:tav tm="100000">
                                          <p:val>
                                            <p:fltVal val="0.5"/>
                                          </p:val>
                                        </p:tav>
                                      </p:tavLst>
                                    </p:anim>
                                    <p:anim calcmode="lin" valueType="num">
                                      <p:cBhvr>
                                        <p:cTn id="311" dur="3000"/>
                                        <p:tgtEl>
                                          <p:spTgt spid="3"/>
                                        </p:tgtEl>
                                        <p:attrNameLst>
                                          <p:attrName>ppt_y</p:attrName>
                                        </p:attrNameLst>
                                      </p:cBhvr>
                                      <p:tavLst>
                                        <p:tav tm="0">
                                          <p:val>
                                            <p:strVal val="ppt_y"/>
                                          </p:val>
                                        </p:tav>
                                        <p:tav tm="100000">
                                          <p:val>
                                            <p:fltVal val="0.5"/>
                                          </p:val>
                                        </p:tav>
                                      </p:tavLst>
                                    </p:anim>
                                    <p:set>
                                      <p:cBhvr>
                                        <p:cTn id="312" dur="1" fill="hold">
                                          <p:stCondLst>
                                            <p:cond delay="2999"/>
                                          </p:stCondLst>
                                        </p:cTn>
                                        <p:tgtEl>
                                          <p:spTgt spid="3"/>
                                        </p:tgtEl>
                                        <p:attrNameLst>
                                          <p:attrName>style.visibility</p:attrName>
                                        </p:attrNameLst>
                                      </p:cBhvr>
                                      <p:to>
                                        <p:strVal val="hidden"/>
                                      </p:to>
                                    </p:set>
                                  </p:childTnLst>
                                </p:cTn>
                              </p:par>
                              <p:par>
                                <p:cTn id="313" presetID="23" presetClass="exit" presetSubtype="544" fill="hold" nodeType="withEffect">
                                  <p:stCondLst>
                                    <p:cond delay="0"/>
                                  </p:stCondLst>
                                  <p:childTnLst>
                                    <p:anim calcmode="lin" valueType="num">
                                      <p:cBhvr>
                                        <p:cTn id="314" dur="3000"/>
                                        <p:tgtEl>
                                          <p:spTgt spid="4"/>
                                        </p:tgtEl>
                                        <p:attrNameLst>
                                          <p:attrName>ppt_w</p:attrName>
                                        </p:attrNameLst>
                                      </p:cBhvr>
                                      <p:tavLst>
                                        <p:tav tm="0">
                                          <p:val>
                                            <p:strVal val="ppt_w"/>
                                          </p:val>
                                        </p:tav>
                                        <p:tav tm="100000">
                                          <p:val>
                                            <p:fltVal val="0"/>
                                          </p:val>
                                        </p:tav>
                                      </p:tavLst>
                                    </p:anim>
                                    <p:anim calcmode="lin" valueType="num">
                                      <p:cBhvr>
                                        <p:cTn id="315" dur="3000"/>
                                        <p:tgtEl>
                                          <p:spTgt spid="4"/>
                                        </p:tgtEl>
                                        <p:attrNameLst>
                                          <p:attrName>ppt_h</p:attrName>
                                        </p:attrNameLst>
                                      </p:cBhvr>
                                      <p:tavLst>
                                        <p:tav tm="0">
                                          <p:val>
                                            <p:strVal val="ppt_h"/>
                                          </p:val>
                                        </p:tav>
                                        <p:tav tm="100000">
                                          <p:val>
                                            <p:fltVal val="0"/>
                                          </p:val>
                                        </p:tav>
                                      </p:tavLst>
                                    </p:anim>
                                    <p:anim calcmode="lin" valueType="num">
                                      <p:cBhvr>
                                        <p:cTn id="316" dur="3000"/>
                                        <p:tgtEl>
                                          <p:spTgt spid="4"/>
                                        </p:tgtEl>
                                        <p:attrNameLst>
                                          <p:attrName>ppt_x</p:attrName>
                                        </p:attrNameLst>
                                      </p:cBhvr>
                                      <p:tavLst>
                                        <p:tav tm="0">
                                          <p:val>
                                            <p:strVal val="ppt_x"/>
                                          </p:val>
                                        </p:tav>
                                        <p:tav tm="100000">
                                          <p:val>
                                            <p:fltVal val="0.5"/>
                                          </p:val>
                                        </p:tav>
                                      </p:tavLst>
                                    </p:anim>
                                    <p:anim calcmode="lin" valueType="num">
                                      <p:cBhvr>
                                        <p:cTn id="317" dur="3000"/>
                                        <p:tgtEl>
                                          <p:spTgt spid="4"/>
                                        </p:tgtEl>
                                        <p:attrNameLst>
                                          <p:attrName>ppt_y</p:attrName>
                                        </p:attrNameLst>
                                      </p:cBhvr>
                                      <p:tavLst>
                                        <p:tav tm="0">
                                          <p:val>
                                            <p:strVal val="ppt_y"/>
                                          </p:val>
                                        </p:tav>
                                        <p:tav tm="100000">
                                          <p:val>
                                            <p:fltVal val="0.5"/>
                                          </p:val>
                                        </p:tav>
                                      </p:tavLst>
                                    </p:anim>
                                    <p:set>
                                      <p:cBhvr>
                                        <p:cTn id="318" dur="1" fill="hold">
                                          <p:stCondLst>
                                            <p:cond delay="2999"/>
                                          </p:stCondLst>
                                        </p:cTn>
                                        <p:tgtEl>
                                          <p:spTgt spid="4"/>
                                        </p:tgtEl>
                                        <p:attrNameLst>
                                          <p:attrName>style.visibility</p:attrName>
                                        </p:attrNameLst>
                                      </p:cBhvr>
                                      <p:to>
                                        <p:strVal val="hidden"/>
                                      </p:to>
                                    </p:set>
                                  </p:childTnLst>
                                </p:cTn>
                              </p:par>
                              <p:par>
                                <p:cTn id="319" presetID="23" presetClass="exit" presetSubtype="544" fill="hold" nodeType="withEffect">
                                  <p:stCondLst>
                                    <p:cond delay="0"/>
                                  </p:stCondLst>
                                  <p:childTnLst>
                                    <p:anim calcmode="lin" valueType="num">
                                      <p:cBhvr>
                                        <p:cTn id="320" dur="3000"/>
                                        <p:tgtEl>
                                          <p:spTgt spid="5"/>
                                        </p:tgtEl>
                                        <p:attrNameLst>
                                          <p:attrName>ppt_w</p:attrName>
                                        </p:attrNameLst>
                                      </p:cBhvr>
                                      <p:tavLst>
                                        <p:tav tm="0">
                                          <p:val>
                                            <p:strVal val="ppt_w"/>
                                          </p:val>
                                        </p:tav>
                                        <p:tav tm="100000">
                                          <p:val>
                                            <p:fltVal val="0"/>
                                          </p:val>
                                        </p:tav>
                                      </p:tavLst>
                                    </p:anim>
                                    <p:anim calcmode="lin" valueType="num">
                                      <p:cBhvr>
                                        <p:cTn id="321" dur="3000"/>
                                        <p:tgtEl>
                                          <p:spTgt spid="5"/>
                                        </p:tgtEl>
                                        <p:attrNameLst>
                                          <p:attrName>ppt_h</p:attrName>
                                        </p:attrNameLst>
                                      </p:cBhvr>
                                      <p:tavLst>
                                        <p:tav tm="0">
                                          <p:val>
                                            <p:strVal val="ppt_h"/>
                                          </p:val>
                                        </p:tav>
                                        <p:tav tm="100000">
                                          <p:val>
                                            <p:fltVal val="0"/>
                                          </p:val>
                                        </p:tav>
                                      </p:tavLst>
                                    </p:anim>
                                    <p:anim calcmode="lin" valueType="num">
                                      <p:cBhvr>
                                        <p:cTn id="322" dur="3000"/>
                                        <p:tgtEl>
                                          <p:spTgt spid="5"/>
                                        </p:tgtEl>
                                        <p:attrNameLst>
                                          <p:attrName>ppt_x</p:attrName>
                                        </p:attrNameLst>
                                      </p:cBhvr>
                                      <p:tavLst>
                                        <p:tav tm="0">
                                          <p:val>
                                            <p:strVal val="ppt_x"/>
                                          </p:val>
                                        </p:tav>
                                        <p:tav tm="100000">
                                          <p:val>
                                            <p:fltVal val="0.5"/>
                                          </p:val>
                                        </p:tav>
                                      </p:tavLst>
                                    </p:anim>
                                    <p:anim calcmode="lin" valueType="num">
                                      <p:cBhvr>
                                        <p:cTn id="323" dur="3000"/>
                                        <p:tgtEl>
                                          <p:spTgt spid="5"/>
                                        </p:tgtEl>
                                        <p:attrNameLst>
                                          <p:attrName>ppt_y</p:attrName>
                                        </p:attrNameLst>
                                      </p:cBhvr>
                                      <p:tavLst>
                                        <p:tav tm="0">
                                          <p:val>
                                            <p:strVal val="ppt_y"/>
                                          </p:val>
                                        </p:tav>
                                        <p:tav tm="100000">
                                          <p:val>
                                            <p:fltVal val="0.5"/>
                                          </p:val>
                                        </p:tav>
                                      </p:tavLst>
                                    </p:anim>
                                    <p:set>
                                      <p:cBhvr>
                                        <p:cTn id="324" dur="1" fill="hold">
                                          <p:stCondLst>
                                            <p:cond delay="2999"/>
                                          </p:stCondLst>
                                        </p:cTn>
                                        <p:tgtEl>
                                          <p:spTgt spid="5"/>
                                        </p:tgtEl>
                                        <p:attrNameLst>
                                          <p:attrName>style.visibility</p:attrName>
                                        </p:attrNameLst>
                                      </p:cBhvr>
                                      <p:to>
                                        <p:strVal val="hidden"/>
                                      </p:to>
                                    </p:set>
                                  </p:childTnLst>
                                </p:cTn>
                              </p:par>
                              <p:par>
                                <p:cTn id="325" presetID="23" presetClass="exit" presetSubtype="544" fill="hold" nodeType="withEffect">
                                  <p:stCondLst>
                                    <p:cond delay="0"/>
                                  </p:stCondLst>
                                  <p:childTnLst>
                                    <p:anim calcmode="lin" valueType="num">
                                      <p:cBhvr>
                                        <p:cTn id="326" dur="3000"/>
                                        <p:tgtEl>
                                          <p:spTgt spid="6"/>
                                        </p:tgtEl>
                                        <p:attrNameLst>
                                          <p:attrName>ppt_w</p:attrName>
                                        </p:attrNameLst>
                                      </p:cBhvr>
                                      <p:tavLst>
                                        <p:tav tm="0">
                                          <p:val>
                                            <p:strVal val="ppt_w"/>
                                          </p:val>
                                        </p:tav>
                                        <p:tav tm="100000">
                                          <p:val>
                                            <p:fltVal val="0"/>
                                          </p:val>
                                        </p:tav>
                                      </p:tavLst>
                                    </p:anim>
                                    <p:anim calcmode="lin" valueType="num">
                                      <p:cBhvr>
                                        <p:cTn id="327" dur="3000"/>
                                        <p:tgtEl>
                                          <p:spTgt spid="6"/>
                                        </p:tgtEl>
                                        <p:attrNameLst>
                                          <p:attrName>ppt_h</p:attrName>
                                        </p:attrNameLst>
                                      </p:cBhvr>
                                      <p:tavLst>
                                        <p:tav tm="0">
                                          <p:val>
                                            <p:strVal val="ppt_h"/>
                                          </p:val>
                                        </p:tav>
                                        <p:tav tm="100000">
                                          <p:val>
                                            <p:fltVal val="0"/>
                                          </p:val>
                                        </p:tav>
                                      </p:tavLst>
                                    </p:anim>
                                    <p:anim calcmode="lin" valueType="num">
                                      <p:cBhvr>
                                        <p:cTn id="328" dur="3000"/>
                                        <p:tgtEl>
                                          <p:spTgt spid="6"/>
                                        </p:tgtEl>
                                        <p:attrNameLst>
                                          <p:attrName>ppt_x</p:attrName>
                                        </p:attrNameLst>
                                      </p:cBhvr>
                                      <p:tavLst>
                                        <p:tav tm="0">
                                          <p:val>
                                            <p:strVal val="ppt_x"/>
                                          </p:val>
                                        </p:tav>
                                        <p:tav tm="100000">
                                          <p:val>
                                            <p:fltVal val="0.5"/>
                                          </p:val>
                                        </p:tav>
                                      </p:tavLst>
                                    </p:anim>
                                    <p:anim calcmode="lin" valueType="num">
                                      <p:cBhvr>
                                        <p:cTn id="329" dur="3000"/>
                                        <p:tgtEl>
                                          <p:spTgt spid="6"/>
                                        </p:tgtEl>
                                        <p:attrNameLst>
                                          <p:attrName>ppt_y</p:attrName>
                                        </p:attrNameLst>
                                      </p:cBhvr>
                                      <p:tavLst>
                                        <p:tav tm="0">
                                          <p:val>
                                            <p:strVal val="ppt_y"/>
                                          </p:val>
                                        </p:tav>
                                        <p:tav tm="100000">
                                          <p:val>
                                            <p:fltVal val="0.5"/>
                                          </p:val>
                                        </p:tav>
                                      </p:tavLst>
                                    </p:anim>
                                    <p:set>
                                      <p:cBhvr>
                                        <p:cTn id="330" dur="1" fill="hold">
                                          <p:stCondLst>
                                            <p:cond delay="2999"/>
                                          </p:stCondLst>
                                        </p:cTn>
                                        <p:tgtEl>
                                          <p:spTgt spid="6"/>
                                        </p:tgtEl>
                                        <p:attrNameLst>
                                          <p:attrName>style.visibility</p:attrName>
                                        </p:attrNameLst>
                                      </p:cBhvr>
                                      <p:to>
                                        <p:strVal val="hidden"/>
                                      </p:to>
                                    </p:set>
                                  </p:childTnLst>
                                </p:cTn>
                              </p:par>
                              <p:par>
                                <p:cTn id="331" presetID="23" presetClass="exit" presetSubtype="544" fill="hold" nodeType="withEffect">
                                  <p:stCondLst>
                                    <p:cond delay="0"/>
                                  </p:stCondLst>
                                  <p:childTnLst>
                                    <p:anim calcmode="lin" valueType="num">
                                      <p:cBhvr>
                                        <p:cTn id="332" dur="3000"/>
                                        <p:tgtEl>
                                          <p:spTgt spid="7"/>
                                        </p:tgtEl>
                                        <p:attrNameLst>
                                          <p:attrName>ppt_w</p:attrName>
                                        </p:attrNameLst>
                                      </p:cBhvr>
                                      <p:tavLst>
                                        <p:tav tm="0">
                                          <p:val>
                                            <p:strVal val="ppt_w"/>
                                          </p:val>
                                        </p:tav>
                                        <p:tav tm="100000">
                                          <p:val>
                                            <p:fltVal val="0"/>
                                          </p:val>
                                        </p:tav>
                                      </p:tavLst>
                                    </p:anim>
                                    <p:anim calcmode="lin" valueType="num">
                                      <p:cBhvr>
                                        <p:cTn id="333" dur="3000"/>
                                        <p:tgtEl>
                                          <p:spTgt spid="7"/>
                                        </p:tgtEl>
                                        <p:attrNameLst>
                                          <p:attrName>ppt_h</p:attrName>
                                        </p:attrNameLst>
                                      </p:cBhvr>
                                      <p:tavLst>
                                        <p:tav tm="0">
                                          <p:val>
                                            <p:strVal val="ppt_h"/>
                                          </p:val>
                                        </p:tav>
                                        <p:tav tm="100000">
                                          <p:val>
                                            <p:fltVal val="0"/>
                                          </p:val>
                                        </p:tav>
                                      </p:tavLst>
                                    </p:anim>
                                    <p:anim calcmode="lin" valueType="num">
                                      <p:cBhvr>
                                        <p:cTn id="334" dur="3000"/>
                                        <p:tgtEl>
                                          <p:spTgt spid="7"/>
                                        </p:tgtEl>
                                        <p:attrNameLst>
                                          <p:attrName>ppt_x</p:attrName>
                                        </p:attrNameLst>
                                      </p:cBhvr>
                                      <p:tavLst>
                                        <p:tav tm="0">
                                          <p:val>
                                            <p:strVal val="ppt_x"/>
                                          </p:val>
                                        </p:tav>
                                        <p:tav tm="100000">
                                          <p:val>
                                            <p:fltVal val="0.5"/>
                                          </p:val>
                                        </p:tav>
                                      </p:tavLst>
                                    </p:anim>
                                    <p:anim calcmode="lin" valueType="num">
                                      <p:cBhvr>
                                        <p:cTn id="335" dur="3000"/>
                                        <p:tgtEl>
                                          <p:spTgt spid="7"/>
                                        </p:tgtEl>
                                        <p:attrNameLst>
                                          <p:attrName>ppt_y</p:attrName>
                                        </p:attrNameLst>
                                      </p:cBhvr>
                                      <p:tavLst>
                                        <p:tav tm="0">
                                          <p:val>
                                            <p:strVal val="ppt_y"/>
                                          </p:val>
                                        </p:tav>
                                        <p:tav tm="100000">
                                          <p:val>
                                            <p:fltVal val="0.5"/>
                                          </p:val>
                                        </p:tav>
                                      </p:tavLst>
                                    </p:anim>
                                    <p:set>
                                      <p:cBhvr>
                                        <p:cTn id="336" dur="1" fill="hold">
                                          <p:stCondLst>
                                            <p:cond delay="2999"/>
                                          </p:stCondLst>
                                        </p:cTn>
                                        <p:tgtEl>
                                          <p:spTgt spid="7"/>
                                        </p:tgtEl>
                                        <p:attrNameLst>
                                          <p:attrName>style.visibility</p:attrName>
                                        </p:attrNameLst>
                                      </p:cBhvr>
                                      <p:to>
                                        <p:strVal val="hidden"/>
                                      </p:to>
                                    </p:set>
                                  </p:childTnLst>
                                </p:cTn>
                              </p:par>
                              <p:par>
                                <p:cTn id="337" presetID="23" presetClass="exit" presetSubtype="544" fill="hold" nodeType="withEffect">
                                  <p:stCondLst>
                                    <p:cond delay="0"/>
                                  </p:stCondLst>
                                  <p:childTnLst>
                                    <p:anim calcmode="lin" valueType="num">
                                      <p:cBhvr>
                                        <p:cTn id="338" dur="3000"/>
                                        <p:tgtEl>
                                          <p:spTgt spid="8"/>
                                        </p:tgtEl>
                                        <p:attrNameLst>
                                          <p:attrName>ppt_w</p:attrName>
                                        </p:attrNameLst>
                                      </p:cBhvr>
                                      <p:tavLst>
                                        <p:tav tm="0">
                                          <p:val>
                                            <p:strVal val="ppt_w"/>
                                          </p:val>
                                        </p:tav>
                                        <p:tav tm="100000">
                                          <p:val>
                                            <p:fltVal val="0"/>
                                          </p:val>
                                        </p:tav>
                                      </p:tavLst>
                                    </p:anim>
                                    <p:anim calcmode="lin" valueType="num">
                                      <p:cBhvr>
                                        <p:cTn id="339" dur="3000"/>
                                        <p:tgtEl>
                                          <p:spTgt spid="8"/>
                                        </p:tgtEl>
                                        <p:attrNameLst>
                                          <p:attrName>ppt_h</p:attrName>
                                        </p:attrNameLst>
                                      </p:cBhvr>
                                      <p:tavLst>
                                        <p:tav tm="0">
                                          <p:val>
                                            <p:strVal val="ppt_h"/>
                                          </p:val>
                                        </p:tav>
                                        <p:tav tm="100000">
                                          <p:val>
                                            <p:fltVal val="0"/>
                                          </p:val>
                                        </p:tav>
                                      </p:tavLst>
                                    </p:anim>
                                    <p:anim calcmode="lin" valueType="num">
                                      <p:cBhvr>
                                        <p:cTn id="340" dur="3000"/>
                                        <p:tgtEl>
                                          <p:spTgt spid="8"/>
                                        </p:tgtEl>
                                        <p:attrNameLst>
                                          <p:attrName>ppt_x</p:attrName>
                                        </p:attrNameLst>
                                      </p:cBhvr>
                                      <p:tavLst>
                                        <p:tav tm="0">
                                          <p:val>
                                            <p:strVal val="ppt_x"/>
                                          </p:val>
                                        </p:tav>
                                        <p:tav tm="100000">
                                          <p:val>
                                            <p:fltVal val="0.5"/>
                                          </p:val>
                                        </p:tav>
                                      </p:tavLst>
                                    </p:anim>
                                    <p:anim calcmode="lin" valueType="num">
                                      <p:cBhvr>
                                        <p:cTn id="341" dur="3000"/>
                                        <p:tgtEl>
                                          <p:spTgt spid="8"/>
                                        </p:tgtEl>
                                        <p:attrNameLst>
                                          <p:attrName>ppt_y</p:attrName>
                                        </p:attrNameLst>
                                      </p:cBhvr>
                                      <p:tavLst>
                                        <p:tav tm="0">
                                          <p:val>
                                            <p:strVal val="ppt_y"/>
                                          </p:val>
                                        </p:tav>
                                        <p:tav tm="100000">
                                          <p:val>
                                            <p:fltVal val="0.5"/>
                                          </p:val>
                                        </p:tav>
                                      </p:tavLst>
                                    </p:anim>
                                    <p:set>
                                      <p:cBhvr>
                                        <p:cTn id="342" dur="1" fill="hold">
                                          <p:stCondLst>
                                            <p:cond delay="2999"/>
                                          </p:stCondLst>
                                        </p:cTn>
                                        <p:tgtEl>
                                          <p:spTgt spid="8"/>
                                        </p:tgtEl>
                                        <p:attrNameLst>
                                          <p:attrName>style.visibility</p:attrName>
                                        </p:attrNameLst>
                                      </p:cBhvr>
                                      <p:to>
                                        <p:strVal val="hidden"/>
                                      </p:to>
                                    </p:set>
                                  </p:childTnLst>
                                </p:cTn>
                              </p:par>
                              <p:par>
                                <p:cTn id="343" presetID="23" presetClass="exit" presetSubtype="544" fill="hold" nodeType="withEffect">
                                  <p:stCondLst>
                                    <p:cond delay="0"/>
                                  </p:stCondLst>
                                  <p:childTnLst>
                                    <p:anim calcmode="lin" valueType="num">
                                      <p:cBhvr>
                                        <p:cTn id="344" dur="3000"/>
                                        <p:tgtEl>
                                          <p:spTgt spid="9"/>
                                        </p:tgtEl>
                                        <p:attrNameLst>
                                          <p:attrName>ppt_w</p:attrName>
                                        </p:attrNameLst>
                                      </p:cBhvr>
                                      <p:tavLst>
                                        <p:tav tm="0">
                                          <p:val>
                                            <p:strVal val="ppt_w"/>
                                          </p:val>
                                        </p:tav>
                                        <p:tav tm="100000">
                                          <p:val>
                                            <p:fltVal val="0"/>
                                          </p:val>
                                        </p:tav>
                                      </p:tavLst>
                                    </p:anim>
                                    <p:anim calcmode="lin" valueType="num">
                                      <p:cBhvr>
                                        <p:cTn id="345" dur="3000"/>
                                        <p:tgtEl>
                                          <p:spTgt spid="9"/>
                                        </p:tgtEl>
                                        <p:attrNameLst>
                                          <p:attrName>ppt_h</p:attrName>
                                        </p:attrNameLst>
                                      </p:cBhvr>
                                      <p:tavLst>
                                        <p:tav tm="0">
                                          <p:val>
                                            <p:strVal val="ppt_h"/>
                                          </p:val>
                                        </p:tav>
                                        <p:tav tm="100000">
                                          <p:val>
                                            <p:fltVal val="0"/>
                                          </p:val>
                                        </p:tav>
                                      </p:tavLst>
                                    </p:anim>
                                    <p:anim calcmode="lin" valueType="num">
                                      <p:cBhvr>
                                        <p:cTn id="346" dur="3000"/>
                                        <p:tgtEl>
                                          <p:spTgt spid="9"/>
                                        </p:tgtEl>
                                        <p:attrNameLst>
                                          <p:attrName>ppt_x</p:attrName>
                                        </p:attrNameLst>
                                      </p:cBhvr>
                                      <p:tavLst>
                                        <p:tav tm="0">
                                          <p:val>
                                            <p:strVal val="ppt_x"/>
                                          </p:val>
                                        </p:tav>
                                        <p:tav tm="100000">
                                          <p:val>
                                            <p:fltVal val="0.5"/>
                                          </p:val>
                                        </p:tav>
                                      </p:tavLst>
                                    </p:anim>
                                    <p:anim calcmode="lin" valueType="num">
                                      <p:cBhvr>
                                        <p:cTn id="347" dur="3000"/>
                                        <p:tgtEl>
                                          <p:spTgt spid="9"/>
                                        </p:tgtEl>
                                        <p:attrNameLst>
                                          <p:attrName>ppt_y</p:attrName>
                                        </p:attrNameLst>
                                      </p:cBhvr>
                                      <p:tavLst>
                                        <p:tav tm="0">
                                          <p:val>
                                            <p:strVal val="ppt_y"/>
                                          </p:val>
                                        </p:tav>
                                        <p:tav tm="100000">
                                          <p:val>
                                            <p:fltVal val="0.5"/>
                                          </p:val>
                                        </p:tav>
                                      </p:tavLst>
                                    </p:anim>
                                    <p:set>
                                      <p:cBhvr>
                                        <p:cTn id="348" dur="1" fill="hold">
                                          <p:stCondLst>
                                            <p:cond delay="2999"/>
                                          </p:stCondLst>
                                        </p:cTn>
                                        <p:tgtEl>
                                          <p:spTgt spid="9"/>
                                        </p:tgtEl>
                                        <p:attrNameLst>
                                          <p:attrName>style.visibility</p:attrName>
                                        </p:attrNameLst>
                                      </p:cBhvr>
                                      <p:to>
                                        <p:strVal val="hidden"/>
                                      </p:to>
                                    </p:set>
                                  </p:childTnLst>
                                </p:cTn>
                              </p:par>
                              <p:par>
                                <p:cTn id="349" presetID="23" presetClass="exit" presetSubtype="544" fill="hold" nodeType="withEffect">
                                  <p:stCondLst>
                                    <p:cond delay="0"/>
                                  </p:stCondLst>
                                  <p:childTnLst>
                                    <p:anim calcmode="lin" valueType="num">
                                      <p:cBhvr>
                                        <p:cTn id="350" dur="3000"/>
                                        <p:tgtEl>
                                          <p:spTgt spid="10"/>
                                        </p:tgtEl>
                                        <p:attrNameLst>
                                          <p:attrName>ppt_w</p:attrName>
                                        </p:attrNameLst>
                                      </p:cBhvr>
                                      <p:tavLst>
                                        <p:tav tm="0">
                                          <p:val>
                                            <p:strVal val="ppt_w"/>
                                          </p:val>
                                        </p:tav>
                                        <p:tav tm="100000">
                                          <p:val>
                                            <p:fltVal val="0"/>
                                          </p:val>
                                        </p:tav>
                                      </p:tavLst>
                                    </p:anim>
                                    <p:anim calcmode="lin" valueType="num">
                                      <p:cBhvr>
                                        <p:cTn id="351" dur="3000"/>
                                        <p:tgtEl>
                                          <p:spTgt spid="10"/>
                                        </p:tgtEl>
                                        <p:attrNameLst>
                                          <p:attrName>ppt_h</p:attrName>
                                        </p:attrNameLst>
                                      </p:cBhvr>
                                      <p:tavLst>
                                        <p:tav tm="0">
                                          <p:val>
                                            <p:strVal val="ppt_h"/>
                                          </p:val>
                                        </p:tav>
                                        <p:tav tm="100000">
                                          <p:val>
                                            <p:fltVal val="0"/>
                                          </p:val>
                                        </p:tav>
                                      </p:tavLst>
                                    </p:anim>
                                    <p:anim calcmode="lin" valueType="num">
                                      <p:cBhvr>
                                        <p:cTn id="352" dur="3000"/>
                                        <p:tgtEl>
                                          <p:spTgt spid="10"/>
                                        </p:tgtEl>
                                        <p:attrNameLst>
                                          <p:attrName>ppt_x</p:attrName>
                                        </p:attrNameLst>
                                      </p:cBhvr>
                                      <p:tavLst>
                                        <p:tav tm="0">
                                          <p:val>
                                            <p:strVal val="ppt_x"/>
                                          </p:val>
                                        </p:tav>
                                        <p:tav tm="100000">
                                          <p:val>
                                            <p:fltVal val="0.5"/>
                                          </p:val>
                                        </p:tav>
                                      </p:tavLst>
                                    </p:anim>
                                    <p:anim calcmode="lin" valueType="num">
                                      <p:cBhvr>
                                        <p:cTn id="353" dur="3000"/>
                                        <p:tgtEl>
                                          <p:spTgt spid="10"/>
                                        </p:tgtEl>
                                        <p:attrNameLst>
                                          <p:attrName>ppt_y</p:attrName>
                                        </p:attrNameLst>
                                      </p:cBhvr>
                                      <p:tavLst>
                                        <p:tav tm="0">
                                          <p:val>
                                            <p:strVal val="ppt_y"/>
                                          </p:val>
                                        </p:tav>
                                        <p:tav tm="100000">
                                          <p:val>
                                            <p:fltVal val="0.5"/>
                                          </p:val>
                                        </p:tav>
                                      </p:tavLst>
                                    </p:anim>
                                    <p:set>
                                      <p:cBhvr>
                                        <p:cTn id="354" dur="1" fill="hold">
                                          <p:stCondLst>
                                            <p:cond delay="2999"/>
                                          </p:stCondLst>
                                        </p:cTn>
                                        <p:tgtEl>
                                          <p:spTgt spid="10"/>
                                        </p:tgtEl>
                                        <p:attrNameLst>
                                          <p:attrName>style.visibility</p:attrName>
                                        </p:attrNameLst>
                                      </p:cBhvr>
                                      <p:to>
                                        <p:strVal val="hidden"/>
                                      </p:to>
                                    </p:set>
                                  </p:childTnLst>
                                </p:cTn>
                              </p:par>
                              <p:par>
                                <p:cTn id="355" presetID="23" presetClass="exit" presetSubtype="544" fill="hold" nodeType="withEffect">
                                  <p:stCondLst>
                                    <p:cond delay="0"/>
                                  </p:stCondLst>
                                  <p:childTnLst>
                                    <p:anim calcmode="lin" valueType="num">
                                      <p:cBhvr>
                                        <p:cTn id="356" dur="3000"/>
                                        <p:tgtEl>
                                          <p:spTgt spid="11"/>
                                        </p:tgtEl>
                                        <p:attrNameLst>
                                          <p:attrName>ppt_w</p:attrName>
                                        </p:attrNameLst>
                                      </p:cBhvr>
                                      <p:tavLst>
                                        <p:tav tm="0">
                                          <p:val>
                                            <p:strVal val="ppt_w"/>
                                          </p:val>
                                        </p:tav>
                                        <p:tav tm="100000">
                                          <p:val>
                                            <p:fltVal val="0"/>
                                          </p:val>
                                        </p:tav>
                                      </p:tavLst>
                                    </p:anim>
                                    <p:anim calcmode="lin" valueType="num">
                                      <p:cBhvr>
                                        <p:cTn id="357" dur="3000"/>
                                        <p:tgtEl>
                                          <p:spTgt spid="11"/>
                                        </p:tgtEl>
                                        <p:attrNameLst>
                                          <p:attrName>ppt_h</p:attrName>
                                        </p:attrNameLst>
                                      </p:cBhvr>
                                      <p:tavLst>
                                        <p:tav tm="0">
                                          <p:val>
                                            <p:strVal val="ppt_h"/>
                                          </p:val>
                                        </p:tav>
                                        <p:tav tm="100000">
                                          <p:val>
                                            <p:fltVal val="0"/>
                                          </p:val>
                                        </p:tav>
                                      </p:tavLst>
                                    </p:anim>
                                    <p:anim calcmode="lin" valueType="num">
                                      <p:cBhvr>
                                        <p:cTn id="358" dur="3000"/>
                                        <p:tgtEl>
                                          <p:spTgt spid="11"/>
                                        </p:tgtEl>
                                        <p:attrNameLst>
                                          <p:attrName>ppt_x</p:attrName>
                                        </p:attrNameLst>
                                      </p:cBhvr>
                                      <p:tavLst>
                                        <p:tav tm="0">
                                          <p:val>
                                            <p:strVal val="ppt_x"/>
                                          </p:val>
                                        </p:tav>
                                        <p:tav tm="100000">
                                          <p:val>
                                            <p:fltVal val="0.5"/>
                                          </p:val>
                                        </p:tav>
                                      </p:tavLst>
                                    </p:anim>
                                    <p:anim calcmode="lin" valueType="num">
                                      <p:cBhvr>
                                        <p:cTn id="359" dur="3000"/>
                                        <p:tgtEl>
                                          <p:spTgt spid="11"/>
                                        </p:tgtEl>
                                        <p:attrNameLst>
                                          <p:attrName>ppt_y</p:attrName>
                                        </p:attrNameLst>
                                      </p:cBhvr>
                                      <p:tavLst>
                                        <p:tav tm="0">
                                          <p:val>
                                            <p:strVal val="ppt_y"/>
                                          </p:val>
                                        </p:tav>
                                        <p:tav tm="100000">
                                          <p:val>
                                            <p:fltVal val="0.5"/>
                                          </p:val>
                                        </p:tav>
                                      </p:tavLst>
                                    </p:anim>
                                    <p:set>
                                      <p:cBhvr>
                                        <p:cTn id="360" dur="1" fill="hold">
                                          <p:stCondLst>
                                            <p:cond delay="2999"/>
                                          </p:stCondLst>
                                        </p:cTn>
                                        <p:tgtEl>
                                          <p:spTgt spid="11"/>
                                        </p:tgtEl>
                                        <p:attrNameLst>
                                          <p:attrName>style.visibility</p:attrName>
                                        </p:attrNameLst>
                                      </p:cBhvr>
                                      <p:to>
                                        <p:strVal val="hidden"/>
                                      </p:to>
                                    </p:set>
                                  </p:childTnLst>
                                </p:cTn>
                              </p:par>
                              <p:par>
                                <p:cTn id="361" presetID="23" presetClass="exit" presetSubtype="544" fill="hold" nodeType="withEffect">
                                  <p:stCondLst>
                                    <p:cond delay="0"/>
                                  </p:stCondLst>
                                  <p:childTnLst>
                                    <p:anim calcmode="lin" valueType="num">
                                      <p:cBhvr>
                                        <p:cTn id="362" dur="3000"/>
                                        <p:tgtEl>
                                          <p:spTgt spid="12"/>
                                        </p:tgtEl>
                                        <p:attrNameLst>
                                          <p:attrName>ppt_w</p:attrName>
                                        </p:attrNameLst>
                                      </p:cBhvr>
                                      <p:tavLst>
                                        <p:tav tm="0">
                                          <p:val>
                                            <p:strVal val="ppt_w"/>
                                          </p:val>
                                        </p:tav>
                                        <p:tav tm="100000">
                                          <p:val>
                                            <p:fltVal val="0"/>
                                          </p:val>
                                        </p:tav>
                                      </p:tavLst>
                                    </p:anim>
                                    <p:anim calcmode="lin" valueType="num">
                                      <p:cBhvr>
                                        <p:cTn id="363" dur="3000"/>
                                        <p:tgtEl>
                                          <p:spTgt spid="12"/>
                                        </p:tgtEl>
                                        <p:attrNameLst>
                                          <p:attrName>ppt_h</p:attrName>
                                        </p:attrNameLst>
                                      </p:cBhvr>
                                      <p:tavLst>
                                        <p:tav tm="0">
                                          <p:val>
                                            <p:strVal val="ppt_h"/>
                                          </p:val>
                                        </p:tav>
                                        <p:tav tm="100000">
                                          <p:val>
                                            <p:fltVal val="0"/>
                                          </p:val>
                                        </p:tav>
                                      </p:tavLst>
                                    </p:anim>
                                    <p:anim calcmode="lin" valueType="num">
                                      <p:cBhvr>
                                        <p:cTn id="364" dur="3000"/>
                                        <p:tgtEl>
                                          <p:spTgt spid="12"/>
                                        </p:tgtEl>
                                        <p:attrNameLst>
                                          <p:attrName>ppt_x</p:attrName>
                                        </p:attrNameLst>
                                      </p:cBhvr>
                                      <p:tavLst>
                                        <p:tav tm="0">
                                          <p:val>
                                            <p:strVal val="ppt_x"/>
                                          </p:val>
                                        </p:tav>
                                        <p:tav tm="100000">
                                          <p:val>
                                            <p:fltVal val="0.5"/>
                                          </p:val>
                                        </p:tav>
                                      </p:tavLst>
                                    </p:anim>
                                    <p:anim calcmode="lin" valueType="num">
                                      <p:cBhvr>
                                        <p:cTn id="365" dur="3000"/>
                                        <p:tgtEl>
                                          <p:spTgt spid="12"/>
                                        </p:tgtEl>
                                        <p:attrNameLst>
                                          <p:attrName>ppt_y</p:attrName>
                                        </p:attrNameLst>
                                      </p:cBhvr>
                                      <p:tavLst>
                                        <p:tav tm="0">
                                          <p:val>
                                            <p:strVal val="ppt_y"/>
                                          </p:val>
                                        </p:tav>
                                        <p:tav tm="100000">
                                          <p:val>
                                            <p:fltVal val="0.5"/>
                                          </p:val>
                                        </p:tav>
                                      </p:tavLst>
                                    </p:anim>
                                    <p:set>
                                      <p:cBhvr>
                                        <p:cTn id="366" dur="1" fill="hold">
                                          <p:stCondLst>
                                            <p:cond delay="2999"/>
                                          </p:stCondLst>
                                        </p:cTn>
                                        <p:tgtEl>
                                          <p:spTgt spid="12"/>
                                        </p:tgtEl>
                                        <p:attrNameLst>
                                          <p:attrName>style.visibility</p:attrName>
                                        </p:attrNameLst>
                                      </p:cBhvr>
                                      <p:to>
                                        <p:strVal val="hidden"/>
                                      </p:to>
                                    </p:set>
                                  </p:childTnLst>
                                </p:cTn>
                              </p:par>
                              <p:par>
                                <p:cTn id="367" presetID="23" presetClass="exit" presetSubtype="544" fill="hold" nodeType="withEffect">
                                  <p:stCondLst>
                                    <p:cond delay="0"/>
                                  </p:stCondLst>
                                  <p:childTnLst>
                                    <p:anim calcmode="lin" valueType="num">
                                      <p:cBhvr>
                                        <p:cTn id="368" dur="3000"/>
                                        <p:tgtEl>
                                          <p:spTgt spid="13"/>
                                        </p:tgtEl>
                                        <p:attrNameLst>
                                          <p:attrName>ppt_w</p:attrName>
                                        </p:attrNameLst>
                                      </p:cBhvr>
                                      <p:tavLst>
                                        <p:tav tm="0">
                                          <p:val>
                                            <p:strVal val="ppt_w"/>
                                          </p:val>
                                        </p:tav>
                                        <p:tav tm="100000">
                                          <p:val>
                                            <p:fltVal val="0"/>
                                          </p:val>
                                        </p:tav>
                                      </p:tavLst>
                                    </p:anim>
                                    <p:anim calcmode="lin" valueType="num">
                                      <p:cBhvr>
                                        <p:cTn id="369" dur="3000"/>
                                        <p:tgtEl>
                                          <p:spTgt spid="13"/>
                                        </p:tgtEl>
                                        <p:attrNameLst>
                                          <p:attrName>ppt_h</p:attrName>
                                        </p:attrNameLst>
                                      </p:cBhvr>
                                      <p:tavLst>
                                        <p:tav tm="0">
                                          <p:val>
                                            <p:strVal val="ppt_h"/>
                                          </p:val>
                                        </p:tav>
                                        <p:tav tm="100000">
                                          <p:val>
                                            <p:fltVal val="0"/>
                                          </p:val>
                                        </p:tav>
                                      </p:tavLst>
                                    </p:anim>
                                    <p:anim calcmode="lin" valueType="num">
                                      <p:cBhvr>
                                        <p:cTn id="370" dur="3000"/>
                                        <p:tgtEl>
                                          <p:spTgt spid="13"/>
                                        </p:tgtEl>
                                        <p:attrNameLst>
                                          <p:attrName>ppt_x</p:attrName>
                                        </p:attrNameLst>
                                      </p:cBhvr>
                                      <p:tavLst>
                                        <p:tav tm="0">
                                          <p:val>
                                            <p:strVal val="ppt_x"/>
                                          </p:val>
                                        </p:tav>
                                        <p:tav tm="100000">
                                          <p:val>
                                            <p:fltVal val="0.5"/>
                                          </p:val>
                                        </p:tav>
                                      </p:tavLst>
                                    </p:anim>
                                    <p:anim calcmode="lin" valueType="num">
                                      <p:cBhvr>
                                        <p:cTn id="371" dur="3000"/>
                                        <p:tgtEl>
                                          <p:spTgt spid="13"/>
                                        </p:tgtEl>
                                        <p:attrNameLst>
                                          <p:attrName>ppt_y</p:attrName>
                                        </p:attrNameLst>
                                      </p:cBhvr>
                                      <p:tavLst>
                                        <p:tav tm="0">
                                          <p:val>
                                            <p:strVal val="ppt_y"/>
                                          </p:val>
                                        </p:tav>
                                        <p:tav tm="100000">
                                          <p:val>
                                            <p:fltVal val="0.5"/>
                                          </p:val>
                                        </p:tav>
                                      </p:tavLst>
                                    </p:anim>
                                    <p:set>
                                      <p:cBhvr>
                                        <p:cTn id="372" dur="1" fill="hold">
                                          <p:stCondLst>
                                            <p:cond delay="2999"/>
                                          </p:stCondLst>
                                        </p:cTn>
                                        <p:tgtEl>
                                          <p:spTgt spid="13"/>
                                        </p:tgtEl>
                                        <p:attrNameLst>
                                          <p:attrName>style.visibility</p:attrName>
                                        </p:attrNameLst>
                                      </p:cBhvr>
                                      <p:to>
                                        <p:strVal val="hidden"/>
                                      </p:to>
                                    </p:set>
                                  </p:childTnLst>
                                </p:cTn>
                              </p:par>
                              <p:par>
                                <p:cTn id="373" presetID="23" presetClass="exit" presetSubtype="544" fill="hold" nodeType="withEffect">
                                  <p:stCondLst>
                                    <p:cond delay="0"/>
                                  </p:stCondLst>
                                  <p:childTnLst>
                                    <p:anim calcmode="lin" valueType="num">
                                      <p:cBhvr>
                                        <p:cTn id="374" dur="3000"/>
                                        <p:tgtEl>
                                          <p:spTgt spid="14"/>
                                        </p:tgtEl>
                                        <p:attrNameLst>
                                          <p:attrName>ppt_w</p:attrName>
                                        </p:attrNameLst>
                                      </p:cBhvr>
                                      <p:tavLst>
                                        <p:tav tm="0">
                                          <p:val>
                                            <p:strVal val="ppt_w"/>
                                          </p:val>
                                        </p:tav>
                                        <p:tav tm="100000">
                                          <p:val>
                                            <p:fltVal val="0"/>
                                          </p:val>
                                        </p:tav>
                                      </p:tavLst>
                                    </p:anim>
                                    <p:anim calcmode="lin" valueType="num">
                                      <p:cBhvr>
                                        <p:cTn id="375" dur="3000"/>
                                        <p:tgtEl>
                                          <p:spTgt spid="14"/>
                                        </p:tgtEl>
                                        <p:attrNameLst>
                                          <p:attrName>ppt_h</p:attrName>
                                        </p:attrNameLst>
                                      </p:cBhvr>
                                      <p:tavLst>
                                        <p:tav tm="0">
                                          <p:val>
                                            <p:strVal val="ppt_h"/>
                                          </p:val>
                                        </p:tav>
                                        <p:tav tm="100000">
                                          <p:val>
                                            <p:fltVal val="0"/>
                                          </p:val>
                                        </p:tav>
                                      </p:tavLst>
                                    </p:anim>
                                    <p:anim calcmode="lin" valueType="num">
                                      <p:cBhvr>
                                        <p:cTn id="376" dur="3000"/>
                                        <p:tgtEl>
                                          <p:spTgt spid="14"/>
                                        </p:tgtEl>
                                        <p:attrNameLst>
                                          <p:attrName>ppt_x</p:attrName>
                                        </p:attrNameLst>
                                      </p:cBhvr>
                                      <p:tavLst>
                                        <p:tav tm="0">
                                          <p:val>
                                            <p:strVal val="ppt_x"/>
                                          </p:val>
                                        </p:tav>
                                        <p:tav tm="100000">
                                          <p:val>
                                            <p:fltVal val="0.5"/>
                                          </p:val>
                                        </p:tav>
                                      </p:tavLst>
                                    </p:anim>
                                    <p:anim calcmode="lin" valueType="num">
                                      <p:cBhvr>
                                        <p:cTn id="377" dur="3000"/>
                                        <p:tgtEl>
                                          <p:spTgt spid="14"/>
                                        </p:tgtEl>
                                        <p:attrNameLst>
                                          <p:attrName>ppt_y</p:attrName>
                                        </p:attrNameLst>
                                      </p:cBhvr>
                                      <p:tavLst>
                                        <p:tav tm="0">
                                          <p:val>
                                            <p:strVal val="ppt_y"/>
                                          </p:val>
                                        </p:tav>
                                        <p:tav tm="100000">
                                          <p:val>
                                            <p:fltVal val="0.5"/>
                                          </p:val>
                                        </p:tav>
                                      </p:tavLst>
                                    </p:anim>
                                    <p:set>
                                      <p:cBhvr>
                                        <p:cTn id="378" dur="1" fill="hold">
                                          <p:stCondLst>
                                            <p:cond delay="2999"/>
                                          </p:stCondLst>
                                        </p:cTn>
                                        <p:tgtEl>
                                          <p:spTgt spid="14"/>
                                        </p:tgtEl>
                                        <p:attrNameLst>
                                          <p:attrName>style.visibility</p:attrName>
                                        </p:attrNameLst>
                                      </p:cBhvr>
                                      <p:to>
                                        <p:strVal val="hidden"/>
                                      </p:to>
                                    </p:set>
                                  </p:childTnLst>
                                </p:cTn>
                              </p:par>
                              <p:par>
                                <p:cTn id="379" presetID="23" presetClass="exit" presetSubtype="544" fill="hold" nodeType="withEffect">
                                  <p:stCondLst>
                                    <p:cond delay="0"/>
                                  </p:stCondLst>
                                  <p:childTnLst>
                                    <p:anim calcmode="lin" valueType="num">
                                      <p:cBhvr>
                                        <p:cTn id="380" dur="3000"/>
                                        <p:tgtEl>
                                          <p:spTgt spid="15"/>
                                        </p:tgtEl>
                                        <p:attrNameLst>
                                          <p:attrName>ppt_w</p:attrName>
                                        </p:attrNameLst>
                                      </p:cBhvr>
                                      <p:tavLst>
                                        <p:tav tm="0">
                                          <p:val>
                                            <p:strVal val="ppt_w"/>
                                          </p:val>
                                        </p:tav>
                                        <p:tav tm="100000">
                                          <p:val>
                                            <p:fltVal val="0"/>
                                          </p:val>
                                        </p:tav>
                                      </p:tavLst>
                                    </p:anim>
                                    <p:anim calcmode="lin" valueType="num">
                                      <p:cBhvr>
                                        <p:cTn id="381" dur="3000"/>
                                        <p:tgtEl>
                                          <p:spTgt spid="15"/>
                                        </p:tgtEl>
                                        <p:attrNameLst>
                                          <p:attrName>ppt_h</p:attrName>
                                        </p:attrNameLst>
                                      </p:cBhvr>
                                      <p:tavLst>
                                        <p:tav tm="0">
                                          <p:val>
                                            <p:strVal val="ppt_h"/>
                                          </p:val>
                                        </p:tav>
                                        <p:tav tm="100000">
                                          <p:val>
                                            <p:fltVal val="0"/>
                                          </p:val>
                                        </p:tav>
                                      </p:tavLst>
                                    </p:anim>
                                    <p:anim calcmode="lin" valueType="num">
                                      <p:cBhvr>
                                        <p:cTn id="382" dur="3000"/>
                                        <p:tgtEl>
                                          <p:spTgt spid="15"/>
                                        </p:tgtEl>
                                        <p:attrNameLst>
                                          <p:attrName>ppt_x</p:attrName>
                                        </p:attrNameLst>
                                      </p:cBhvr>
                                      <p:tavLst>
                                        <p:tav tm="0">
                                          <p:val>
                                            <p:strVal val="ppt_x"/>
                                          </p:val>
                                        </p:tav>
                                        <p:tav tm="100000">
                                          <p:val>
                                            <p:fltVal val="0.5"/>
                                          </p:val>
                                        </p:tav>
                                      </p:tavLst>
                                    </p:anim>
                                    <p:anim calcmode="lin" valueType="num">
                                      <p:cBhvr>
                                        <p:cTn id="383" dur="3000"/>
                                        <p:tgtEl>
                                          <p:spTgt spid="15"/>
                                        </p:tgtEl>
                                        <p:attrNameLst>
                                          <p:attrName>ppt_y</p:attrName>
                                        </p:attrNameLst>
                                      </p:cBhvr>
                                      <p:tavLst>
                                        <p:tav tm="0">
                                          <p:val>
                                            <p:strVal val="ppt_y"/>
                                          </p:val>
                                        </p:tav>
                                        <p:tav tm="100000">
                                          <p:val>
                                            <p:fltVal val="0.5"/>
                                          </p:val>
                                        </p:tav>
                                      </p:tavLst>
                                    </p:anim>
                                    <p:set>
                                      <p:cBhvr>
                                        <p:cTn id="384" dur="1" fill="hold">
                                          <p:stCondLst>
                                            <p:cond delay="2999"/>
                                          </p:stCondLst>
                                        </p:cTn>
                                        <p:tgtEl>
                                          <p:spTgt spid="15"/>
                                        </p:tgtEl>
                                        <p:attrNameLst>
                                          <p:attrName>style.visibility</p:attrName>
                                        </p:attrNameLst>
                                      </p:cBhvr>
                                      <p:to>
                                        <p:strVal val="hidden"/>
                                      </p:to>
                                    </p:set>
                                  </p:childTnLst>
                                </p:cTn>
                              </p:par>
                              <p:par>
                                <p:cTn id="385" presetID="23" presetClass="exit" presetSubtype="544" fill="hold" nodeType="withEffect">
                                  <p:stCondLst>
                                    <p:cond delay="0"/>
                                  </p:stCondLst>
                                  <p:childTnLst>
                                    <p:anim calcmode="lin" valueType="num">
                                      <p:cBhvr>
                                        <p:cTn id="386" dur="3000"/>
                                        <p:tgtEl>
                                          <p:spTgt spid="16"/>
                                        </p:tgtEl>
                                        <p:attrNameLst>
                                          <p:attrName>ppt_w</p:attrName>
                                        </p:attrNameLst>
                                      </p:cBhvr>
                                      <p:tavLst>
                                        <p:tav tm="0">
                                          <p:val>
                                            <p:strVal val="ppt_w"/>
                                          </p:val>
                                        </p:tav>
                                        <p:tav tm="100000">
                                          <p:val>
                                            <p:fltVal val="0"/>
                                          </p:val>
                                        </p:tav>
                                      </p:tavLst>
                                    </p:anim>
                                    <p:anim calcmode="lin" valueType="num">
                                      <p:cBhvr>
                                        <p:cTn id="387" dur="3000"/>
                                        <p:tgtEl>
                                          <p:spTgt spid="16"/>
                                        </p:tgtEl>
                                        <p:attrNameLst>
                                          <p:attrName>ppt_h</p:attrName>
                                        </p:attrNameLst>
                                      </p:cBhvr>
                                      <p:tavLst>
                                        <p:tav tm="0">
                                          <p:val>
                                            <p:strVal val="ppt_h"/>
                                          </p:val>
                                        </p:tav>
                                        <p:tav tm="100000">
                                          <p:val>
                                            <p:fltVal val="0"/>
                                          </p:val>
                                        </p:tav>
                                      </p:tavLst>
                                    </p:anim>
                                    <p:anim calcmode="lin" valueType="num">
                                      <p:cBhvr>
                                        <p:cTn id="388" dur="3000"/>
                                        <p:tgtEl>
                                          <p:spTgt spid="16"/>
                                        </p:tgtEl>
                                        <p:attrNameLst>
                                          <p:attrName>ppt_x</p:attrName>
                                        </p:attrNameLst>
                                      </p:cBhvr>
                                      <p:tavLst>
                                        <p:tav tm="0">
                                          <p:val>
                                            <p:strVal val="ppt_x"/>
                                          </p:val>
                                        </p:tav>
                                        <p:tav tm="100000">
                                          <p:val>
                                            <p:fltVal val="0.5"/>
                                          </p:val>
                                        </p:tav>
                                      </p:tavLst>
                                    </p:anim>
                                    <p:anim calcmode="lin" valueType="num">
                                      <p:cBhvr>
                                        <p:cTn id="389" dur="3000"/>
                                        <p:tgtEl>
                                          <p:spTgt spid="16"/>
                                        </p:tgtEl>
                                        <p:attrNameLst>
                                          <p:attrName>ppt_y</p:attrName>
                                        </p:attrNameLst>
                                      </p:cBhvr>
                                      <p:tavLst>
                                        <p:tav tm="0">
                                          <p:val>
                                            <p:strVal val="ppt_y"/>
                                          </p:val>
                                        </p:tav>
                                        <p:tav tm="100000">
                                          <p:val>
                                            <p:fltVal val="0.5"/>
                                          </p:val>
                                        </p:tav>
                                      </p:tavLst>
                                    </p:anim>
                                    <p:set>
                                      <p:cBhvr>
                                        <p:cTn id="390" dur="1" fill="hold">
                                          <p:stCondLst>
                                            <p:cond delay="2999"/>
                                          </p:stCondLst>
                                        </p:cTn>
                                        <p:tgtEl>
                                          <p:spTgt spid="16"/>
                                        </p:tgtEl>
                                        <p:attrNameLst>
                                          <p:attrName>style.visibility</p:attrName>
                                        </p:attrNameLst>
                                      </p:cBhvr>
                                      <p:to>
                                        <p:strVal val="hidden"/>
                                      </p:to>
                                    </p:set>
                                  </p:childTnLst>
                                </p:cTn>
                              </p:par>
                              <p:par>
                                <p:cTn id="391" presetID="23" presetClass="exit" presetSubtype="544" fill="hold" nodeType="withEffect">
                                  <p:stCondLst>
                                    <p:cond delay="0"/>
                                  </p:stCondLst>
                                  <p:childTnLst>
                                    <p:anim calcmode="lin" valueType="num">
                                      <p:cBhvr>
                                        <p:cTn id="392" dur="3000"/>
                                        <p:tgtEl>
                                          <p:spTgt spid="17"/>
                                        </p:tgtEl>
                                        <p:attrNameLst>
                                          <p:attrName>ppt_w</p:attrName>
                                        </p:attrNameLst>
                                      </p:cBhvr>
                                      <p:tavLst>
                                        <p:tav tm="0">
                                          <p:val>
                                            <p:strVal val="ppt_w"/>
                                          </p:val>
                                        </p:tav>
                                        <p:tav tm="100000">
                                          <p:val>
                                            <p:fltVal val="0"/>
                                          </p:val>
                                        </p:tav>
                                      </p:tavLst>
                                    </p:anim>
                                    <p:anim calcmode="lin" valueType="num">
                                      <p:cBhvr>
                                        <p:cTn id="393" dur="3000"/>
                                        <p:tgtEl>
                                          <p:spTgt spid="17"/>
                                        </p:tgtEl>
                                        <p:attrNameLst>
                                          <p:attrName>ppt_h</p:attrName>
                                        </p:attrNameLst>
                                      </p:cBhvr>
                                      <p:tavLst>
                                        <p:tav tm="0">
                                          <p:val>
                                            <p:strVal val="ppt_h"/>
                                          </p:val>
                                        </p:tav>
                                        <p:tav tm="100000">
                                          <p:val>
                                            <p:fltVal val="0"/>
                                          </p:val>
                                        </p:tav>
                                      </p:tavLst>
                                    </p:anim>
                                    <p:anim calcmode="lin" valueType="num">
                                      <p:cBhvr>
                                        <p:cTn id="394" dur="3000"/>
                                        <p:tgtEl>
                                          <p:spTgt spid="17"/>
                                        </p:tgtEl>
                                        <p:attrNameLst>
                                          <p:attrName>ppt_x</p:attrName>
                                        </p:attrNameLst>
                                      </p:cBhvr>
                                      <p:tavLst>
                                        <p:tav tm="0">
                                          <p:val>
                                            <p:strVal val="ppt_x"/>
                                          </p:val>
                                        </p:tav>
                                        <p:tav tm="100000">
                                          <p:val>
                                            <p:fltVal val="0.5"/>
                                          </p:val>
                                        </p:tav>
                                      </p:tavLst>
                                    </p:anim>
                                    <p:anim calcmode="lin" valueType="num">
                                      <p:cBhvr>
                                        <p:cTn id="395" dur="3000"/>
                                        <p:tgtEl>
                                          <p:spTgt spid="17"/>
                                        </p:tgtEl>
                                        <p:attrNameLst>
                                          <p:attrName>ppt_y</p:attrName>
                                        </p:attrNameLst>
                                      </p:cBhvr>
                                      <p:tavLst>
                                        <p:tav tm="0">
                                          <p:val>
                                            <p:strVal val="ppt_y"/>
                                          </p:val>
                                        </p:tav>
                                        <p:tav tm="100000">
                                          <p:val>
                                            <p:fltVal val="0.5"/>
                                          </p:val>
                                        </p:tav>
                                      </p:tavLst>
                                    </p:anim>
                                    <p:set>
                                      <p:cBhvr>
                                        <p:cTn id="396" dur="1" fill="hold">
                                          <p:stCondLst>
                                            <p:cond delay="2999"/>
                                          </p:stCondLst>
                                        </p:cTn>
                                        <p:tgtEl>
                                          <p:spTgt spid="17"/>
                                        </p:tgtEl>
                                        <p:attrNameLst>
                                          <p:attrName>style.visibility</p:attrName>
                                        </p:attrNameLst>
                                      </p:cBhvr>
                                      <p:to>
                                        <p:strVal val="hidden"/>
                                      </p:to>
                                    </p:set>
                                  </p:childTnLst>
                                </p:cTn>
                              </p:par>
                              <p:par>
                                <p:cTn id="397" presetID="23" presetClass="exit" presetSubtype="544" fill="hold" nodeType="withEffect">
                                  <p:stCondLst>
                                    <p:cond delay="0"/>
                                  </p:stCondLst>
                                  <p:childTnLst>
                                    <p:anim calcmode="lin" valueType="num">
                                      <p:cBhvr>
                                        <p:cTn id="398" dur="3000"/>
                                        <p:tgtEl>
                                          <p:spTgt spid="18"/>
                                        </p:tgtEl>
                                        <p:attrNameLst>
                                          <p:attrName>ppt_w</p:attrName>
                                        </p:attrNameLst>
                                      </p:cBhvr>
                                      <p:tavLst>
                                        <p:tav tm="0">
                                          <p:val>
                                            <p:strVal val="ppt_w"/>
                                          </p:val>
                                        </p:tav>
                                        <p:tav tm="100000">
                                          <p:val>
                                            <p:fltVal val="0"/>
                                          </p:val>
                                        </p:tav>
                                      </p:tavLst>
                                    </p:anim>
                                    <p:anim calcmode="lin" valueType="num">
                                      <p:cBhvr>
                                        <p:cTn id="399" dur="3000"/>
                                        <p:tgtEl>
                                          <p:spTgt spid="18"/>
                                        </p:tgtEl>
                                        <p:attrNameLst>
                                          <p:attrName>ppt_h</p:attrName>
                                        </p:attrNameLst>
                                      </p:cBhvr>
                                      <p:tavLst>
                                        <p:tav tm="0">
                                          <p:val>
                                            <p:strVal val="ppt_h"/>
                                          </p:val>
                                        </p:tav>
                                        <p:tav tm="100000">
                                          <p:val>
                                            <p:fltVal val="0"/>
                                          </p:val>
                                        </p:tav>
                                      </p:tavLst>
                                    </p:anim>
                                    <p:anim calcmode="lin" valueType="num">
                                      <p:cBhvr>
                                        <p:cTn id="400" dur="3000"/>
                                        <p:tgtEl>
                                          <p:spTgt spid="18"/>
                                        </p:tgtEl>
                                        <p:attrNameLst>
                                          <p:attrName>ppt_x</p:attrName>
                                        </p:attrNameLst>
                                      </p:cBhvr>
                                      <p:tavLst>
                                        <p:tav tm="0">
                                          <p:val>
                                            <p:strVal val="ppt_x"/>
                                          </p:val>
                                        </p:tav>
                                        <p:tav tm="100000">
                                          <p:val>
                                            <p:fltVal val="0.5"/>
                                          </p:val>
                                        </p:tav>
                                      </p:tavLst>
                                    </p:anim>
                                    <p:anim calcmode="lin" valueType="num">
                                      <p:cBhvr>
                                        <p:cTn id="401" dur="3000"/>
                                        <p:tgtEl>
                                          <p:spTgt spid="18"/>
                                        </p:tgtEl>
                                        <p:attrNameLst>
                                          <p:attrName>ppt_y</p:attrName>
                                        </p:attrNameLst>
                                      </p:cBhvr>
                                      <p:tavLst>
                                        <p:tav tm="0">
                                          <p:val>
                                            <p:strVal val="ppt_y"/>
                                          </p:val>
                                        </p:tav>
                                        <p:tav tm="100000">
                                          <p:val>
                                            <p:fltVal val="0.5"/>
                                          </p:val>
                                        </p:tav>
                                      </p:tavLst>
                                    </p:anim>
                                    <p:set>
                                      <p:cBhvr>
                                        <p:cTn id="402" dur="1" fill="hold">
                                          <p:stCondLst>
                                            <p:cond delay="2999"/>
                                          </p:stCondLst>
                                        </p:cTn>
                                        <p:tgtEl>
                                          <p:spTgt spid="18"/>
                                        </p:tgtEl>
                                        <p:attrNameLst>
                                          <p:attrName>style.visibility</p:attrName>
                                        </p:attrNameLst>
                                      </p:cBhvr>
                                      <p:to>
                                        <p:strVal val="hidden"/>
                                      </p:to>
                                    </p:set>
                                  </p:childTnLst>
                                </p:cTn>
                              </p:par>
                              <p:par>
                                <p:cTn id="403" presetID="23" presetClass="exit" presetSubtype="544" fill="hold" nodeType="withEffect">
                                  <p:stCondLst>
                                    <p:cond delay="0"/>
                                  </p:stCondLst>
                                  <p:childTnLst>
                                    <p:anim calcmode="lin" valueType="num">
                                      <p:cBhvr>
                                        <p:cTn id="404" dur="3000"/>
                                        <p:tgtEl>
                                          <p:spTgt spid="19"/>
                                        </p:tgtEl>
                                        <p:attrNameLst>
                                          <p:attrName>ppt_w</p:attrName>
                                        </p:attrNameLst>
                                      </p:cBhvr>
                                      <p:tavLst>
                                        <p:tav tm="0">
                                          <p:val>
                                            <p:strVal val="ppt_w"/>
                                          </p:val>
                                        </p:tav>
                                        <p:tav tm="100000">
                                          <p:val>
                                            <p:fltVal val="0"/>
                                          </p:val>
                                        </p:tav>
                                      </p:tavLst>
                                    </p:anim>
                                    <p:anim calcmode="lin" valueType="num">
                                      <p:cBhvr>
                                        <p:cTn id="405" dur="3000"/>
                                        <p:tgtEl>
                                          <p:spTgt spid="19"/>
                                        </p:tgtEl>
                                        <p:attrNameLst>
                                          <p:attrName>ppt_h</p:attrName>
                                        </p:attrNameLst>
                                      </p:cBhvr>
                                      <p:tavLst>
                                        <p:tav tm="0">
                                          <p:val>
                                            <p:strVal val="ppt_h"/>
                                          </p:val>
                                        </p:tav>
                                        <p:tav tm="100000">
                                          <p:val>
                                            <p:fltVal val="0"/>
                                          </p:val>
                                        </p:tav>
                                      </p:tavLst>
                                    </p:anim>
                                    <p:anim calcmode="lin" valueType="num">
                                      <p:cBhvr>
                                        <p:cTn id="406" dur="3000"/>
                                        <p:tgtEl>
                                          <p:spTgt spid="19"/>
                                        </p:tgtEl>
                                        <p:attrNameLst>
                                          <p:attrName>ppt_x</p:attrName>
                                        </p:attrNameLst>
                                      </p:cBhvr>
                                      <p:tavLst>
                                        <p:tav tm="0">
                                          <p:val>
                                            <p:strVal val="ppt_x"/>
                                          </p:val>
                                        </p:tav>
                                        <p:tav tm="100000">
                                          <p:val>
                                            <p:fltVal val="0.5"/>
                                          </p:val>
                                        </p:tav>
                                      </p:tavLst>
                                    </p:anim>
                                    <p:anim calcmode="lin" valueType="num">
                                      <p:cBhvr>
                                        <p:cTn id="407" dur="3000"/>
                                        <p:tgtEl>
                                          <p:spTgt spid="19"/>
                                        </p:tgtEl>
                                        <p:attrNameLst>
                                          <p:attrName>ppt_y</p:attrName>
                                        </p:attrNameLst>
                                      </p:cBhvr>
                                      <p:tavLst>
                                        <p:tav tm="0">
                                          <p:val>
                                            <p:strVal val="ppt_y"/>
                                          </p:val>
                                        </p:tav>
                                        <p:tav tm="100000">
                                          <p:val>
                                            <p:fltVal val="0.5"/>
                                          </p:val>
                                        </p:tav>
                                      </p:tavLst>
                                    </p:anim>
                                    <p:set>
                                      <p:cBhvr>
                                        <p:cTn id="408" dur="1" fill="hold">
                                          <p:stCondLst>
                                            <p:cond delay="2999"/>
                                          </p:stCondLst>
                                        </p:cTn>
                                        <p:tgtEl>
                                          <p:spTgt spid="19"/>
                                        </p:tgtEl>
                                        <p:attrNameLst>
                                          <p:attrName>style.visibility</p:attrName>
                                        </p:attrNameLst>
                                      </p:cBhvr>
                                      <p:to>
                                        <p:strVal val="hidden"/>
                                      </p:to>
                                    </p:set>
                                  </p:childTnLst>
                                </p:cTn>
                              </p:par>
                              <p:par>
                                <p:cTn id="409" presetID="23" presetClass="exit" presetSubtype="544" fill="hold" nodeType="withEffect">
                                  <p:stCondLst>
                                    <p:cond delay="0"/>
                                  </p:stCondLst>
                                  <p:childTnLst>
                                    <p:anim calcmode="lin" valueType="num">
                                      <p:cBhvr>
                                        <p:cTn id="410" dur="3000"/>
                                        <p:tgtEl>
                                          <p:spTgt spid="20"/>
                                        </p:tgtEl>
                                        <p:attrNameLst>
                                          <p:attrName>ppt_w</p:attrName>
                                        </p:attrNameLst>
                                      </p:cBhvr>
                                      <p:tavLst>
                                        <p:tav tm="0">
                                          <p:val>
                                            <p:strVal val="ppt_w"/>
                                          </p:val>
                                        </p:tav>
                                        <p:tav tm="100000">
                                          <p:val>
                                            <p:fltVal val="0"/>
                                          </p:val>
                                        </p:tav>
                                      </p:tavLst>
                                    </p:anim>
                                    <p:anim calcmode="lin" valueType="num">
                                      <p:cBhvr>
                                        <p:cTn id="411" dur="3000"/>
                                        <p:tgtEl>
                                          <p:spTgt spid="20"/>
                                        </p:tgtEl>
                                        <p:attrNameLst>
                                          <p:attrName>ppt_h</p:attrName>
                                        </p:attrNameLst>
                                      </p:cBhvr>
                                      <p:tavLst>
                                        <p:tav tm="0">
                                          <p:val>
                                            <p:strVal val="ppt_h"/>
                                          </p:val>
                                        </p:tav>
                                        <p:tav tm="100000">
                                          <p:val>
                                            <p:fltVal val="0"/>
                                          </p:val>
                                        </p:tav>
                                      </p:tavLst>
                                    </p:anim>
                                    <p:anim calcmode="lin" valueType="num">
                                      <p:cBhvr>
                                        <p:cTn id="412" dur="3000"/>
                                        <p:tgtEl>
                                          <p:spTgt spid="20"/>
                                        </p:tgtEl>
                                        <p:attrNameLst>
                                          <p:attrName>ppt_x</p:attrName>
                                        </p:attrNameLst>
                                      </p:cBhvr>
                                      <p:tavLst>
                                        <p:tav tm="0">
                                          <p:val>
                                            <p:strVal val="ppt_x"/>
                                          </p:val>
                                        </p:tav>
                                        <p:tav tm="100000">
                                          <p:val>
                                            <p:fltVal val="0.5"/>
                                          </p:val>
                                        </p:tav>
                                      </p:tavLst>
                                    </p:anim>
                                    <p:anim calcmode="lin" valueType="num">
                                      <p:cBhvr>
                                        <p:cTn id="413" dur="3000"/>
                                        <p:tgtEl>
                                          <p:spTgt spid="20"/>
                                        </p:tgtEl>
                                        <p:attrNameLst>
                                          <p:attrName>ppt_y</p:attrName>
                                        </p:attrNameLst>
                                      </p:cBhvr>
                                      <p:tavLst>
                                        <p:tav tm="0">
                                          <p:val>
                                            <p:strVal val="ppt_y"/>
                                          </p:val>
                                        </p:tav>
                                        <p:tav tm="100000">
                                          <p:val>
                                            <p:fltVal val="0.5"/>
                                          </p:val>
                                        </p:tav>
                                      </p:tavLst>
                                    </p:anim>
                                    <p:set>
                                      <p:cBhvr>
                                        <p:cTn id="414" dur="1" fill="hold">
                                          <p:stCondLst>
                                            <p:cond delay="2999"/>
                                          </p:stCondLst>
                                        </p:cTn>
                                        <p:tgtEl>
                                          <p:spTgt spid="20"/>
                                        </p:tgtEl>
                                        <p:attrNameLst>
                                          <p:attrName>style.visibility</p:attrName>
                                        </p:attrNameLst>
                                      </p:cBhvr>
                                      <p:to>
                                        <p:strVal val="hidden"/>
                                      </p:to>
                                    </p:set>
                                  </p:childTnLst>
                                </p:cTn>
                              </p:par>
                              <p:par>
                                <p:cTn id="415" presetID="23" presetClass="exit" presetSubtype="544" fill="hold" nodeType="withEffect">
                                  <p:stCondLst>
                                    <p:cond delay="0"/>
                                  </p:stCondLst>
                                  <p:childTnLst>
                                    <p:anim calcmode="lin" valueType="num">
                                      <p:cBhvr>
                                        <p:cTn id="416" dur="3000"/>
                                        <p:tgtEl>
                                          <p:spTgt spid="21"/>
                                        </p:tgtEl>
                                        <p:attrNameLst>
                                          <p:attrName>ppt_w</p:attrName>
                                        </p:attrNameLst>
                                      </p:cBhvr>
                                      <p:tavLst>
                                        <p:tav tm="0">
                                          <p:val>
                                            <p:strVal val="ppt_w"/>
                                          </p:val>
                                        </p:tav>
                                        <p:tav tm="100000">
                                          <p:val>
                                            <p:fltVal val="0"/>
                                          </p:val>
                                        </p:tav>
                                      </p:tavLst>
                                    </p:anim>
                                    <p:anim calcmode="lin" valueType="num">
                                      <p:cBhvr>
                                        <p:cTn id="417" dur="3000"/>
                                        <p:tgtEl>
                                          <p:spTgt spid="21"/>
                                        </p:tgtEl>
                                        <p:attrNameLst>
                                          <p:attrName>ppt_h</p:attrName>
                                        </p:attrNameLst>
                                      </p:cBhvr>
                                      <p:tavLst>
                                        <p:tav tm="0">
                                          <p:val>
                                            <p:strVal val="ppt_h"/>
                                          </p:val>
                                        </p:tav>
                                        <p:tav tm="100000">
                                          <p:val>
                                            <p:fltVal val="0"/>
                                          </p:val>
                                        </p:tav>
                                      </p:tavLst>
                                    </p:anim>
                                    <p:anim calcmode="lin" valueType="num">
                                      <p:cBhvr>
                                        <p:cTn id="418" dur="3000"/>
                                        <p:tgtEl>
                                          <p:spTgt spid="21"/>
                                        </p:tgtEl>
                                        <p:attrNameLst>
                                          <p:attrName>ppt_x</p:attrName>
                                        </p:attrNameLst>
                                      </p:cBhvr>
                                      <p:tavLst>
                                        <p:tav tm="0">
                                          <p:val>
                                            <p:strVal val="ppt_x"/>
                                          </p:val>
                                        </p:tav>
                                        <p:tav tm="100000">
                                          <p:val>
                                            <p:fltVal val="0.5"/>
                                          </p:val>
                                        </p:tav>
                                      </p:tavLst>
                                    </p:anim>
                                    <p:anim calcmode="lin" valueType="num">
                                      <p:cBhvr>
                                        <p:cTn id="419" dur="3000"/>
                                        <p:tgtEl>
                                          <p:spTgt spid="21"/>
                                        </p:tgtEl>
                                        <p:attrNameLst>
                                          <p:attrName>ppt_y</p:attrName>
                                        </p:attrNameLst>
                                      </p:cBhvr>
                                      <p:tavLst>
                                        <p:tav tm="0">
                                          <p:val>
                                            <p:strVal val="ppt_y"/>
                                          </p:val>
                                        </p:tav>
                                        <p:tav tm="100000">
                                          <p:val>
                                            <p:fltVal val="0.5"/>
                                          </p:val>
                                        </p:tav>
                                      </p:tavLst>
                                    </p:anim>
                                    <p:set>
                                      <p:cBhvr>
                                        <p:cTn id="420" dur="1" fill="hold">
                                          <p:stCondLst>
                                            <p:cond delay="2999"/>
                                          </p:stCondLst>
                                        </p:cTn>
                                        <p:tgtEl>
                                          <p:spTgt spid="21"/>
                                        </p:tgtEl>
                                        <p:attrNameLst>
                                          <p:attrName>style.visibility</p:attrName>
                                        </p:attrNameLst>
                                      </p:cBhvr>
                                      <p:to>
                                        <p:strVal val="hidden"/>
                                      </p:to>
                                    </p:set>
                                  </p:childTnLst>
                                </p:cTn>
                              </p:par>
                              <p:par>
                                <p:cTn id="421" presetID="23" presetClass="exit" presetSubtype="544" fill="hold" nodeType="withEffect">
                                  <p:stCondLst>
                                    <p:cond delay="0"/>
                                  </p:stCondLst>
                                  <p:childTnLst>
                                    <p:anim calcmode="lin" valueType="num">
                                      <p:cBhvr>
                                        <p:cTn id="422" dur="3000"/>
                                        <p:tgtEl>
                                          <p:spTgt spid="22"/>
                                        </p:tgtEl>
                                        <p:attrNameLst>
                                          <p:attrName>ppt_w</p:attrName>
                                        </p:attrNameLst>
                                      </p:cBhvr>
                                      <p:tavLst>
                                        <p:tav tm="0">
                                          <p:val>
                                            <p:strVal val="ppt_w"/>
                                          </p:val>
                                        </p:tav>
                                        <p:tav tm="100000">
                                          <p:val>
                                            <p:fltVal val="0"/>
                                          </p:val>
                                        </p:tav>
                                      </p:tavLst>
                                    </p:anim>
                                    <p:anim calcmode="lin" valueType="num">
                                      <p:cBhvr>
                                        <p:cTn id="423" dur="3000"/>
                                        <p:tgtEl>
                                          <p:spTgt spid="22"/>
                                        </p:tgtEl>
                                        <p:attrNameLst>
                                          <p:attrName>ppt_h</p:attrName>
                                        </p:attrNameLst>
                                      </p:cBhvr>
                                      <p:tavLst>
                                        <p:tav tm="0">
                                          <p:val>
                                            <p:strVal val="ppt_h"/>
                                          </p:val>
                                        </p:tav>
                                        <p:tav tm="100000">
                                          <p:val>
                                            <p:fltVal val="0"/>
                                          </p:val>
                                        </p:tav>
                                      </p:tavLst>
                                    </p:anim>
                                    <p:anim calcmode="lin" valueType="num">
                                      <p:cBhvr>
                                        <p:cTn id="424" dur="3000"/>
                                        <p:tgtEl>
                                          <p:spTgt spid="22"/>
                                        </p:tgtEl>
                                        <p:attrNameLst>
                                          <p:attrName>ppt_x</p:attrName>
                                        </p:attrNameLst>
                                      </p:cBhvr>
                                      <p:tavLst>
                                        <p:tav tm="0">
                                          <p:val>
                                            <p:strVal val="ppt_x"/>
                                          </p:val>
                                        </p:tav>
                                        <p:tav tm="100000">
                                          <p:val>
                                            <p:fltVal val="0.5"/>
                                          </p:val>
                                        </p:tav>
                                      </p:tavLst>
                                    </p:anim>
                                    <p:anim calcmode="lin" valueType="num">
                                      <p:cBhvr>
                                        <p:cTn id="425" dur="3000"/>
                                        <p:tgtEl>
                                          <p:spTgt spid="22"/>
                                        </p:tgtEl>
                                        <p:attrNameLst>
                                          <p:attrName>ppt_y</p:attrName>
                                        </p:attrNameLst>
                                      </p:cBhvr>
                                      <p:tavLst>
                                        <p:tav tm="0">
                                          <p:val>
                                            <p:strVal val="ppt_y"/>
                                          </p:val>
                                        </p:tav>
                                        <p:tav tm="100000">
                                          <p:val>
                                            <p:fltVal val="0.5"/>
                                          </p:val>
                                        </p:tav>
                                      </p:tavLst>
                                    </p:anim>
                                    <p:set>
                                      <p:cBhvr>
                                        <p:cTn id="426" dur="1" fill="hold">
                                          <p:stCondLst>
                                            <p:cond delay="2999"/>
                                          </p:stCondLst>
                                        </p:cTn>
                                        <p:tgtEl>
                                          <p:spTgt spid="22"/>
                                        </p:tgtEl>
                                        <p:attrNameLst>
                                          <p:attrName>style.visibility</p:attrName>
                                        </p:attrNameLst>
                                      </p:cBhvr>
                                      <p:to>
                                        <p:strVal val="hidden"/>
                                      </p:to>
                                    </p:set>
                                  </p:childTnLst>
                                </p:cTn>
                              </p:par>
                              <p:par>
                                <p:cTn id="427" presetID="23" presetClass="exit" presetSubtype="544" fill="hold" nodeType="withEffect">
                                  <p:stCondLst>
                                    <p:cond delay="0"/>
                                  </p:stCondLst>
                                  <p:childTnLst>
                                    <p:anim calcmode="lin" valueType="num">
                                      <p:cBhvr>
                                        <p:cTn id="428" dur="3000"/>
                                        <p:tgtEl>
                                          <p:spTgt spid="23"/>
                                        </p:tgtEl>
                                        <p:attrNameLst>
                                          <p:attrName>ppt_w</p:attrName>
                                        </p:attrNameLst>
                                      </p:cBhvr>
                                      <p:tavLst>
                                        <p:tav tm="0">
                                          <p:val>
                                            <p:strVal val="ppt_w"/>
                                          </p:val>
                                        </p:tav>
                                        <p:tav tm="100000">
                                          <p:val>
                                            <p:fltVal val="0"/>
                                          </p:val>
                                        </p:tav>
                                      </p:tavLst>
                                    </p:anim>
                                    <p:anim calcmode="lin" valueType="num">
                                      <p:cBhvr>
                                        <p:cTn id="429" dur="3000"/>
                                        <p:tgtEl>
                                          <p:spTgt spid="23"/>
                                        </p:tgtEl>
                                        <p:attrNameLst>
                                          <p:attrName>ppt_h</p:attrName>
                                        </p:attrNameLst>
                                      </p:cBhvr>
                                      <p:tavLst>
                                        <p:tav tm="0">
                                          <p:val>
                                            <p:strVal val="ppt_h"/>
                                          </p:val>
                                        </p:tav>
                                        <p:tav tm="100000">
                                          <p:val>
                                            <p:fltVal val="0"/>
                                          </p:val>
                                        </p:tav>
                                      </p:tavLst>
                                    </p:anim>
                                    <p:anim calcmode="lin" valueType="num">
                                      <p:cBhvr>
                                        <p:cTn id="430" dur="3000"/>
                                        <p:tgtEl>
                                          <p:spTgt spid="23"/>
                                        </p:tgtEl>
                                        <p:attrNameLst>
                                          <p:attrName>ppt_x</p:attrName>
                                        </p:attrNameLst>
                                      </p:cBhvr>
                                      <p:tavLst>
                                        <p:tav tm="0">
                                          <p:val>
                                            <p:strVal val="ppt_x"/>
                                          </p:val>
                                        </p:tav>
                                        <p:tav tm="100000">
                                          <p:val>
                                            <p:fltVal val="0.5"/>
                                          </p:val>
                                        </p:tav>
                                      </p:tavLst>
                                    </p:anim>
                                    <p:anim calcmode="lin" valueType="num">
                                      <p:cBhvr>
                                        <p:cTn id="431" dur="3000"/>
                                        <p:tgtEl>
                                          <p:spTgt spid="23"/>
                                        </p:tgtEl>
                                        <p:attrNameLst>
                                          <p:attrName>ppt_y</p:attrName>
                                        </p:attrNameLst>
                                      </p:cBhvr>
                                      <p:tavLst>
                                        <p:tav tm="0">
                                          <p:val>
                                            <p:strVal val="ppt_y"/>
                                          </p:val>
                                        </p:tav>
                                        <p:tav tm="100000">
                                          <p:val>
                                            <p:fltVal val="0.5"/>
                                          </p:val>
                                        </p:tav>
                                      </p:tavLst>
                                    </p:anim>
                                    <p:set>
                                      <p:cBhvr>
                                        <p:cTn id="432" dur="1" fill="hold">
                                          <p:stCondLst>
                                            <p:cond delay="2999"/>
                                          </p:stCondLst>
                                        </p:cTn>
                                        <p:tgtEl>
                                          <p:spTgt spid="23"/>
                                        </p:tgtEl>
                                        <p:attrNameLst>
                                          <p:attrName>style.visibility</p:attrName>
                                        </p:attrNameLst>
                                      </p:cBhvr>
                                      <p:to>
                                        <p:strVal val="hidden"/>
                                      </p:to>
                                    </p:set>
                                  </p:childTnLst>
                                </p:cTn>
                              </p:par>
                              <p:par>
                                <p:cTn id="433" presetID="23" presetClass="exit" presetSubtype="544" fill="hold" nodeType="withEffect">
                                  <p:stCondLst>
                                    <p:cond delay="0"/>
                                  </p:stCondLst>
                                  <p:childTnLst>
                                    <p:anim calcmode="lin" valueType="num">
                                      <p:cBhvr>
                                        <p:cTn id="434" dur="3000"/>
                                        <p:tgtEl>
                                          <p:spTgt spid="24"/>
                                        </p:tgtEl>
                                        <p:attrNameLst>
                                          <p:attrName>ppt_w</p:attrName>
                                        </p:attrNameLst>
                                      </p:cBhvr>
                                      <p:tavLst>
                                        <p:tav tm="0">
                                          <p:val>
                                            <p:strVal val="ppt_w"/>
                                          </p:val>
                                        </p:tav>
                                        <p:tav tm="100000">
                                          <p:val>
                                            <p:fltVal val="0"/>
                                          </p:val>
                                        </p:tav>
                                      </p:tavLst>
                                    </p:anim>
                                    <p:anim calcmode="lin" valueType="num">
                                      <p:cBhvr>
                                        <p:cTn id="435" dur="3000"/>
                                        <p:tgtEl>
                                          <p:spTgt spid="24"/>
                                        </p:tgtEl>
                                        <p:attrNameLst>
                                          <p:attrName>ppt_h</p:attrName>
                                        </p:attrNameLst>
                                      </p:cBhvr>
                                      <p:tavLst>
                                        <p:tav tm="0">
                                          <p:val>
                                            <p:strVal val="ppt_h"/>
                                          </p:val>
                                        </p:tav>
                                        <p:tav tm="100000">
                                          <p:val>
                                            <p:fltVal val="0"/>
                                          </p:val>
                                        </p:tav>
                                      </p:tavLst>
                                    </p:anim>
                                    <p:anim calcmode="lin" valueType="num">
                                      <p:cBhvr>
                                        <p:cTn id="436" dur="3000"/>
                                        <p:tgtEl>
                                          <p:spTgt spid="24"/>
                                        </p:tgtEl>
                                        <p:attrNameLst>
                                          <p:attrName>ppt_x</p:attrName>
                                        </p:attrNameLst>
                                      </p:cBhvr>
                                      <p:tavLst>
                                        <p:tav tm="0">
                                          <p:val>
                                            <p:strVal val="ppt_x"/>
                                          </p:val>
                                        </p:tav>
                                        <p:tav tm="100000">
                                          <p:val>
                                            <p:fltVal val="0.5"/>
                                          </p:val>
                                        </p:tav>
                                      </p:tavLst>
                                    </p:anim>
                                    <p:anim calcmode="lin" valueType="num">
                                      <p:cBhvr>
                                        <p:cTn id="437" dur="3000"/>
                                        <p:tgtEl>
                                          <p:spTgt spid="24"/>
                                        </p:tgtEl>
                                        <p:attrNameLst>
                                          <p:attrName>ppt_y</p:attrName>
                                        </p:attrNameLst>
                                      </p:cBhvr>
                                      <p:tavLst>
                                        <p:tav tm="0">
                                          <p:val>
                                            <p:strVal val="ppt_y"/>
                                          </p:val>
                                        </p:tav>
                                        <p:tav tm="100000">
                                          <p:val>
                                            <p:fltVal val="0.5"/>
                                          </p:val>
                                        </p:tav>
                                      </p:tavLst>
                                    </p:anim>
                                    <p:set>
                                      <p:cBhvr>
                                        <p:cTn id="438" dur="1" fill="hold">
                                          <p:stCondLst>
                                            <p:cond delay="2999"/>
                                          </p:stCondLst>
                                        </p:cTn>
                                        <p:tgtEl>
                                          <p:spTgt spid="24"/>
                                        </p:tgtEl>
                                        <p:attrNameLst>
                                          <p:attrName>style.visibility</p:attrName>
                                        </p:attrNameLst>
                                      </p:cBhvr>
                                      <p:to>
                                        <p:strVal val="hidden"/>
                                      </p:to>
                                    </p:set>
                                  </p:childTnLst>
                                </p:cTn>
                              </p:par>
                              <p:par>
                                <p:cTn id="439" presetID="23" presetClass="exit" presetSubtype="544" fill="hold" nodeType="withEffect">
                                  <p:stCondLst>
                                    <p:cond delay="0"/>
                                  </p:stCondLst>
                                  <p:childTnLst>
                                    <p:anim calcmode="lin" valueType="num">
                                      <p:cBhvr>
                                        <p:cTn id="440" dur="3000"/>
                                        <p:tgtEl>
                                          <p:spTgt spid="25"/>
                                        </p:tgtEl>
                                        <p:attrNameLst>
                                          <p:attrName>ppt_w</p:attrName>
                                        </p:attrNameLst>
                                      </p:cBhvr>
                                      <p:tavLst>
                                        <p:tav tm="0">
                                          <p:val>
                                            <p:strVal val="ppt_w"/>
                                          </p:val>
                                        </p:tav>
                                        <p:tav tm="100000">
                                          <p:val>
                                            <p:fltVal val="0"/>
                                          </p:val>
                                        </p:tav>
                                      </p:tavLst>
                                    </p:anim>
                                    <p:anim calcmode="lin" valueType="num">
                                      <p:cBhvr>
                                        <p:cTn id="441" dur="3000"/>
                                        <p:tgtEl>
                                          <p:spTgt spid="25"/>
                                        </p:tgtEl>
                                        <p:attrNameLst>
                                          <p:attrName>ppt_h</p:attrName>
                                        </p:attrNameLst>
                                      </p:cBhvr>
                                      <p:tavLst>
                                        <p:tav tm="0">
                                          <p:val>
                                            <p:strVal val="ppt_h"/>
                                          </p:val>
                                        </p:tav>
                                        <p:tav tm="100000">
                                          <p:val>
                                            <p:fltVal val="0"/>
                                          </p:val>
                                        </p:tav>
                                      </p:tavLst>
                                    </p:anim>
                                    <p:anim calcmode="lin" valueType="num">
                                      <p:cBhvr>
                                        <p:cTn id="442" dur="3000"/>
                                        <p:tgtEl>
                                          <p:spTgt spid="25"/>
                                        </p:tgtEl>
                                        <p:attrNameLst>
                                          <p:attrName>ppt_x</p:attrName>
                                        </p:attrNameLst>
                                      </p:cBhvr>
                                      <p:tavLst>
                                        <p:tav tm="0">
                                          <p:val>
                                            <p:strVal val="ppt_x"/>
                                          </p:val>
                                        </p:tav>
                                        <p:tav tm="100000">
                                          <p:val>
                                            <p:fltVal val="0.5"/>
                                          </p:val>
                                        </p:tav>
                                      </p:tavLst>
                                    </p:anim>
                                    <p:anim calcmode="lin" valueType="num">
                                      <p:cBhvr>
                                        <p:cTn id="443" dur="3000"/>
                                        <p:tgtEl>
                                          <p:spTgt spid="25"/>
                                        </p:tgtEl>
                                        <p:attrNameLst>
                                          <p:attrName>ppt_y</p:attrName>
                                        </p:attrNameLst>
                                      </p:cBhvr>
                                      <p:tavLst>
                                        <p:tav tm="0">
                                          <p:val>
                                            <p:strVal val="ppt_y"/>
                                          </p:val>
                                        </p:tav>
                                        <p:tav tm="100000">
                                          <p:val>
                                            <p:fltVal val="0.5"/>
                                          </p:val>
                                        </p:tav>
                                      </p:tavLst>
                                    </p:anim>
                                    <p:set>
                                      <p:cBhvr>
                                        <p:cTn id="444" dur="1" fill="hold">
                                          <p:stCondLst>
                                            <p:cond delay="2999"/>
                                          </p:stCondLst>
                                        </p:cTn>
                                        <p:tgtEl>
                                          <p:spTgt spid="25"/>
                                        </p:tgtEl>
                                        <p:attrNameLst>
                                          <p:attrName>style.visibility</p:attrName>
                                        </p:attrNameLst>
                                      </p:cBhvr>
                                      <p:to>
                                        <p:strVal val="hidden"/>
                                      </p:to>
                                    </p:set>
                                  </p:childTnLst>
                                </p:cTn>
                              </p:par>
                              <p:par>
                                <p:cTn id="445" presetID="23" presetClass="exit" presetSubtype="544" fill="hold" nodeType="withEffect">
                                  <p:stCondLst>
                                    <p:cond delay="0"/>
                                  </p:stCondLst>
                                  <p:childTnLst>
                                    <p:anim calcmode="lin" valueType="num">
                                      <p:cBhvr>
                                        <p:cTn id="446" dur="3000"/>
                                        <p:tgtEl>
                                          <p:spTgt spid="26"/>
                                        </p:tgtEl>
                                        <p:attrNameLst>
                                          <p:attrName>ppt_w</p:attrName>
                                        </p:attrNameLst>
                                      </p:cBhvr>
                                      <p:tavLst>
                                        <p:tav tm="0">
                                          <p:val>
                                            <p:strVal val="ppt_w"/>
                                          </p:val>
                                        </p:tav>
                                        <p:tav tm="100000">
                                          <p:val>
                                            <p:fltVal val="0"/>
                                          </p:val>
                                        </p:tav>
                                      </p:tavLst>
                                    </p:anim>
                                    <p:anim calcmode="lin" valueType="num">
                                      <p:cBhvr>
                                        <p:cTn id="447" dur="3000"/>
                                        <p:tgtEl>
                                          <p:spTgt spid="26"/>
                                        </p:tgtEl>
                                        <p:attrNameLst>
                                          <p:attrName>ppt_h</p:attrName>
                                        </p:attrNameLst>
                                      </p:cBhvr>
                                      <p:tavLst>
                                        <p:tav tm="0">
                                          <p:val>
                                            <p:strVal val="ppt_h"/>
                                          </p:val>
                                        </p:tav>
                                        <p:tav tm="100000">
                                          <p:val>
                                            <p:fltVal val="0"/>
                                          </p:val>
                                        </p:tav>
                                      </p:tavLst>
                                    </p:anim>
                                    <p:anim calcmode="lin" valueType="num">
                                      <p:cBhvr>
                                        <p:cTn id="448" dur="3000"/>
                                        <p:tgtEl>
                                          <p:spTgt spid="26"/>
                                        </p:tgtEl>
                                        <p:attrNameLst>
                                          <p:attrName>ppt_x</p:attrName>
                                        </p:attrNameLst>
                                      </p:cBhvr>
                                      <p:tavLst>
                                        <p:tav tm="0">
                                          <p:val>
                                            <p:strVal val="ppt_x"/>
                                          </p:val>
                                        </p:tav>
                                        <p:tav tm="100000">
                                          <p:val>
                                            <p:fltVal val="0.5"/>
                                          </p:val>
                                        </p:tav>
                                      </p:tavLst>
                                    </p:anim>
                                    <p:anim calcmode="lin" valueType="num">
                                      <p:cBhvr>
                                        <p:cTn id="449" dur="3000"/>
                                        <p:tgtEl>
                                          <p:spTgt spid="26"/>
                                        </p:tgtEl>
                                        <p:attrNameLst>
                                          <p:attrName>ppt_y</p:attrName>
                                        </p:attrNameLst>
                                      </p:cBhvr>
                                      <p:tavLst>
                                        <p:tav tm="0">
                                          <p:val>
                                            <p:strVal val="ppt_y"/>
                                          </p:val>
                                        </p:tav>
                                        <p:tav tm="100000">
                                          <p:val>
                                            <p:fltVal val="0.5"/>
                                          </p:val>
                                        </p:tav>
                                      </p:tavLst>
                                    </p:anim>
                                    <p:set>
                                      <p:cBhvr>
                                        <p:cTn id="450" dur="1" fill="hold">
                                          <p:stCondLst>
                                            <p:cond delay="2999"/>
                                          </p:stCondLst>
                                        </p:cTn>
                                        <p:tgtEl>
                                          <p:spTgt spid="26"/>
                                        </p:tgtEl>
                                        <p:attrNameLst>
                                          <p:attrName>style.visibility</p:attrName>
                                        </p:attrNameLst>
                                      </p:cBhvr>
                                      <p:to>
                                        <p:strVal val="hidden"/>
                                      </p:to>
                                    </p:set>
                                  </p:childTnLst>
                                </p:cTn>
                              </p:par>
                              <p:par>
                                <p:cTn id="451" presetID="23" presetClass="exit" presetSubtype="544" fill="hold" nodeType="withEffect">
                                  <p:stCondLst>
                                    <p:cond delay="0"/>
                                  </p:stCondLst>
                                  <p:childTnLst>
                                    <p:anim calcmode="lin" valueType="num">
                                      <p:cBhvr>
                                        <p:cTn id="452" dur="3000"/>
                                        <p:tgtEl>
                                          <p:spTgt spid="27"/>
                                        </p:tgtEl>
                                        <p:attrNameLst>
                                          <p:attrName>ppt_w</p:attrName>
                                        </p:attrNameLst>
                                      </p:cBhvr>
                                      <p:tavLst>
                                        <p:tav tm="0">
                                          <p:val>
                                            <p:strVal val="ppt_w"/>
                                          </p:val>
                                        </p:tav>
                                        <p:tav tm="100000">
                                          <p:val>
                                            <p:fltVal val="0"/>
                                          </p:val>
                                        </p:tav>
                                      </p:tavLst>
                                    </p:anim>
                                    <p:anim calcmode="lin" valueType="num">
                                      <p:cBhvr>
                                        <p:cTn id="453" dur="3000"/>
                                        <p:tgtEl>
                                          <p:spTgt spid="27"/>
                                        </p:tgtEl>
                                        <p:attrNameLst>
                                          <p:attrName>ppt_h</p:attrName>
                                        </p:attrNameLst>
                                      </p:cBhvr>
                                      <p:tavLst>
                                        <p:tav tm="0">
                                          <p:val>
                                            <p:strVal val="ppt_h"/>
                                          </p:val>
                                        </p:tav>
                                        <p:tav tm="100000">
                                          <p:val>
                                            <p:fltVal val="0"/>
                                          </p:val>
                                        </p:tav>
                                      </p:tavLst>
                                    </p:anim>
                                    <p:anim calcmode="lin" valueType="num">
                                      <p:cBhvr>
                                        <p:cTn id="454" dur="3000"/>
                                        <p:tgtEl>
                                          <p:spTgt spid="27"/>
                                        </p:tgtEl>
                                        <p:attrNameLst>
                                          <p:attrName>ppt_x</p:attrName>
                                        </p:attrNameLst>
                                      </p:cBhvr>
                                      <p:tavLst>
                                        <p:tav tm="0">
                                          <p:val>
                                            <p:strVal val="ppt_x"/>
                                          </p:val>
                                        </p:tav>
                                        <p:tav tm="100000">
                                          <p:val>
                                            <p:fltVal val="0.5"/>
                                          </p:val>
                                        </p:tav>
                                      </p:tavLst>
                                    </p:anim>
                                    <p:anim calcmode="lin" valueType="num">
                                      <p:cBhvr>
                                        <p:cTn id="455" dur="3000"/>
                                        <p:tgtEl>
                                          <p:spTgt spid="27"/>
                                        </p:tgtEl>
                                        <p:attrNameLst>
                                          <p:attrName>ppt_y</p:attrName>
                                        </p:attrNameLst>
                                      </p:cBhvr>
                                      <p:tavLst>
                                        <p:tav tm="0">
                                          <p:val>
                                            <p:strVal val="ppt_y"/>
                                          </p:val>
                                        </p:tav>
                                        <p:tav tm="100000">
                                          <p:val>
                                            <p:fltVal val="0.5"/>
                                          </p:val>
                                        </p:tav>
                                      </p:tavLst>
                                    </p:anim>
                                    <p:set>
                                      <p:cBhvr>
                                        <p:cTn id="456" dur="1" fill="hold">
                                          <p:stCondLst>
                                            <p:cond delay="2999"/>
                                          </p:stCondLst>
                                        </p:cTn>
                                        <p:tgtEl>
                                          <p:spTgt spid="27"/>
                                        </p:tgtEl>
                                        <p:attrNameLst>
                                          <p:attrName>style.visibility</p:attrName>
                                        </p:attrNameLst>
                                      </p:cBhvr>
                                      <p:to>
                                        <p:strVal val="hidden"/>
                                      </p:to>
                                    </p:set>
                                  </p:childTnLst>
                                </p:cTn>
                              </p:par>
                              <p:par>
                                <p:cTn id="457" presetID="23" presetClass="exit" presetSubtype="544" fill="hold" nodeType="withEffect">
                                  <p:stCondLst>
                                    <p:cond delay="0"/>
                                  </p:stCondLst>
                                  <p:childTnLst>
                                    <p:anim calcmode="lin" valueType="num">
                                      <p:cBhvr>
                                        <p:cTn id="458" dur="3000"/>
                                        <p:tgtEl>
                                          <p:spTgt spid="28"/>
                                        </p:tgtEl>
                                        <p:attrNameLst>
                                          <p:attrName>ppt_w</p:attrName>
                                        </p:attrNameLst>
                                      </p:cBhvr>
                                      <p:tavLst>
                                        <p:tav tm="0">
                                          <p:val>
                                            <p:strVal val="ppt_w"/>
                                          </p:val>
                                        </p:tav>
                                        <p:tav tm="100000">
                                          <p:val>
                                            <p:fltVal val="0"/>
                                          </p:val>
                                        </p:tav>
                                      </p:tavLst>
                                    </p:anim>
                                    <p:anim calcmode="lin" valueType="num">
                                      <p:cBhvr>
                                        <p:cTn id="459" dur="3000"/>
                                        <p:tgtEl>
                                          <p:spTgt spid="28"/>
                                        </p:tgtEl>
                                        <p:attrNameLst>
                                          <p:attrName>ppt_h</p:attrName>
                                        </p:attrNameLst>
                                      </p:cBhvr>
                                      <p:tavLst>
                                        <p:tav tm="0">
                                          <p:val>
                                            <p:strVal val="ppt_h"/>
                                          </p:val>
                                        </p:tav>
                                        <p:tav tm="100000">
                                          <p:val>
                                            <p:fltVal val="0"/>
                                          </p:val>
                                        </p:tav>
                                      </p:tavLst>
                                    </p:anim>
                                    <p:anim calcmode="lin" valueType="num">
                                      <p:cBhvr>
                                        <p:cTn id="460" dur="3000"/>
                                        <p:tgtEl>
                                          <p:spTgt spid="28"/>
                                        </p:tgtEl>
                                        <p:attrNameLst>
                                          <p:attrName>ppt_x</p:attrName>
                                        </p:attrNameLst>
                                      </p:cBhvr>
                                      <p:tavLst>
                                        <p:tav tm="0">
                                          <p:val>
                                            <p:strVal val="ppt_x"/>
                                          </p:val>
                                        </p:tav>
                                        <p:tav tm="100000">
                                          <p:val>
                                            <p:fltVal val="0.5"/>
                                          </p:val>
                                        </p:tav>
                                      </p:tavLst>
                                    </p:anim>
                                    <p:anim calcmode="lin" valueType="num">
                                      <p:cBhvr>
                                        <p:cTn id="461" dur="3000"/>
                                        <p:tgtEl>
                                          <p:spTgt spid="28"/>
                                        </p:tgtEl>
                                        <p:attrNameLst>
                                          <p:attrName>ppt_y</p:attrName>
                                        </p:attrNameLst>
                                      </p:cBhvr>
                                      <p:tavLst>
                                        <p:tav tm="0">
                                          <p:val>
                                            <p:strVal val="ppt_y"/>
                                          </p:val>
                                        </p:tav>
                                        <p:tav tm="100000">
                                          <p:val>
                                            <p:fltVal val="0.5"/>
                                          </p:val>
                                        </p:tav>
                                      </p:tavLst>
                                    </p:anim>
                                    <p:set>
                                      <p:cBhvr>
                                        <p:cTn id="462" dur="1" fill="hold">
                                          <p:stCondLst>
                                            <p:cond delay="2999"/>
                                          </p:stCondLst>
                                        </p:cTn>
                                        <p:tgtEl>
                                          <p:spTgt spid="28"/>
                                        </p:tgtEl>
                                        <p:attrNameLst>
                                          <p:attrName>style.visibility</p:attrName>
                                        </p:attrNameLst>
                                      </p:cBhvr>
                                      <p:to>
                                        <p:strVal val="hidden"/>
                                      </p:to>
                                    </p:set>
                                  </p:childTnLst>
                                </p:cTn>
                              </p:par>
                              <p:par>
                                <p:cTn id="463" presetID="23" presetClass="exit" presetSubtype="544" fill="hold" nodeType="withEffect">
                                  <p:stCondLst>
                                    <p:cond delay="0"/>
                                  </p:stCondLst>
                                  <p:childTnLst>
                                    <p:anim calcmode="lin" valueType="num">
                                      <p:cBhvr>
                                        <p:cTn id="464" dur="3000"/>
                                        <p:tgtEl>
                                          <p:spTgt spid="29"/>
                                        </p:tgtEl>
                                        <p:attrNameLst>
                                          <p:attrName>ppt_w</p:attrName>
                                        </p:attrNameLst>
                                      </p:cBhvr>
                                      <p:tavLst>
                                        <p:tav tm="0">
                                          <p:val>
                                            <p:strVal val="ppt_w"/>
                                          </p:val>
                                        </p:tav>
                                        <p:tav tm="100000">
                                          <p:val>
                                            <p:fltVal val="0"/>
                                          </p:val>
                                        </p:tav>
                                      </p:tavLst>
                                    </p:anim>
                                    <p:anim calcmode="lin" valueType="num">
                                      <p:cBhvr>
                                        <p:cTn id="465" dur="3000"/>
                                        <p:tgtEl>
                                          <p:spTgt spid="29"/>
                                        </p:tgtEl>
                                        <p:attrNameLst>
                                          <p:attrName>ppt_h</p:attrName>
                                        </p:attrNameLst>
                                      </p:cBhvr>
                                      <p:tavLst>
                                        <p:tav tm="0">
                                          <p:val>
                                            <p:strVal val="ppt_h"/>
                                          </p:val>
                                        </p:tav>
                                        <p:tav tm="100000">
                                          <p:val>
                                            <p:fltVal val="0"/>
                                          </p:val>
                                        </p:tav>
                                      </p:tavLst>
                                    </p:anim>
                                    <p:anim calcmode="lin" valueType="num">
                                      <p:cBhvr>
                                        <p:cTn id="466" dur="3000"/>
                                        <p:tgtEl>
                                          <p:spTgt spid="29"/>
                                        </p:tgtEl>
                                        <p:attrNameLst>
                                          <p:attrName>ppt_x</p:attrName>
                                        </p:attrNameLst>
                                      </p:cBhvr>
                                      <p:tavLst>
                                        <p:tav tm="0">
                                          <p:val>
                                            <p:strVal val="ppt_x"/>
                                          </p:val>
                                        </p:tav>
                                        <p:tav tm="100000">
                                          <p:val>
                                            <p:fltVal val="0.5"/>
                                          </p:val>
                                        </p:tav>
                                      </p:tavLst>
                                    </p:anim>
                                    <p:anim calcmode="lin" valueType="num">
                                      <p:cBhvr>
                                        <p:cTn id="467" dur="3000"/>
                                        <p:tgtEl>
                                          <p:spTgt spid="29"/>
                                        </p:tgtEl>
                                        <p:attrNameLst>
                                          <p:attrName>ppt_y</p:attrName>
                                        </p:attrNameLst>
                                      </p:cBhvr>
                                      <p:tavLst>
                                        <p:tav tm="0">
                                          <p:val>
                                            <p:strVal val="ppt_y"/>
                                          </p:val>
                                        </p:tav>
                                        <p:tav tm="100000">
                                          <p:val>
                                            <p:fltVal val="0.5"/>
                                          </p:val>
                                        </p:tav>
                                      </p:tavLst>
                                    </p:anim>
                                    <p:set>
                                      <p:cBhvr>
                                        <p:cTn id="468" dur="1" fill="hold">
                                          <p:stCondLst>
                                            <p:cond delay="2999"/>
                                          </p:stCondLst>
                                        </p:cTn>
                                        <p:tgtEl>
                                          <p:spTgt spid="29"/>
                                        </p:tgtEl>
                                        <p:attrNameLst>
                                          <p:attrName>style.visibility</p:attrName>
                                        </p:attrNameLst>
                                      </p:cBhvr>
                                      <p:to>
                                        <p:strVal val="hidden"/>
                                      </p:to>
                                    </p:set>
                                  </p:childTnLst>
                                </p:cTn>
                              </p:par>
                              <p:par>
                                <p:cTn id="469" presetID="23" presetClass="exit" presetSubtype="544" fill="hold" nodeType="withEffect">
                                  <p:stCondLst>
                                    <p:cond delay="0"/>
                                  </p:stCondLst>
                                  <p:childTnLst>
                                    <p:anim calcmode="lin" valueType="num">
                                      <p:cBhvr>
                                        <p:cTn id="470" dur="3000"/>
                                        <p:tgtEl>
                                          <p:spTgt spid="30"/>
                                        </p:tgtEl>
                                        <p:attrNameLst>
                                          <p:attrName>ppt_w</p:attrName>
                                        </p:attrNameLst>
                                      </p:cBhvr>
                                      <p:tavLst>
                                        <p:tav tm="0">
                                          <p:val>
                                            <p:strVal val="ppt_w"/>
                                          </p:val>
                                        </p:tav>
                                        <p:tav tm="100000">
                                          <p:val>
                                            <p:fltVal val="0"/>
                                          </p:val>
                                        </p:tav>
                                      </p:tavLst>
                                    </p:anim>
                                    <p:anim calcmode="lin" valueType="num">
                                      <p:cBhvr>
                                        <p:cTn id="471" dur="3000"/>
                                        <p:tgtEl>
                                          <p:spTgt spid="30"/>
                                        </p:tgtEl>
                                        <p:attrNameLst>
                                          <p:attrName>ppt_h</p:attrName>
                                        </p:attrNameLst>
                                      </p:cBhvr>
                                      <p:tavLst>
                                        <p:tav tm="0">
                                          <p:val>
                                            <p:strVal val="ppt_h"/>
                                          </p:val>
                                        </p:tav>
                                        <p:tav tm="100000">
                                          <p:val>
                                            <p:fltVal val="0"/>
                                          </p:val>
                                        </p:tav>
                                      </p:tavLst>
                                    </p:anim>
                                    <p:anim calcmode="lin" valueType="num">
                                      <p:cBhvr>
                                        <p:cTn id="472" dur="3000"/>
                                        <p:tgtEl>
                                          <p:spTgt spid="30"/>
                                        </p:tgtEl>
                                        <p:attrNameLst>
                                          <p:attrName>ppt_x</p:attrName>
                                        </p:attrNameLst>
                                      </p:cBhvr>
                                      <p:tavLst>
                                        <p:tav tm="0">
                                          <p:val>
                                            <p:strVal val="ppt_x"/>
                                          </p:val>
                                        </p:tav>
                                        <p:tav tm="100000">
                                          <p:val>
                                            <p:fltVal val="0.5"/>
                                          </p:val>
                                        </p:tav>
                                      </p:tavLst>
                                    </p:anim>
                                    <p:anim calcmode="lin" valueType="num">
                                      <p:cBhvr>
                                        <p:cTn id="473" dur="3000"/>
                                        <p:tgtEl>
                                          <p:spTgt spid="30"/>
                                        </p:tgtEl>
                                        <p:attrNameLst>
                                          <p:attrName>ppt_y</p:attrName>
                                        </p:attrNameLst>
                                      </p:cBhvr>
                                      <p:tavLst>
                                        <p:tav tm="0">
                                          <p:val>
                                            <p:strVal val="ppt_y"/>
                                          </p:val>
                                        </p:tav>
                                        <p:tav tm="100000">
                                          <p:val>
                                            <p:fltVal val="0.5"/>
                                          </p:val>
                                        </p:tav>
                                      </p:tavLst>
                                    </p:anim>
                                    <p:set>
                                      <p:cBhvr>
                                        <p:cTn id="474" dur="1" fill="hold">
                                          <p:stCondLst>
                                            <p:cond delay="2999"/>
                                          </p:stCondLst>
                                        </p:cTn>
                                        <p:tgtEl>
                                          <p:spTgt spid="30"/>
                                        </p:tgtEl>
                                        <p:attrNameLst>
                                          <p:attrName>style.visibility</p:attrName>
                                        </p:attrNameLst>
                                      </p:cBhvr>
                                      <p:to>
                                        <p:strVal val="hidden"/>
                                      </p:to>
                                    </p:set>
                                  </p:childTnLst>
                                </p:cTn>
                              </p:par>
                              <p:par>
                                <p:cTn id="475" presetID="23" presetClass="exit" presetSubtype="544" fill="hold" nodeType="withEffect">
                                  <p:stCondLst>
                                    <p:cond delay="0"/>
                                  </p:stCondLst>
                                  <p:childTnLst>
                                    <p:anim calcmode="lin" valueType="num">
                                      <p:cBhvr>
                                        <p:cTn id="476" dur="3000"/>
                                        <p:tgtEl>
                                          <p:spTgt spid="31"/>
                                        </p:tgtEl>
                                        <p:attrNameLst>
                                          <p:attrName>ppt_w</p:attrName>
                                        </p:attrNameLst>
                                      </p:cBhvr>
                                      <p:tavLst>
                                        <p:tav tm="0">
                                          <p:val>
                                            <p:strVal val="ppt_w"/>
                                          </p:val>
                                        </p:tav>
                                        <p:tav tm="100000">
                                          <p:val>
                                            <p:fltVal val="0"/>
                                          </p:val>
                                        </p:tav>
                                      </p:tavLst>
                                    </p:anim>
                                    <p:anim calcmode="lin" valueType="num">
                                      <p:cBhvr>
                                        <p:cTn id="477" dur="3000"/>
                                        <p:tgtEl>
                                          <p:spTgt spid="31"/>
                                        </p:tgtEl>
                                        <p:attrNameLst>
                                          <p:attrName>ppt_h</p:attrName>
                                        </p:attrNameLst>
                                      </p:cBhvr>
                                      <p:tavLst>
                                        <p:tav tm="0">
                                          <p:val>
                                            <p:strVal val="ppt_h"/>
                                          </p:val>
                                        </p:tav>
                                        <p:tav tm="100000">
                                          <p:val>
                                            <p:fltVal val="0"/>
                                          </p:val>
                                        </p:tav>
                                      </p:tavLst>
                                    </p:anim>
                                    <p:anim calcmode="lin" valueType="num">
                                      <p:cBhvr>
                                        <p:cTn id="478" dur="3000"/>
                                        <p:tgtEl>
                                          <p:spTgt spid="31"/>
                                        </p:tgtEl>
                                        <p:attrNameLst>
                                          <p:attrName>ppt_x</p:attrName>
                                        </p:attrNameLst>
                                      </p:cBhvr>
                                      <p:tavLst>
                                        <p:tav tm="0">
                                          <p:val>
                                            <p:strVal val="ppt_x"/>
                                          </p:val>
                                        </p:tav>
                                        <p:tav tm="100000">
                                          <p:val>
                                            <p:fltVal val="0.5"/>
                                          </p:val>
                                        </p:tav>
                                      </p:tavLst>
                                    </p:anim>
                                    <p:anim calcmode="lin" valueType="num">
                                      <p:cBhvr>
                                        <p:cTn id="479" dur="3000"/>
                                        <p:tgtEl>
                                          <p:spTgt spid="31"/>
                                        </p:tgtEl>
                                        <p:attrNameLst>
                                          <p:attrName>ppt_y</p:attrName>
                                        </p:attrNameLst>
                                      </p:cBhvr>
                                      <p:tavLst>
                                        <p:tav tm="0">
                                          <p:val>
                                            <p:strVal val="ppt_y"/>
                                          </p:val>
                                        </p:tav>
                                        <p:tav tm="100000">
                                          <p:val>
                                            <p:fltVal val="0.5"/>
                                          </p:val>
                                        </p:tav>
                                      </p:tavLst>
                                    </p:anim>
                                    <p:set>
                                      <p:cBhvr>
                                        <p:cTn id="480" dur="1" fill="hold">
                                          <p:stCondLst>
                                            <p:cond delay="2999"/>
                                          </p:stCondLst>
                                        </p:cTn>
                                        <p:tgtEl>
                                          <p:spTgt spid="31"/>
                                        </p:tgtEl>
                                        <p:attrNameLst>
                                          <p:attrName>style.visibility</p:attrName>
                                        </p:attrNameLst>
                                      </p:cBhvr>
                                      <p:to>
                                        <p:strVal val="hidden"/>
                                      </p:to>
                                    </p:set>
                                  </p:childTnLst>
                                </p:cTn>
                              </p:par>
                              <p:par>
                                <p:cTn id="481" presetID="23" presetClass="exit" presetSubtype="544" fill="hold" nodeType="withEffect">
                                  <p:stCondLst>
                                    <p:cond delay="0"/>
                                  </p:stCondLst>
                                  <p:childTnLst>
                                    <p:anim calcmode="lin" valueType="num">
                                      <p:cBhvr>
                                        <p:cTn id="482" dur="3000"/>
                                        <p:tgtEl>
                                          <p:spTgt spid="32"/>
                                        </p:tgtEl>
                                        <p:attrNameLst>
                                          <p:attrName>ppt_w</p:attrName>
                                        </p:attrNameLst>
                                      </p:cBhvr>
                                      <p:tavLst>
                                        <p:tav tm="0">
                                          <p:val>
                                            <p:strVal val="ppt_w"/>
                                          </p:val>
                                        </p:tav>
                                        <p:tav tm="100000">
                                          <p:val>
                                            <p:fltVal val="0"/>
                                          </p:val>
                                        </p:tav>
                                      </p:tavLst>
                                    </p:anim>
                                    <p:anim calcmode="lin" valueType="num">
                                      <p:cBhvr>
                                        <p:cTn id="483" dur="3000"/>
                                        <p:tgtEl>
                                          <p:spTgt spid="32"/>
                                        </p:tgtEl>
                                        <p:attrNameLst>
                                          <p:attrName>ppt_h</p:attrName>
                                        </p:attrNameLst>
                                      </p:cBhvr>
                                      <p:tavLst>
                                        <p:tav tm="0">
                                          <p:val>
                                            <p:strVal val="ppt_h"/>
                                          </p:val>
                                        </p:tav>
                                        <p:tav tm="100000">
                                          <p:val>
                                            <p:fltVal val="0"/>
                                          </p:val>
                                        </p:tav>
                                      </p:tavLst>
                                    </p:anim>
                                    <p:anim calcmode="lin" valueType="num">
                                      <p:cBhvr>
                                        <p:cTn id="484" dur="3000"/>
                                        <p:tgtEl>
                                          <p:spTgt spid="32"/>
                                        </p:tgtEl>
                                        <p:attrNameLst>
                                          <p:attrName>ppt_x</p:attrName>
                                        </p:attrNameLst>
                                      </p:cBhvr>
                                      <p:tavLst>
                                        <p:tav tm="0">
                                          <p:val>
                                            <p:strVal val="ppt_x"/>
                                          </p:val>
                                        </p:tav>
                                        <p:tav tm="100000">
                                          <p:val>
                                            <p:fltVal val="0.5"/>
                                          </p:val>
                                        </p:tav>
                                      </p:tavLst>
                                    </p:anim>
                                    <p:anim calcmode="lin" valueType="num">
                                      <p:cBhvr>
                                        <p:cTn id="485" dur="3000"/>
                                        <p:tgtEl>
                                          <p:spTgt spid="32"/>
                                        </p:tgtEl>
                                        <p:attrNameLst>
                                          <p:attrName>ppt_y</p:attrName>
                                        </p:attrNameLst>
                                      </p:cBhvr>
                                      <p:tavLst>
                                        <p:tav tm="0">
                                          <p:val>
                                            <p:strVal val="ppt_y"/>
                                          </p:val>
                                        </p:tav>
                                        <p:tav tm="100000">
                                          <p:val>
                                            <p:fltVal val="0.5"/>
                                          </p:val>
                                        </p:tav>
                                      </p:tavLst>
                                    </p:anim>
                                    <p:set>
                                      <p:cBhvr>
                                        <p:cTn id="486" dur="1" fill="hold">
                                          <p:stCondLst>
                                            <p:cond delay="2999"/>
                                          </p:stCondLst>
                                        </p:cTn>
                                        <p:tgtEl>
                                          <p:spTgt spid="32"/>
                                        </p:tgtEl>
                                        <p:attrNameLst>
                                          <p:attrName>style.visibility</p:attrName>
                                        </p:attrNameLst>
                                      </p:cBhvr>
                                      <p:to>
                                        <p:strVal val="hidden"/>
                                      </p:to>
                                    </p:set>
                                  </p:childTnLst>
                                </p:cTn>
                              </p:par>
                              <p:par>
                                <p:cTn id="487" presetID="2" presetClass="exit" presetSubtype="6" fill="hold" nodeType="withEffect">
                                  <p:stCondLst>
                                    <p:cond delay="0"/>
                                  </p:stCondLst>
                                  <p:childTnLst>
                                    <p:anim calcmode="lin" valueType="num">
                                      <p:cBhvr additive="base">
                                        <p:cTn id="488" dur="3000"/>
                                        <p:tgtEl>
                                          <p:spTgt spid="25"/>
                                        </p:tgtEl>
                                        <p:attrNameLst>
                                          <p:attrName>ppt_x</p:attrName>
                                        </p:attrNameLst>
                                      </p:cBhvr>
                                      <p:tavLst>
                                        <p:tav tm="0">
                                          <p:val>
                                            <p:strVal val="ppt_x"/>
                                          </p:val>
                                        </p:tav>
                                        <p:tav tm="100000">
                                          <p:val>
                                            <p:strVal val="1+ppt_w/2"/>
                                          </p:val>
                                        </p:tav>
                                      </p:tavLst>
                                    </p:anim>
                                    <p:anim calcmode="lin" valueType="num">
                                      <p:cBhvr additive="base">
                                        <p:cTn id="489" dur="3000"/>
                                        <p:tgtEl>
                                          <p:spTgt spid="25"/>
                                        </p:tgtEl>
                                        <p:attrNameLst>
                                          <p:attrName>ppt_y</p:attrName>
                                        </p:attrNameLst>
                                      </p:cBhvr>
                                      <p:tavLst>
                                        <p:tav tm="0">
                                          <p:val>
                                            <p:strVal val="ppt_y"/>
                                          </p:val>
                                        </p:tav>
                                        <p:tav tm="100000">
                                          <p:val>
                                            <p:strVal val="1+ppt_h/2"/>
                                          </p:val>
                                        </p:tav>
                                      </p:tavLst>
                                    </p:anim>
                                    <p:set>
                                      <p:cBhvr>
                                        <p:cTn id="490" dur="1" fill="hold">
                                          <p:stCondLst>
                                            <p:cond delay="2999"/>
                                          </p:stCondLst>
                                        </p:cTn>
                                        <p:tgtEl>
                                          <p:spTgt spid="25"/>
                                        </p:tgtEl>
                                        <p:attrNameLst>
                                          <p:attrName>style.visibility</p:attrName>
                                        </p:attrNameLst>
                                      </p:cBhvr>
                                      <p:to>
                                        <p:strVal val="hidden"/>
                                      </p:to>
                                    </p:set>
                                  </p:childTnLst>
                                </p:cTn>
                              </p:par>
                              <p:par>
                                <p:cTn id="491" presetID="2" presetClass="exit" presetSubtype="6" fill="hold" nodeType="withEffect">
                                  <p:stCondLst>
                                    <p:cond delay="0"/>
                                  </p:stCondLst>
                                  <p:childTnLst>
                                    <p:anim calcmode="lin" valueType="num">
                                      <p:cBhvr additive="base">
                                        <p:cTn id="492" dur="3000"/>
                                        <p:tgtEl>
                                          <p:spTgt spid="26"/>
                                        </p:tgtEl>
                                        <p:attrNameLst>
                                          <p:attrName>ppt_x</p:attrName>
                                        </p:attrNameLst>
                                      </p:cBhvr>
                                      <p:tavLst>
                                        <p:tav tm="0">
                                          <p:val>
                                            <p:strVal val="ppt_x"/>
                                          </p:val>
                                        </p:tav>
                                        <p:tav tm="100000">
                                          <p:val>
                                            <p:strVal val="1+ppt_w/2"/>
                                          </p:val>
                                        </p:tav>
                                      </p:tavLst>
                                    </p:anim>
                                    <p:anim calcmode="lin" valueType="num">
                                      <p:cBhvr additive="base">
                                        <p:cTn id="493" dur="3000"/>
                                        <p:tgtEl>
                                          <p:spTgt spid="26"/>
                                        </p:tgtEl>
                                        <p:attrNameLst>
                                          <p:attrName>ppt_y</p:attrName>
                                        </p:attrNameLst>
                                      </p:cBhvr>
                                      <p:tavLst>
                                        <p:tav tm="0">
                                          <p:val>
                                            <p:strVal val="ppt_y"/>
                                          </p:val>
                                        </p:tav>
                                        <p:tav tm="100000">
                                          <p:val>
                                            <p:strVal val="1+ppt_h/2"/>
                                          </p:val>
                                        </p:tav>
                                      </p:tavLst>
                                    </p:anim>
                                    <p:set>
                                      <p:cBhvr>
                                        <p:cTn id="494" dur="1" fill="hold">
                                          <p:stCondLst>
                                            <p:cond delay="2999"/>
                                          </p:stCondLst>
                                        </p:cTn>
                                        <p:tgtEl>
                                          <p:spTgt spid="26"/>
                                        </p:tgtEl>
                                        <p:attrNameLst>
                                          <p:attrName>style.visibility</p:attrName>
                                        </p:attrNameLst>
                                      </p:cBhvr>
                                      <p:to>
                                        <p:strVal val="hidden"/>
                                      </p:to>
                                    </p:set>
                                  </p:childTnLst>
                                </p:cTn>
                              </p:par>
                              <p:par>
                                <p:cTn id="495" presetID="2" presetClass="exit" presetSubtype="6" fill="hold" nodeType="withEffect">
                                  <p:stCondLst>
                                    <p:cond delay="0"/>
                                  </p:stCondLst>
                                  <p:childTnLst>
                                    <p:anim calcmode="lin" valueType="num">
                                      <p:cBhvr additive="base">
                                        <p:cTn id="496" dur="3000"/>
                                        <p:tgtEl>
                                          <p:spTgt spid="27"/>
                                        </p:tgtEl>
                                        <p:attrNameLst>
                                          <p:attrName>ppt_x</p:attrName>
                                        </p:attrNameLst>
                                      </p:cBhvr>
                                      <p:tavLst>
                                        <p:tav tm="0">
                                          <p:val>
                                            <p:strVal val="ppt_x"/>
                                          </p:val>
                                        </p:tav>
                                        <p:tav tm="100000">
                                          <p:val>
                                            <p:strVal val="1+ppt_w/2"/>
                                          </p:val>
                                        </p:tav>
                                      </p:tavLst>
                                    </p:anim>
                                    <p:anim calcmode="lin" valueType="num">
                                      <p:cBhvr additive="base">
                                        <p:cTn id="497" dur="3000"/>
                                        <p:tgtEl>
                                          <p:spTgt spid="27"/>
                                        </p:tgtEl>
                                        <p:attrNameLst>
                                          <p:attrName>ppt_y</p:attrName>
                                        </p:attrNameLst>
                                      </p:cBhvr>
                                      <p:tavLst>
                                        <p:tav tm="0">
                                          <p:val>
                                            <p:strVal val="ppt_y"/>
                                          </p:val>
                                        </p:tav>
                                        <p:tav tm="100000">
                                          <p:val>
                                            <p:strVal val="1+ppt_h/2"/>
                                          </p:val>
                                        </p:tav>
                                      </p:tavLst>
                                    </p:anim>
                                    <p:set>
                                      <p:cBhvr>
                                        <p:cTn id="498" dur="1" fill="hold">
                                          <p:stCondLst>
                                            <p:cond delay="2999"/>
                                          </p:stCondLst>
                                        </p:cTn>
                                        <p:tgtEl>
                                          <p:spTgt spid="27"/>
                                        </p:tgtEl>
                                        <p:attrNameLst>
                                          <p:attrName>style.visibility</p:attrName>
                                        </p:attrNameLst>
                                      </p:cBhvr>
                                      <p:to>
                                        <p:strVal val="hidden"/>
                                      </p:to>
                                    </p:set>
                                  </p:childTnLst>
                                </p:cTn>
                              </p:par>
                              <p:par>
                                <p:cTn id="499" presetID="2" presetClass="exit" presetSubtype="6" fill="hold" nodeType="withEffect">
                                  <p:stCondLst>
                                    <p:cond delay="0"/>
                                  </p:stCondLst>
                                  <p:childTnLst>
                                    <p:anim calcmode="lin" valueType="num">
                                      <p:cBhvr additive="base">
                                        <p:cTn id="500" dur="3000"/>
                                        <p:tgtEl>
                                          <p:spTgt spid="28"/>
                                        </p:tgtEl>
                                        <p:attrNameLst>
                                          <p:attrName>ppt_x</p:attrName>
                                        </p:attrNameLst>
                                      </p:cBhvr>
                                      <p:tavLst>
                                        <p:tav tm="0">
                                          <p:val>
                                            <p:strVal val="ppt_x"/>
                                          </p:val>
                                        </p:tav>
                                        <p:tav tm="100000">
                                          <p:val>
                                            <p:strVal val="1+ppt_w/2"/>
                                          </p:val>
                                        </p:tav>
                                      </p:tavLst>
                                    </p:anim>
                                    <p:anim calcmode="lin" valueType="num">
                                      <p:cBhvr additive="base">
                                        <p:cTn id="501" dur="3000"/>
                                        <p:tgtEl>
                                          <p:spTgt spid="28"/>
                                        </p:tgtEl>
                                        <p:attrNameLst>
                                          <p:attrName>ppt_y</p:attrName>
                                        </p:attrNameLst>
                                      </p:cBhvr>
                                      <p:tavLst>
                                        <p:tav tm="0">
                                          <p:val>
                                            <p:strVal val="ppt_y"/>
                                          </p:val>
                                        </p:tav>
                                        <p:tav tm="100000">
                                          <p:val>
                                            <p:strVal val="1+ppt_h/2"/>
                                          </p:val>
                                        </p:tav>
                                      </p:tavLst>
                                    </p:anim>
                                    <p:set>
                                      <p:cBhvr>
                                        <p:cTn id="502" dur="1" fill="hold">
                                          <p:stCondLst>
                                            <p:cond delay="2999"/>
                                          </p:stCondLst>
                                        </p:cTn>
                                        <p:tgtEl>
                                          <p:spTgt spid="28"/>
                                        </p:tgtEl>
                                        <p:attrNameLst>
                                          <p:attrName>style.visibility</p:attrName>
                                        </p:attrNameLst>
                                      </p:cBhvr>
                                      <p:to>
                                        <p:strVal val="hidden"/>
                                      </p:to>
                                    </p:set>
                                  </p:childTnLst>
                                </p:cTn>
                              </p:par>
                              <p:par>
                                <p:cTn id="503" presetID="2" presetClass="exit" presetSubtype="4" fill="hold" nodeType="withEffect">
                                  <p:stCondLst>
                                    <p:cond delay="0"/>
                                  </p:stCondLst>
                                  <p:childTnLst>
                                    <p:anim calcmode="lin" valueType="num">
                                      <p:cBhvr additive="base">
                                        <p:cTn id="504" dur="3000"/>
                                        <p:tgtEl>
                                          <p:spTgt spid="3"/>
                                        </p:tgtEl>
                                        <p:attrNameLst>
                                          <p:attrName>ppt_x</p:attrName>
                                        </p:attrNameLst>
                                      </p:cBhvr>
                                      <p:tavLst>
                                        <p:tav tm="0">
                                          <p:val>
                                            <p:strVal val="ppt_x"/>
                                          </p:val>
                                        </p:tav>
                                        <p:tav tm="100000">
                                          <p:val>
                                            <p:strVal val="ppt_x"/>
                                          </p:val>
                                        </p:tav>
                                      </p:tavLst>
                                    </p:anim>
                                    <p:anim calcmode="lin" valueType="num">
                                      <p:cBhvr additive="base">
                                        <p:cTn id="505" dur="3000"/>
                                        <p:tgtEl>
                                          <p:spTgt spid="3"/>
                                        </p:tgtEl>
                                        <p:attrNameLst>
                                          <p:attrName>ppt_y</p:attrName>
                                        </p:attrNameLst>
                                      </p:cBhvr>
                                      <p:tavLst>
                                        <p:tav tm="0">
                                          <p:val>
                                            <p:strVal val="ppt_y"/>
                                          </p:val>
                                        </p:tav>
                                        <p:tav tm="100000">
                                          <p:val>
                                            <p:strVal val="1+ppt_h/2"/>
                                          </p:val>
                                        </p:tav>
                                      </p:tavLst>
                                    </p:anim>
                                    <p:set>
                                      <p:cBhvr>
                                        <p:cTn id="506" dur="1" fill="hold">
                                          <p:stCondLst>
                                            <p:cond delay="2999"/>
                                          </p:stCondLst>
                                        </p:cTn>
                                        <p:tgtEl>
                                          <p:spTgt spid="3"/>
                                        </p:tgtEl>
                                        <p:attrNameLst>
                                          <p:attrName>style.visibility</p:attrName>
                                        </p:attrNameLst>
                                      </p:cBhvr>
                                      <p:to>
                                        <p:strVal val="hidden"/>
                                      </p:to>
                                    </p:set>
                                  </p:childTnLst>
                                </p:cTn>
                              </p:par>
                              <p:par>
                                <p:cTn id="507" presetID="2" presetClass="exit" presetSubtype="4" fill="hold" nodeType="withEffect">
                                  <p:stCondLst>
                                    <p:cond delay="0"/>
                                  </p:stCondLst>
                                  <p:childTnLst>
                                    <p:anim calcmode="lin" valueType="num">
                                      <p:cBhvr additive="base">
                                        <p:cTn id="508" dur="3000"/>
                                        <p:tgtEl>
                                          <p:spTgt spid="7"/>
                                        </p:tgtEl>
                                        <p:attrNameLst>
                                          <p:attrName>ppt_x</p:attrName>
                                        </p:attrNameLst>
                                      </p:cBhvr>
                                      <p:tavLst>
                                        <p:tav tm="0">
                                          <p:val>
                                            <p:strVal val="ppt_x"/>
                                          </p:val>
                                        </p:tav>
                                        <p:tav tm="100000">
                                          <p:val>
                                            <p:strVal val="ppt_x"/>
                                          </p:val>
                                        </p:tav>
                                      </p:tavLst>
                                    </p:anim>
                                    <p:anim calcmode="lin" valueType="num">
                                      <p:cBhvr additive="base">
                                        <p:cTn id="509" dur="3000"/>
                                        <p:tgtEl>
                                          <p:spTgt spid="7"/>
                                        </p:tgtEl>
                                        <p:attrNameLst>
                                          <p:attrName>ppt_y</p:attrName>
                                        </p:attrNameLst>
                                      </p:cBhvr>
                                      <p:tavLst>
                                        <p:tav tm="0">
                                          <p:val>
                                            <p:strVal val="ppt_y"/>
                                          </p:val>
                                        </p:tav>
                                        <p:tav tm="100000">
                                          <p:val>
                                            <p:strVal val="1+ppt_h/2"/>
                                          </p:val>
                                        </p:tav>
                                      </p:tavLst>
                                    </p:anim>
                                    <p:set>
                                      <p:cBhvr>
                                        <p:cTn id="510" dur="1" fill="hold">
                                          <p:stCondLst>
                                            <p:cond delay="2999"/>
                                          </p:stCondLst>
                                        </p:cTn>
                                        <p:tgtEl>
                                          <p:spTgt spid="7"/>
                                        </p:tgtEl>
                                        <p:attrNameLst>
                                          <p:attrName>style.visibility</p:attrName>
                                        </p:attrNameLst>
                                      </p:cBhvr>
                                      <p:to>
                                        <p:strVal val="hidden"/>
                                      </p:to>
                                    </p:set>
                                  </p:childTnLst>
                                </p:cTn>
                              </p:par>
                              <p:par>
                                <p:cTn id="511" presetID="2" presetClass="exit" presetSubtype="4" fill="hold" nodeType="withEffect">
                                  <p:stCondLst>
                                    <p:cond delay="0"/>
                                  </p:stCondLst>
                                  <p:childTnLst>
                                    <p:anim calcmode="lin" valueType="num">
                                      <p:cBhvr additive="base">
                                        <p:cTn id="512" dur="3000"/>
                                        <p:tgtEl>
                                          <p:spTgt spid="11"/>
                                        </p:tgtEl>
                                        <p:attrNameLst>
                                          <p:attrName>ppt_x</p:attrName>
                                        </p:attrNameLst>
                                      </p:cBhvr>
                                      <p:tavLst>
                                        <p:tav tm="0">
                                          <p:val>
                                            <p:strVal val="ppt_x"/>
                                          </p:val>
                                        </p:tav>
                                        <p:tav tm="100000">
                                          <p:val>
                                            <p:strVal val="ppt_x"/>
                                          </p:val>
                                        </p:tav>
                                      </p:tavLst>
                                    </p:anim>
                                    <p:anim calcmode="lin" valueType="num">
                                      <p:cBhvr additive="base">
                                        <p:cTn id="513" dur="3000"/>
                                        <p:tgtEl>
                                          <p:spTgt spid="11"/>
                                        </p:tgtEl>
                                        <p:attrNameLst>
                                          <p:attrName>ppt_y</p:attrName>
                                        </p:attrNameLst>
                                      </p:cBhvr>
                                      <p:tavLst>
                                        <p:tav tm="0">
                                          <p:val>
                                            <p:strVal val="ppt_y"/>
                                          </p:val>
                                        </p:tav>
                                        <p:tav tm="100000">
                                          <p:val>
                                            <p:strVal val="1+ppt_h/2"/>
                                          </p:val>
                                        </p:tav>
                                      </p:tavLst>
                                    </p:anim>
                                    <p:set>
                                      <p:cBhvr>
                                        <p:cTn id="514" dur="1" fill="hold">
                                          <p:stCondLst>
                                            <p:cond delay="2999"/>
                                          </p:stCondLst>
                                        </p:cTn>
                                        <p:tgtEl>
                                          <p:spTgt spid="11"/>
                                        </p:tgtEl>
                                        <p:attrNameLst>
                                          <p:attrName>style.visibility</p:attrName>
                                        </p:attrNameLst>
                                      </p:cBhvr>
                                      <p:to>
                                        <p:strVal val="hidden"/>
                                      </p:to>
                                    </p:set>
                                  </p:childTnLst>
                                </p:cTn>
                              </p:par>
                              <p:par>
                                <p:cTn id="515" presetID="2" presetClass="exit" presetSubtype="12" fill="hold" nodeType="withEffect">
                                  <p:stCondLst>
                                    <p:cond delay="0"/>
                                  </p:stCondLst>
                                  <p:childTnLst>
                                    <p:anim calcmode="lin" valueType="num">
                                      <p:cBhvr additive="base">
                                        <p:cTn id="516" dur="3000"/>
                                        <p:tgtEl>
                                          <p:spTgt spid="17"/>
                                        </p:tgtEl>
                                        <p:attrNameLst>
                                          <p:attrName>ppt_x</p:attrName>
                                        </p:attrNameLst>
                                      </p:cBhvr>
                                      <p:tavLst>
                                        <p:tav tm="0">
                                          <p:val>
                                            <p:strVal val="ppt_x"/>
                                          </p:val>
                                        </p:tav>
                                        <p:tav tm="100000">
                                          <p:val>
                                            <p:strVal val="0-ppt_w/2"/>
                                          </p:val>
                                        </p:tav>
                                      </p:tavLst>
                                    </p:anim>
                                    <p:anim calcmode="lin" valueType="num">
                                      <p:cBhvr additive="base">
                                        <p:cTn id="517" dur="3000"/>
                                        <p:tgtEl>
                                          <p:spTgt spid="17"/>
                                        </p:tgtEl>
                                        <p:attrNameLst>
                                          <p:attrName>ppt_y</p:attrName>
                                        </p:attrNameLst>
                                      </p:cBhvr>
                                      <p:tavLst>
                                        <p:tav tm="0">
                                          <p:val>
                                            <p:strVal val="ppt_y"/>
                                          </p:val>
                                        </p:tav>
                                        <p:tav tm="100000">
                                          <p:val>
                                            <p:strVal val="1+ppt_h/2"/>
                                          </p:val>
                                        </p:tav>
                                      </p:tavLst>
                                    </p:anim>
                                    <p:set>
                                      <p:cBhvr>
                                        <p:cTn id="518" dur="1" fill="hold">
                                          <p:stCondLst>
                                            <p:cond delay="2999"/>
                                          </p:stCondLst>
                                        </p:cTn>
                                        <p:tgtEl>
                                          <p:spTgt spid="17"/>
                                        </p:tgtEl>
                                        <p:attrNameLst>
                                          <p:attrName>style.visibility</p:attrName>
                                        </p:attrNameLst>
                                      </p:cBhvr>
                                      <p:to>
                                        <p:strVal val="hidden"/>
                                      </p:to>
                                    </p:set>
                                  </p:childTnLst>
                                </p:cTn>
                              </p:par>
                              <p:par>
                                <p:cTn id="519" presetID="2" presetClass="exit" presetSubtype="12" fill="hold" nodeType="withEffect">
                                  <p:stCondLst>
                                    <p:cond delay="0"/>
                                  </p:stCondLst>
                                  <p:childTnLst>
                                    <p:anim calcmode="lin" valueType="num">
                                      <p:cBhvr additive="base">
                                        <p:cTn id="520" dur="3000"/>
                                        <p:tgtEl>
                                          <p:spTgt spid="18"/>
                                        </p:tgtEl>
                                        <p:attrNameLst>
                                          <p:attrName>ppt_x</p:attrName>
                                        </p:attrNameLst>
                                      </p:cBhvr>
                                      <p:tavLst>
                                        <p:tav tm="0">
                                          <p:val>
                                            <p:strVal val="ppt_x"/>
                                          </p:val>
                                        </p:tav>
                                        <p:tav tm="100000">
                                          <p:val>
                                            <p:strVal val="0-ppt_w/2"/>
                                          </p:val>
                                        </p:tav>
                                      </p:tavLst>
                                    </p:anim>
                                    <p:anim calcmode="lin" valueType="num">
                                      <p:cBhvr additive="base">
                                        <p:cTn id="521" dur="3000"/>
                                        <p:tgtEl>
                                          <p:spTgt spid="18"/>
                                        </p:tgtEl>
                                        <p:attrNameLst>
                                          <p:attrName>ppt_y</p:attrName>
                                        </p:attrNameLst>
                                      </p:cBhvr>
                                      <p:tavLst>
                                        <p:tav tm="0">
                                          <p:val>
                                            <p:strVal val="ppt_y"/>
                                          </p:val>
                                        </p:tav>
                                        <p:tav tm="100000">
                                          <p:val>
                                            <p:strVal val="1+ppt_h/2"/>
                                          </p:val>
                                        </p:tav>
                                      </p:tavLst>
                                    </p:anim>
                                    <p:set>
                                      <p:cBhvr>
                                        <p:cTn id="522" dur="1" fill="hold">
                                          <p:stCondLst>
                                            <p:cond delay="2999"/>
                                          </p:stCondLst>
                                        </p:cTn>
                                        <p:tgtEl>
                                          <p:spTgt spid="18"/>
                                        </p:tgtEl>
                                        <p:attrNameLst>
                                          <p:attrName>style.visibility</p:attrName>
                                        </p:attrNameLst>
                                      </p:cBhvr>
                                      <p:to>
                                        <p:strVal val="hidden"/>
                                      </p:to>
                                    </p:set>
                                  </p:childTnLst>
                                </p:cTn>
                              </p:par>
                              <p:par>
                                <p:cTn id="523" presetID="2" presetClass="exit" presetSubtype="12" fill="hold" nodeType="withEffect">
                                  <p:stCondLst>
                                    <p:cond delay="0"/>
                                  </p:stCondLst>
                                  <p:childTnLst>
                                    <p:anim calcmode="lin" valueType="num">
                                      <p:cBhvr additive="base">
                                        <p:cTn id="524" dur="3000"/>
                                        <p:tgtEl>
                                          <p:spTgt spid="19"/>
                                        </p:tgtEl>
                                        <p:attrNameLst>
                                          <p:attrName>ppt_x</p:attrName>
                                        </p:attrNameLst>
                                      </p:cBhvr>
                                      <p:tavLst>
                                        <p:tav tm="0">
                                          <p:val>
                                            <p:strVal val="ppt_x"/>
                                          </p:val>
                                        </p:tav>
                                        <p:tav tm="100000">
                                          <p:val>
                                            <p:strVal val="0-ppt_w/2"/>
                                          </p:val>
                                        </p:tav>
                                      </p:tavLst>
                                    </p:anim>
                                    <p:anim calcmode="lin" valueType="num">
                                      <p:cBhvr additive="base">
                                        <p:cTn id="525" dur="3000"/>
                                        <p:tgtEl>
                                          <p:spTgt spid="19"/>
                                        </p:tgtEl>
                                        <p:attrNameLst>
                                          <p:attrName>ppt_y</p:attrName>
                                        </p:attrNameLst>
                                      </p:cBhvr>
                                      <p:tavLst>
                                        <p:tav tm="0">
                                          <p:val>
                                            <p:strVal val="ppt_y"/>
                                          </p:val>
                                        </p:tav>
                                        <p:tav tm="100000">
                                          <p:val>
                                            <p:strVal val="1+ppt_h/2"/>
                                          </p:val>
                                        </p:tav>
                                      </p:tavLst>
                                    </p:anim>
                                    <p:set>
                                      <p:cBhvr>
                                        <p:cTn id="526" dur="1" fill="hold">
                                          <p:stCondLst>
                                            <p:cond delay="2999"/>
                                          </p:stCondLst>
                                        </p:cTn>
                                        <p:tgtEl>
                                          <p:spTgt spid="19"/>
                                        </p:tgtEl>
                                        <p:attrNameLst>
                                          <p:attrName>style.visibility</p:attrName>
                                        </p:attrNameLst>
                                      </p:cBhvr>
                                      <p:to>
                                        <p:strVal val="hidden"/>
                                      </p:to>
                                    </p:set>
                                  </p:childTnLst>
                                </p:cTn>
                              </p:par>
                              <p:par>
                                <p:cTn id="527" presetID="2" presetClass="exit" presetSubtype="12" fill="hold" nodeType="withEffect">
                                  <p:stCondLst>
                                    <p:cond delay="0"/>
                                  </p:stCondLst>
                                  <p:childTnLst>
                                    <p:anim calcmode="lin" valueType="num">
                                      <p:cBhvr additive="base">
                                        <p:cTn id="528" dur="3000"/>
                                        <p:tgtEl>
                                          <p:spTgt spid="20"/>
                                        </p:tgtEl>
                                        <p:attrNameLst>
                                          <p:attrName>ppt_x</p:attrName>
                                        </p:attrNameLst>
                                      </p:cBhvr>
                                      <p:tavLst>
                                        <p:tav tm="0">
                                          <p:val>
                                            <p:strVal val="ppt_x"/>
                                          </p:val>
                                        </p:tav>
                                        <p:tav tm="100000">
                                          <p:val>
                                            <p:strVal val="0-ppt_w/2"/>
                                          </p:val>
                                        </p:tav>
                                      </p:tavLst>
                                    </p:anim>
                                    <p:anim calcmode="lin" valueType="num">
                                      <p:cBhvr additive="base">
                                        <p:cTn id="529" dur="3000"/>
                                        <p:tgtEl>
                                          <p:spTgt spid="20"/>
                                        </p:tgtEl>
                                        <p:attrNameLst>
                                          <p:attrName>ppt_y</p:attrName>
                                        </p:attrNameLst>
                                      </p:cBhvr>
                                      <p:tavLst>
                                        <p:tav tm="0">
                                          <p:val>
                                            <p:strVal val="ppt_y"/>
                                          </p:val>
                                        </p:tav>
                                        <p:tav tm="100000">
                                          <p:val>
                                            <p:strVal val="1+ppt_h/2"/>
                                          </p:val>
                                        </p:tav>
                                      </p:tavLst>
                                    </p:anim>
                                    <p:set>
                                      <p:cBhvr>
                                        <p:cTn id="530" dur="1" fill="hold">
                                          <p:stCondLst>
                                            <p:cond delay="2999"/>
                                          </p:stCondLst>
                                        </p:cTn>
                                        <p:tgtEl>
                                          <p:spTgt spid="20"/>
                                        </p:tgtEl>
                                        <p:attrNameLst>
                                          <p:attrName>style.visibility</p:attrName>
                                        </p:attrNameLst>
                                      </p:cBhvr>
                                      <p:to>
                                        <p:strVal val="hidden"/>
                                      </p:to>
                                    </p:set>
                                  </p:childTnLst>
                                </p:cTn>
                              </p:par>
                              <p:par>
                                <p:cTn id="531" presetID="2" presetClass="exit" presetSubtype="8" fill="hold" nodeType="withEffect">
                                  <p:stCondLst>
                                    <p:cond delay="0"/>
                                  </p:stCondLst>
                                  <p:childTnLst>
                                    <p:anim calcmode="lin" valueType="num">
                                      <p:cBhvr additive="base">
                                        <p:cTn id="532" dur="3000"/>
                                        <p:tgtEl>
                                          <p:spTgt spid="5"/>
                                        </p:tgtEl>
                                        <p:attrNameLst>
                                          <p:attrName>ppt_x</p:attrName>
                                        </p:attrNameLst>
                                      </p:cBhvr>
                                      <p:tavLst>
                                        <p:tav tm="0">
                                          <p:val>
                                            <p:strVal val="ppt_x"/>
                                          </p:val>
                                        </p:tav>
                                        <p:tav tm="100000">
                                          <p:val>
                                            <p:strVal val="0-ppt_w/2"/>
                                          </p:val>
                                        </p:tav>
                                      </p:tavLst>
                                    </p:anim>
                                    <p:anim calcmode="lin" valueType="num">
                                      <p:cBhvr additive="base">
                                        <p:cTn id="533" dur="3000"/>
                                        <p:tgtEl>
                                          <p:spTgt spid="5"/>
                                        </p:tgtEl>
                                        <p:attrNameLst>
                                          <p:attrName>ppt_y</p:attrName>
                                        </p:attrNameLst>
                                      </p:cBhvr>
                                      <p:tavLst>
                                        <p:tav tm="0">
                                          <p:val>
                                            <p:strVal val="ppt_y"/>
                                          </p:val>
                                        </p:tav>
                                        <p:tav tm="100000">
                                          <p:val>
                                            <p:strVal val="ppt_y"/>
                                          </p:val>
                                        </p:tav>
                                      </p:tavLst>
                                    </p:anim>
                                    <p:set>
                                      <p:cBhvr>
                                        <p:cTn id="534" dur="1" fill="hold">
                                          <p:stCondLst>
                                            <p:cond delay="2999"/>
                                          </p:stCondLst>
                                        </p:cTn>
                                        <p:tgtEl>
                                          <p:spTgt spid="5"/>
                                        </p:tgtEl>
                                        <p:attrNameLst>
                                          <p:attrName>style.visibility</p:attrName>
                                        </p:attrNameLst>
                                      </p:cBhvr>
                                      <p:to>
                                        <p:strVal val="hidden"/>
                                      </p:to>
                                    </p:set>
                                  </p:childTnLst>
                                </p:cTn>
                              </p:par>
                              <p:par>
                                <p:cTn id="535" presetID="2" presetClass="exit" presetSubtype="8" fill="hold" nodeType="withEffect">
                                  <p:stCondLst>
                                    <p:cond delay="0"/>
                                  </p:stCondLst>
                                  <p:childTnLst>
                                    <p:anim calcmode="lin" valueType="num">
                                      <p:cBhvr additive="base">
                                        <p:cTn id="536" dur="3000"/>
                                        <p:tgtEl>
                                          <p:spTgt spid="8"/>
                                        </p:tgtEl>
                                        <p:attrNameLst>
                                          <p:attrName>ppt_x</p:attrName>
                                        </p:attrNameLst>
                                      </p:cBhvr>
                                      <p:tavLst>
                                        <p:tav tm="0">
                                          <p:val>
                                            <p:strVal val="ppt_x"/>
                                          </p:val>
                                        </p:tav>
                                        <p:tav tm="100000">
                                          <p:val>
                                            <p:strVal val="0-ppt_w/2"/>
                                          </p:val>
                                        </p:tav>
                                      </p:tavLst>
                                    </p:anim>
                                    <p:anim calcmode="lin" valueType="num">
                                      <p:cBhvr additive="base">
                                        <p:cTn id="537" dur="3000"/>
                                        <p:tgtEl>
                                          <p:spTgt spid="8"/>
                                        </p:tgtEl>
                                        <p:attrNameLst>
                                          <p:attrName>ppt_y</p:attrName>
                                        </p:attrNameLst>
                                      </p:cBhvr>
                                      <p:tavLst>
                                        <p:tav tm="0">
                                          <p:val>
                                            <p:strVal val="ppt_y"/>
                                          </p:val>
                                        </p:tav>
                                        <p:tav tm="100000">
                                          <p:val>
                                            <p:strVal val="ppt_y"/>
                                          </p:val>
                                        </p:tav>
                                      </p:tavLst>
                                    </p:anim>
                                    <p:set>
                                      <p:cBhvr>
                                        <p:cTn id="538" dur="1" fill="hold">
                                          <p:stCondLst>
                                            <p:cond delay="2999"/>
                                          </p:stCondLst>
                                        </p:cTn>
                                        <p:tgtEl>
                                          <p:spTgt spid="8"/>
                                        </p:tgtEl>
                                        <p:attrNameLst>
                                          <p:attrName>style.visibility</p:attrName>
                                        </p:attrNameLst>
                                      </p:cBhvr>
                                      <p:to>
                                        <p:strVal val="hidden"/>
                                      </p:to>
                                    </p:set>
                                  </p:childTnLst>
                                </p:cTn>
                              </p:par>
                              <p:par>
                                <p:cTn id="539" presetID="2" presetClass="exit" presetSubtype="8" fill="hold" nodeType="withEffect">
                                  <p:stCondLst>
                                    <p:cond delay="0"/>
                                  </p:stCondLst>
                                  <p:childTnLst>
                                    <p:anim calcmode="lin" valueType="num">
                                      <p:cBhvr additive="base">
                                        <p:cTn id="540" dur="3000"/>
                                        <p:tgtEl>
                                          <p:spTgt spid="13"/>
                                        </p:tgtEl>
                                        <p:attrNameLst>
                                          <p:attrName>ppt_x</p:attrName>
                                        </p:attrNameLst>
                                      </p:cBhvr>
                                      <p:tavLst>
                                        <p:tav tm="0">
                                          <p:val>
                                            <p:strVal val="ppt_x"/>
                                          </p:val>
                                        </p:tav>
                                        <p:tav tm="100000">
                                          <p:val>
                                            <p:strVal val="0-ppt_w/2"/>
                                          </p:val>
                                        </p:tav>
                                      </p:tavLst>
                                    </p:anim>
                                    <p:anim calcmode="lin" valueType="num">
                                      <p:cBhvr additive="base">
                                        <p:cTn id="541" dur="3000"/>
                                        <p:tgtEl>
                                          <p:spTgt spid="13"/>
                                        </p:tgtEl>
                                        <p:attrNameLst>
                                          <p:attrName>ppt_y</p:attrName>
                                        </p:attrNameLst>
                                      </p:cBhvr>
                                      <p:tavLst>
                                        <p:tav tm="0">
                                          <p:val>
                                            <p:strVal val="ppt_y"/>
                                          </p:val>
                                        </p:tav>
                                        <p:tav tm="100000">
                                          <p:val>
                                            <p:strVal val="ppt_y"/>
                                          </p:val>
                                        </p:tav>
                                      </p:tavLst>
                                    </p:anim>
                                    <p:set>
                                      <p:cBhvr>
                                        <p:cTn id="542" dur="1" fill="hold">
                                          <p:stCondLst>
                                            <p:cond delay="2999"/>
                                          </p:stCondLst>
                                        </p:cTn>
                                        <p:tgtEl>
                                          <p:spTgt spid="13"/>
                                        </p:tgtEl>
                                        <p:attrNameLst>
                                          <p:attrName>style.visibility</p:attrName>
                                        </p:attrNameLst>
                                      </p:cBhvr>
                                      <p:to>
                                        <p:strVal val="hidden"/>
                                      </p:to>
                                    </p:set>
                                  </p:childTnLst>
                                </p:cTn>
                              </p:par>
                              <p:par>
                                <p:cTn id="543" presetID="2" presetClass="exit" presetSubtype="8" fill="hold" nodeType="withEffect">
                                  <p:stCondLst>
                                    <p:cond delay="0"/>
                                  </p:stCondLst>
                                  <p:childTnLst>
                                    <p:anim calcmode="lin" valueType="num">
                                      <p:cBhvr additive="base">
                                        <p:cTn id="544" dur="3000"/>
                                        <p:tgtEl>
                                          <p:spTgt spid="16"/>
                                        </p:tgtEl>
                                        <p:attrNameLst>
                                          <p:attrName>ppt_x</p:attrName>
                                        </p:attrNameLst>
                                      </p:cBhvr>
                                      <p:tavLst>
                                        <p:tav tm="0">
                                          <p:val>
                                            <p:strVal val="ppt_x"/>
                                          </p:val>
                                        </p:tav>
                                        <p:tav tm="100000">
                                          <p:val>
                                            <p:strVal val="0-ppt_w/2"/>
                                          </p:val>
                                        </p:tav>
                                      </p:tavLst>
                                    </p:anim>
                                    <p:anim calcmode="lin" valueType="num">
                                      <p:cBhvr additive="base">
                                        <p:cTn id="545" dur="3000"/>
                                        <p:tgtEl>
                                          <p:spTgt spid="16"/>
                                        </p:tgtEl>
                                        <p:attrNameLst>
                                          <p:attrName>ppt_y</p:attrName>
                                        </p:attrNameLst>
                                      </p:cBhvr>
                                      <p:tavLst>
                                        <p:tav tm="0">
                                          <p:val>
                                            <p:strVal val="ppt_y"/>
                                          </p:val>
                                        </p:tav>
                                        <p:tav tm="100000">
                                          <p:val>
                                            <p:strVal val="ppt_y"/>
                                          </p:val>
                                        </p:tav>
                                      </p:tavLst>
                                    </p:anim>
                                    <p:set>
                                      <p:cBhvr>
                                        <p:cTn id="546" dur="1" fill="hold">
                                          <p:stCondLst>
                                            <p:cond delay="2999"/>
                                          </p:stCondLst>
                                        </p:cTn>
                                        <p:tgtEl>
                                          <p:spTgt spid="16"/>
                                        </p:tgtEl>
                                        <p:attrNameLst>
                                          <p:attrName>style.visibility</p:attrName>
                                        </p:attrNameLst>
                                      </p:cBhvr>
                                      <p:to>
                                        <p:strVal val="hidden"/>
                                      </p:to>
                                    </p:set>
                                  </p:childTnLst>
                                </p:cTn>
                              </p:par>
                              <p:par>
                                <p:cTn id="547" presetID="2" presetClass="exit" presetSubtype="9" fill="hold" nodeType="withEffect">
                                  <p:stCondLst>
                                    <p:cond delay="0"/>
                                  </p:stCondLst>
                                  <p:childTnLst>
                                    <p:anim calcmode="lin" valueType="num">
                                      <p:cBhvr additive="base">
                                        <p:cTn id="548" dur="3000"/>
                                        <p:tgtEl>
                                          <p:spTgt spid="29"/>
                                        </p:tgtEl>
                                        <p:attrNameLst>
                                          <p:attrName>ppt_x</p:attrName>
                                        </p:attrNameLst>
                                      </p:cBhvr>
                                      <p:tavLst>
                                        <p:tav tm="0">
                                          <p:val>
                                            <p:strVal val="ppt_x"/>
                                          </p:val>
                                        </p:tav>
                                        <p:tav tm="100000">
                                          <p:val>
                                            <p:strVal val="0-ppt_w/2"/>
                                          </p:val>
                                        </p:tav>
                                      </p:tavLst>
                                    </p:anim>
                                    <p:anim calcmode="lin" valueType="num">
                                      <p:cBhvr additive="base">
                                        <p:cTn id="549" dur="3000"/>
                                        <p:tgtEl>
                                          <p:spTgt spid="29"/>
                                        </p:tgtEl>
                                        <p:attrNameLst>
                                          <p:attrName>ppt_y</p:attrName>
                                        </p:attrNameLst>
                                      </p:cBhvr>
                                      <p:tavLst>
                                        <p:tav tm="0">
                                          <p:val>
                                            <p:strVal val="ppt_y"/>
                                          </p:val>
                                        </p:tav>
                                        <p:tav tm="100000">
                                          <p:val>
                                            <p:strVal val="0-ppt_h/2"/>
                                          </p:val>
                                        </p:tav>
                                      </p:tavLst>
                                    </p:anim>
                                    <p:set>
                                      <p:cBhvr>
                                        <p:cTn id="550" dur="1" fill="hold">
                                          <p:stCondLst>
                                            <p:cond delay="2999"/>
                                          </p:stCondLst>
                                        </p:cTn>
                                        <p:tgtEl>
                                          <p:spTgt spid="29"/>
                                        </p:tgtEl>
                                        <p:attrNameLst>
                                          <p:attrName>style.visibility</p:attrName>
                                        </p:attrNameLst>
                                      </p:cBhvr>
                                      <p:to>
                                        <p:strVal val="hidden"/>
                                      </p:to>
                                    </p:set>
                                  </p:childTnLst>
                                </p:cTn>
                              </p:par>
                              <p:par>
                                <p:cTn id="551" presetID="2" presetClass="exit" presetSubtype="9" fill="hold" nodeType="withEffect">
                                  <p:stCondLst>
                                    <p:cond delay="0"/>
                                  </p:stCondLst>
                                  <p:childTnLst>
                                    <p:anim calcmode="lin" valueType="num">
                                      <p:cBhvr additive="base">
                                        <p:cTn id="552" dur="3000"/>
                                        <p:tgtEl>
                                          <p:spTgt spid="30"/>
                                        </p:tgtEl>
                                        <p:attrNameLst>
                                          <p:attrName>ppt_x</p:attrName>
                                        </p:attrNameLst>
                                      </p:cBhvr>
                                      <p:tavLst>
                                        <p:tav tm="0">
                                          <p:val>
                                            <p:strVal val="ppt_x"/>
                                          </p:val>
                                        </p:tav>
                                        <p:tav tm="100000">
                                          <p:val>
                                            <p:strVal val="0-ppt_w/2"/>
                                          </p:val>
                                        </p:tav>
                                      </p:tavLst>
                                    </p:anim>
                                    <p:anim calcmode="lin" valueType="num">
                                      <p:cBhvr additive="base">
                                        <p:cTn id="553" dur="3000"/>
                                        <p:tgtEl>
                                          <p:spTgt spid="30"/>
                                        </p:tgtEl>
                                        <p:attrNameLst>
                                          <p:attrName>ppt_y</p:attrName>
                                        </p:attrNameLst>
                                      </p:cBhvr>
                                      <p:tavLst>
                                        <p:tav tm="0">
                                          <p:val>
                                            <p:strVal val="ppt_y"/>
                                          </p:val>
                                        </p:tav>
                                        <p:tav tm="100000">
                                          <p:val>
                                            <p:strVal val="0-ppt_h/2"/>
                                          </p:val>
                                        </p:tav>
                                      </p:tavLst>
                                    </p:anim>
                                    <p:set>
                                      <p:cBhvr>
                                        <p:cTn id="554" dur="1" fill="hold">
                                          <p:stCondLst>
                                            <p:cond delay="2999"/>
                                          </p:stCondLst>
                                        </p:cTn>
                                        <p:tgtEl>
                                          <p:spTgt spid="30"/>
                                        </p:tgtEl>
                                        <p:attrNameLst>
                                          <p:attrName>style.visibility</p:attrName>
                                        </p:attrNameLst>
                                      </p:cBhvr>
                                      <p:to>
                                        <p:strVal val="hidden"/>
                                      </p:to>
                                    </p:set>
                                  </p:childTnLst>
                                </p:cTn>
                              </p:par>
                              <p:par>
                                <p:cTn id="555" presetID="2" presetClass="exit" presetSubtype="9" fill="hold" nodeType="withEffect">
                                  <p:stCondLst>
                                    <p:cond delay="0"/>
                                  </p:stCondLst>
                                  <p:childTnLst>
                                    <p:anim calcmode="lin" valueType="num">
                                      <p:cBhvr additive="base">
                                        <p:cTn id="556" dur="3000"/>
                                        <p:tgtEl>
                                          <p:spTgt spid="31"/>
                                        </p:tgtEl>
                                        <p:attrNameLst>
                                          <p:attrName>ppt_x</p:attrName>
                                        </p:attrNameLst>
                                      </p:cBhvr>
                                      <p:tavLst>
                                        <p:tav tm="0">
                                          <p:val>
                                            <p:strVal val="ppt_x"/>
                                          </p:val>
                                        </p:tav>
                                        <p:tav tm="100000">
                                          <p:val>
                                            <p:strVal val="0-ppt_w/2"/>
                                          </p:val>
                                        </p:tav>
                                      </p:tavLst>
                                    </p:anim>
                                    <p:anim calcmode="lin" valueType="num">
                                      <p:cBhvr additive="base">
                                        <p:cTn id="557" dur="3000"/>
                                        <p:tgtEl>
                                          <p:spTgt spid="31"/>
                                        </p:tgtEl>
                                        <p:attrNameLst>
                                          <p:attrName>ppt_y</p:attrName>
                                        </p:attrNameLst>
                                      </p:cBhvr>
                                      <p:tavLst>
                                        <p:tav tm="0">
                                          <p:val>
                                            <p:strVal val="ppt_y"/>
                                          </p:val>
                                        </p:tav>
                                        <p:tav tm="100000">
                                          <p:val>
                                            <p:strVal val="0-ppt_h/2"/>
                                          </p:val>
                                        </p:tav>
                                      </p:tavLst>
                                    </p:anim>
                                    <p:set>
                                      <p:cBhvr>
                                        <p:cTn id="558" dur="1" fill="hold">
                                          <p:stCondLst>
                                            <p:cond delay="2999"/>
                                          </p:stCondLst>
                                        </p:cTn>
                                        <p:tgtEl>
                                          <p:spTgt spid="31"/>
                                        </p:tgtEl>
                                        <p:attrNameLst>
                                          <p:attrName>style.visibility</p:attrName>
                                        </p:attrNameLst>
                                      </p:cBhvr>
                                      <p:to>
                                        <p:strVal val="hidden"/>
                                      </p:to>
                                    </p:set>
                                  </p:childTnLst>
                                </p:cTn>
                              </p:par>
                              <p:par>
                                <p:cTn id="559" presetID="2" presetClass="exit" presetSubtype="9" fill="hold" nodeType="withEffect">
                                  <p:stCondLst>
                                    <p:cond delay="0"/>
                                  </p:stCondLst>
                                  <p:childTnLst>
                                    <p:anim calcmode="lin" valueType="num">
                                      <p:cBhvr additive="base">
                                        <p:cTn id="560" dur="3000"/>
                                        <p:tgtEl>
                                          <p:spTgt spid="32"/>
                                        </p:tgtEl>
                                        <p:attrNameLst>
                                          <p:attrName>ppt_x</p:attrName>
                                        </p:attrNameLst>
                                      </p:cBhvr>
                                      <p:tavLst>
                                        <p:tav tm="0">
                                          <p:val>
                                            <p:strVal val="ppt_x"/>
                                          </p:val>
                                        </p:tav>
                                        <p:tav tm="100000">
                                          <p:val>
                                            <p:strVal val="0-ppt_w/2"/>
                                          </p:val>
                                        </p:tav>
                                      </p:tavLst>
                                    </p:anim>
                                    <p:anim calcmode="lin" valueType="num">
                                      <p:cBhvr additive="base">
                                        <p:cTn id="561" dur="3000"/>
                                        <p:tgtEl>
                                          <p:spTgt spid="32"/>
                                        </p:tgtEl>
                                        <p:attrNameLst>
                                          <p:attrName>ppt_y</p:attrName>
                                        </p:attrNameLst>
                                      </p:cBhvr>
                                      <p:tavLst>
                                        <p:tav tm="0">
                                          <p:val>
                                            <p:strVal val="ppt_y"/>
                                          </p:val>
                                        </p:tav>
                                        <p:tav tm="100000">
                                          <p:val>
                                            <p:strVal val="0-ppt_h/2"/>
                                          </p:val>
                                        </p:tav>
                                      </p:tavLst>
                                    </p:anim>
                                    <p:set>
                                      <p:cBhvr>
                                        <p:cTn id="562" dur="1" fill="hold">
                                          <p:stCondLst>
                                            <p:cond delay="2999"/>
                                          </p:stCondLst>
                                        </p:cTn>
                                        <p:tgtEl>
                                          <p:spTgt spid="32"/>
                                        </p:tgtEl>
                                        <p:attrNameLst>
                                          <p:attrName>style.visibility</p:attrName>
                                        </p:attrNameLst>
                                      </p:cBhvr>
                                      <p:to>
                                        <p:strVal val="hidden"/>
                                      </p:to>
                                    </p:set>
                                  </p:childTnLst>
                                </p:cTn>
                              </p:par>
                              <p:par>
                                <p:cTn id="563" presetID="2" presetClass="exit" presetSubtype="1" fill="hold" nodeType="withEffect">
                                  <p:stCondLst>
                                    <p:cond delay="0"/>
                                  </p:stCondLst>
                                  <p:childTnLst>
                                    <p:anim calcmode="lin" valueType="num">
                                      <p:cBhvr additive="base">
                                        <p:cTn id="564" dur="3000"/>
                                        <p:tgtEl>
                                          <p:spTgt spid="4"/>
                                        </p:tgtEl>
                                        <p:attrNameLst>
                                          <p:attrName>ppt_x</p:attrName>
                                        </p:attrNameLst>
                                      </p:cBhvr>
                                      <p:tavLst>
                                        <p:tav tm="0">
                                          <p:val>
                                            <p:strVal val="ppt_x"/>
                                          </p:val>
                                        </p:tav>
                                        <p:tav tm="100000">
                                          <p:val>
                                            <p:strVal val="ppt_x"/>
                                          </p:val>
                                        </p:tav>
                                      </p:tavLst>
                                    </p:anim>
                                    <p:anim calcmode="lin" valueType="num">
                                      <p:cBhvr additive="base">
                                        <p:cTn id="565" dur="3000"/>
                                        <p:tgtEl>
                                          <p:spTgt spid="4"/>
                                        </p:tgtEl>
                                        <p:attrNameLst>
                                          <p:attrName>ppt_y</p:attrName>
                                        </p:attrNameLst>
                                      </p:cBhvr>
                                      <p:tavLst>
                                        <p:tav tm="0">
                                          <p:val>
                                            <p:strVal val="ppt_y"/>
                                          </p:val>
                                        </p:tav>
                                        <p:tav tm="100000">
                                          <p:val>
                                            <p:strVal val="0-ppt_h/2"/>
                                          </p:val>
                                        </p:tav>
                                      </p:tavLst>
                                    </p:anim>
                                    <p:set>
                                      <p:cBhvr>
                                        <p:cTn id="566" dur="1" fill="hold">
                                          <p:stCondLst>
                                            <p:cond delay="2999"/>
                                          </p:stCondLst>
                                        </p:cTn>
                                        <p:tgtEl>
                                          <p:spTgt spid="4"/>
                                        </p:tgtEl>
                                        <p:attrNameLst>
                                          <p:attrName>style.visibility</p:attrName>
                                        </p:attrNameLst>
                                      </p:cBhvr>
                                      <p:to>
                                        <p:strVal val="hidden"/>
                                      </p:to>
                                    </p:set>
                                  </p:childTnLst>
                                </p:cTn>
                              </p:par>
                              <p:par>
                                <p:cTn id="567" presetID="2" presetClass="exit" presetSubtype="1" fill="hold" nodeType="withEffect">
                                  <p:stCondLst>
                                    <p:cond delay="0"/>
                                  </p:stCondLst>
                                  <p:childTnLst>
                                    <p:anim calcmode="lin" valueType="num">
                                      <p:cBhvr additive="base">
                                        <p:cTn id="568" dur="3000"/>
                                        <p:tgtEl>
                                          <p:spTgt spid="9"/>
                                        </p:tgtEl>
                                        <p:attrNameLst>
                                          <p:attrName>ppt_x</p:attrName>
                                        </p:attrNameLst>
                                      </p:cBhvr>
                                      <p:tavLst>
                                        <p:tav tm="0">
                                          <p:val>
                                            <p:strVal val="ppt_x"/>
                                          </p:val>
                                        </p:tav>
                                        <p:tav tm="100000">
                                          <p:val>
                                            <p:strVal val="ppt_x"/>
                                          </p:val>
                                        </p:tav>
                                      </p:tavLst>
                                    </p:anim>
                                    <p:anim calcmode="lin" valueType="num">
                                      <p:cBhvr additive="base">
                                        <p:cTn id="569" dur="3000"/>
                                        <p:tgtEl>
                                          <p:spTgt spid="9"/>
                                        </p:tgtEl>
                                        <p:attrNameLst>
                                          <p:attrName>ppt_y</p:attrName>
                                        </p:attrNameLst>
                                      </p:cBhvr>
                                      <p:tavLst>
                                        <p:tav tm="0">
                                          <p:val>
                                            <p:strVal val="ppt_y"/>
                                          </p:val>
                                        </p:tav>
                                        <p:tav tm="100000">
                                          <p:val>
                                            <p:strVal val="0-ppt_h/2"/>
                                          </p:val>
                                        </p:tav>
                                      </p:tavLst>
                                    </p:anim>
                                    <p:set>
                                      <p:cBhvr>
                                        <p:cTn id="570" dur="1" fill="hold">
                                          <p:stCondLst>
                                            <p:cond delay="2999"/>
                                          </p:stCondLst>
                                        </p:cTn>
                                        <p:tgtEl>
                                          <p:spTgt spid="9"/>
                                        </p:tgtEl>
                                        <p:attrNameLst>
                                          <p:attrName>style.visibility</p:attrName>
                                        </p:attrNameLst>
                                      </p:cBhvr>
                                      <p:to>
                                        <p:strVal val="hidden"/>
                                      </p:to>
                                    </p:set>
                                  </p:childTnLst>
                                </p:cTn>
                              </p:par>
                              <p:par>
                                <p:cTn id="571" presetID="2" presetClass="exit" presetSubtype="1" fill="hold" nodeType="withEffect">
                                  <p:stCondLst>
                                    <p:cond delay="0"/>
                                  </p:stCondLst>
                                  <p:childTnLst>
                                    <p:anim calcmode="lin" valueType="num">
                                      <p:cBhvr additive="base">
                                        <p:cTn id="572" dur="3000"/>
                                        <p:tgtEl>
                                          <p:spTgt spid="12"/>
                                        </p:tgtEl>
                                        <p:attrNameLst>
                                          <p:attrName>ppt_x</p:attrName>
                                        </p:attrNameLst>
                                      </p:cBhvr>
                                      <p:tavLst>
                                        <p:tav tm="0">
                                          <p:val>
                                            <p:strVal val="ppt_x"/>
                                          </p:val>
                                        </p:tav>
                                        <p:tav tm="100000">
                                          <p:val>
                                            <p:strVal val="ppt_x"/>
                                          </p:val>
                                        </p:tav>
                                      </p:tavLst>
                                    </p:anim>
                                    <p:anim calcmode="lin" valueType="num">
                                      <p:cBhvr additive="base">
                                        <p:cTn id="573" dur="3000"/>
                                        <p:tgtEl>
                                          <p:spTgt spid="12"/>
                                        </p:tgtEl>
                                        <p:attrNameLst>
                                          <p:attrName>ppt_y</p:attrName>
                                        </p:attrNameLst>
                                      </p:cBhvr>
                                      <p:tavLst>
                                        <p:tav tm="0">
                                          <p:val>
                                            <p:strVal val="ppt_y"/>
                                          </p:val>
                                        </p:tav>
                                        <p:tav tm="100000">
                                          <p:val>
                                            <p:strVal val="0-ppt_h/2"/>
                                          </p:val>
                                        </p:tav>
                                      </p:tavLst>
                                    </p:anim>
                                    <p:set>
                                      <p:cBhvr>
                                        <p:cTn id="574" dur="1" fill="hold">
                                          <p:stCondLst>
                                            <p:cond delay="2999"/>
                                          </p:stCondLst>
                                        </p:cTn>
                                        <p:tgtEl>
                                          <p:spTgt spid="12"/>
                                        </p:tgtEl>
                                        <p:attrNameLst>
                                          <p:attrName>style.visibility</p:attrName>
                                        </p:attrNameLst>
                                      </p:cBhvr>
                                      <p:to>
                                        <p:strVal val="hidden"/>
                                      </p:to>
                                    </p:set>
                                  </p:childTnLst>
                                </p:cTn>
                              </p:par>
                              <p:par>
                                <p:cTn id="575" presetID="2" presetClass="exit" presetSubtype="3" fill="hold" nodeType="withEffect">
                                  <p:stCondLst>
                                    <p:cond delay="0"/>
                                  </p:stCondLst>
                                  <p:childTnLst>
                                    <p:anim calcmode="lin" valueType="num">
                                      <p:cBhvr additive="base">
                                        <p:cTn id="576" dur="3000"/>
                                        <p:tgtEl>
                                          <p:spTgt spid="21"/>
                                        </p:tgtEl>
                                        <p:attrNameLst>
                                          <p:attrName>ppt_x</p:attrName>
                                        </p:attrNameLst>
                                      </p:cBhvr>
                                      <p:tavLst>
                                        <p:tav tm="0">
                                          <p:val>
                                            <p:strVal val="ppt_x"/>
                                          </p:val>
                                        </p:tav>
                                        <p:tav tm="100000">
                                          <p:val>
                                            <p:strVal val="1+ppt_w/2"/>
                                          </p:val>
                                        </p:tav>
                                      </p:tavLst>
                                    </p:anim>
                                    <p:anim calcmode="lin" valueType="num">
                                      <p:cBhvr additive="base">
                                        <p:cTn id="577" dur="3000"/>
                                        <p:tgtEl>
                                          <p:spTgt spid="21"/>
                                        </p:tgtEl>
                                        <p:attrNameLst>
                                          <p:attrName>ppt_y</p:attrName>
                                        </p:attrNameLst>
                                      </p:cBhvr>
                                      <p:tavLst>
                                        <p:tav tm="0">
                                          <p:val>
                                            <p:strVal val="ppt_y"/>
                                          </p:val>
                                        </p:tav>
                                        <p:tav tm="100000">
                                          <p:val>
                                            <p:strVal val="0-ppt_h/2"/>
                                          </p:val>
                                        </p:tav>
                                      </p:tavLst>
                                    </p:anim>
                                    <p:set>
                                      <p:cBhvr>
                                        <p:cTn id="578" dur="1" fill="hold">
                                          <p:stCondLst>
                                            <p:cond delay="2999"/>
                                          </p:stCondLst>
                                        </p:cTn>
                                        <p:tgtEl>
                                          <p:spTgt spid="21"/>
                                        </p:tgtEl>
                                        <p:attrNameLst>
                                          <p:attrName>style.visibility</p:attrName>
                                        </p:attrNameLst>
                                      </p:cBhvr>
                                      <p:to>
                                        <p:strVal val="hidden"/>
                                      </p:to>
                                    </p:set>
                                  </p:childTnLst>
                                </p:cTn>
                              </p:par>
                              <p:par>
                                <p:cTn id="579" presetID="2" presetClass="exit" presetSubtype="3" fill="hold" nodeType="withEffect">
                                  <p:stCondLst>
                                    <p:cond delay="0"/>
                                  </p:stCondLst>
                                  <p:childTnLst>
                                    <p:anim calcmode="lin" valueType="num">
                                      <p:cBhvr additive="base">
                                        <p:cTn id="580" dur="3000"/>
                                        <p:tgtEl>
                                          <p:spTgt spid="22"/>
                                        </p:tgtEl>
                                        <p:attrNameLst>
                                          <p:attrName>ppt_x</p:attrName>
                                        </p:attrNameLst>
                                      </p:cBhvr>
                                      <p:tavLst>
                                        <p:tav tm="0">
                                          <p:val>
                                            <p:strVal val="ppt_x"/>
                                          </p:val>
                                        </p:tav>
                                        <p:tav tm="100000">
                                          <p:val>
                                            <p:strVal val="1+ppt_w/2"/>
                                          </p:val>
                                        </p:tav>
                                      </p:tavLst>
                                    </p:anim>
                                    <p:anim calcmode="lin" valueType="num">
                                      <p:cBhvr additive="base">
                                        <p:cTn id="581" dur="3000"/>
                                        <p:tgtEl>
                                          <p:spTgt spid="22"/>
                                        </p:tgtEl>
                                        <p:attrNameLst>
                                          <p:attrName>ppt_y</p:attrName>
                                        </p:attrNameLst>
                                      </p:cBhvr>
                                      <p:tavLst>
                                        <p:tav tm="0">
                                          <p:val>
                                            <p:strVal val="ppt_y"/>
                                          </p:val>
                                        </p:tav>
                                        <p:tav tm="100000">
                                          <p:val>
                                            <p:strVal val="0-ppt_h/2"/>
                                          </p:val>
                                        </p:tav>
                                      </p:tavLst>
                                    </p:anim>
                                    <p:set>
                                      <p:cBhvr>
                                        <p:cTn id="582" dur="1" fill="hold">
                                          <p:stCondLst>
                                            <p:cond delay="2999"/>
                                          </p:stCondLst>
                                        </p:cTn>
                                        <p:tgtEl>
                                          <p:spTgt spid="22"/>
                                        </p:tgtEl>
                                        <p:attrNameLst>
                                          <p:attrName>style.visibility</p:attrName>
                                        </p:attrNameLst>
                                      </p:cBhvr>
                                      <p:to>
                                        <p:strVal val="hidden"/>
                                      </p:to>
                                    </p:set>
                                  </p:childTnLst>
                                </p:cTn>
                              </p:par>
                              <p:par>
                                <p:cTn id="583" presetID="2" presetClass="exit" presetSubtype="3" fill="hold" nodeType="withEffect">
                                  <p:stCondLst>
                                    <p:cond delay="0"/>
                                  </p:stCondLst>
                                  <p:childTnLst>
                                    <p:anim calcmode="lin" valueType="num">
                                      <p:cBhvr additive="base">
                                        <p:cTn id="584" dur="3000"/>
                                        <p:tgtEl>
                                          <p:spTgt spid="23"/>
                                        </p:tgtEl>
                                        <p:attrNameLst>
                                          <p:attrName>ppt_x</p:attrName>
                                        </p:attrNameLst>
                                      </p:cBhvr>
                                      <p:tavLst>
                                        <p:tav tm="0">
                                          <p:val>
                                            <p:strVal val="ppt_x"/>
                                          </p:val>
                                        </p:tav>
                                        <p:tav tm="100000">
                                          <p:val>
                                            <p:strVal val="1+ppt_w/2"/>
                                          </p:val>
                                        </p:tav>
                                      </p:tavLst>
                                    </p:anim>
                                    <p:anim calcmode="lin" valueType="num">
                                      <p:cBhvr additive="base">
                                        <p:cTn id="585" dur="3000"/>
                                        <p:tgtEl>
                                          <p:spTgt spid="23"/>
                                        </p:tgtEl>
                                        <p:attrNameLst>
                                          <p:attrName>ppt_y</p:attrName>
                                        </p:attrNameLst>
                                      </p:cBhvr>
                                      <p:tavLst>
                                        <p:tav tm="0">
                                          <p:val>
                                            <p:strVal val="ppt_y"/>
                                          </p:val>
                                        </p:tav>
                                        <p:tav tm="100000">
                                          <p:val>
                                            <p:strVal val="0-ppt_h/2"/>
                                          </p:val>
                                        </p:tav>
                                      </p:tavLst>
                                    </p:anim>
                                    <p:set>
                                      <p:cBhvr>
                                        <p:cTn id="586" dur="1" fill="hold">
                                          <p:stCondLst>
                                            <p:cond delay="2999"/>
                                          </p:stCondLst>
                                        </p:cTn>
                                        <p:tgtEl>
                                          <p:spTgt spid="23"/>
                                        </p:tgtEl>
                                        <p:attrNameLst>
                                          <p:attrName>style.visibility</p:attrName>
                                        </p:attrNameLst>
                                      </p:cBhvr>
                                      <p:to>
                                        <p:strVal val="hidden"/>
                                      </p:to>
                                    </p:set>
                                  </p:childTnLst>
                                </p:cTn>
                              </p:par>
                              <p:par>
                                <p:cTn id="587" presetID="2" presetClass="exit" presetSubtype="3" fill="hold" nodeType="withEffect">
                                  <p:stCondLst>
                                    <p:cond delay="0"/>
                                  </p:stCondLst>
                                  <p:childTnLst>
                                    <p:anim calcmode="lin" valueType="num">
                                      <p:cBhvr additive="base">
                                        <p:cTn id="588" dur="3000"/>
                                        <p:tgtEl>
                                          <p:spTgt spid="24"/>
                                        </p:tgtEl>
                                        <p:attrNameLst>
                                          <p:attrName>ppt_x</p:attrName>
                                        </p:attrNameLst>
                                      </p:cBhvr>
                                      <p:tavLst>
                                        <p:tav tm="0">
                                          <p:val>
                                            <p:strVal val="ppt_x"/>
                                          </p:val>
                                        </p:tav>
                                        <p:tav tm="100000">
                                          <p:val>
                                            <p:strVal val="1+ppt_w/2"/>
                                          </p:val>
                                        </p:tav>
                                      </p:tavLst>
                                    </p:anim>
                                    <p:anim calcmode="lin" valueType="num">
                                      <p:cBhvr additive="base">
                                        <p:cTn id="589" dur="3000"/>
                                        <p:tgtEl>
                                          <p:spTgt spid="24"/>
                                        </p:tgtEl>
                                        <p:attrNameLst>
                                          <p:attrName>ppt_y</p:attrName>
                                        </p:attrNameLst>
                                      </p:cBhvr>
                                      <p:tavLst>
                                        <p:tav tm="0">
                                          <p:val>
                                            <p:strVal val="ppt_y"/>
                                          </p:val>
                                        </p:tav>
                                        <p:tav tm="100000">
                                          <p:val>
                                            <p:strVal val="0-ppt_h/2"/>
                                          </p:val>
                                        </p:tav>
                                      </p:tavLst>
                                    </p:anim>
                                    <p:set>
                                      <p:cBhvr>
                                        <p:cTn id="590" dur="1" fill="hold">
                                          <p:stCondLst>
                                            <p:cond delay="2999"/>
                                          </p:stCondLst>
                                        </p:cTn>
                                        <p:tgtEl>
                                          <p:spTgt spid="24"/>
                                        </p:tgtEl>
                                        <p:attrNameLst>
                                          <p:attrName>style.visibility</p:attrName>
                                        </p:attrNameLst>
                                      </p:cBhvr>
                                      <p:to>
                                        <p:strVal val="hidden"/>
                                      </p:to>
                                    </p:set>
                                  </p:childTnLst>
                                </p:cTn>
                              </p:par>
                              <p:par>
                                <p:cTn id="591" presetID="2" presetClass="exit" presetSubtype="2" fill="hold" nodeType="withEffect">
                                  <p:stCondLst>
                                    <p:cond delay="0"/>
                                  </p:stCondLst>
                                  <p:childTnLst>
                                    <p:anim calcmode="lin" valueType="num">
                                      <p:cBhvr additive="base">
                                        <p:cTn id="592" dur="3000"/>
                                        <p:tgtEl>
                                          <p:spTgt spid="6"/>
                                        </p:tgtEl>
                                        <p:attrNameLst>
                                          <p:attrName>ppt_x</p:attrName>
                                        </p:attrNameLst>
                                      </p:cBhvr>
                                      <p:tavLst>
                                        <p:tav tm="0">
                                          <p:val>
                                            <p:strVal val="ppt_x"/>
                                          </p:val>
                                        </p:tav>
                                        <p:tav tm="100000">
                                          <p:val>
                                            <p:strVal val="1+ppt_w/2"/>
                                          </p:val>
                                        </p:tav>
                                      </p:tavLst>
                                    </p:anim>
                                    <p:anim calcmode="lin" valueType="num">
                                      <p:cBhvr additive="base">
                                        <p:cTn id="593" dur="3000"/>
                                        <p:tgtEl>
                                          <p:spTgt spid="6"/>
                                        </p:tgtEl>
                                        <p:attrNameLst>
                                          <p:attrName>ppt_y</p:attrName>
                                        </p:attrNameLst>
                                      </p:cBhvr>
                                      <p:tavLst>
                                        <p:tav tm="0">
                                          <p:val>
                                            <p:strVal val="ppt_y"/>
                                          </p:val>
                                        </p:tav>
                                        <p:tav tm="100000">
                                          <p:val>
                                            <p:strVal val="ppt_y"/>
                                          </p:val>
                                        </p:tav>
                                      </p:tavLst>
                                    </p:anim>
                                    <p:set>
                                      <p:cBhvr>
                                        <p:cTn id="594" dur="1" fill="hold">
                                          <p:stCondLst>
                                            <p:cond delay="2999"/>
                                          </p:stCondLst>
                                        </p:cTn>
                                        <p:tgtEl>
                                          <p:spTgt spid="6"/>
                                        </p:tgtEl>
                                        <p:attrNameLst>
                                          <p:attrName>style.visibility</p:attrName>
                                        </p:attrNameLst>
                                      </p:cBhvr>
                                      <p:to>
                                        <p:strVal val="hidden"/>
                                      </p:to>
                                    </p:set>
                                  </p:childTnLst>
                                </p:cTn>
                              </p:par>
                              <p:par>
                                <p:cTn id="595" presetID="2" presetClass="exit" presetSubtype="2" fill="hold" nodeType="withEffect">
                                  <p:stCondLst>
                                    <p:cond delay="0"/>
                                  </p:stCondLst>
                                  <p:childTnLst>
                                    <p:anim calcmode="lin" valueType="num">
                                      <p:cBhvr additive="base">
                                        <p:cTn id="596" dur="3000"/>
                                        <p:tgtEl>
                                          <p:spTgt spid="10"/>
                                        </p:tgtEl>
                                        <p:attrNameLst>
                                          <p:attrName>ppt_x</p:attrName>
                                        </p:attrNameLst>
                                      </p:cBhvr>
                                      <p:tavLst>
                                        <p:tav tm="0">
                                          <p:val>
                                            <p:strVal val="ppt_x"/>
                                          </p:val>
                                        </p:tav>
                                        <p:tav tm="100000">
                                          <p:val>
                                            <p:strVal val="1+ppt_w/2"/>
                                          </p:val>
                                        </p:tav>
                                      </p:tavLst>
                                    </p:anim>
                                    <p:anim calcmode="lin" valueType="num">
                                      <p:cBhvr additive="base">
                                        <p:cTn id="597" dur="3000"/>
                                        <p:tgtEl>
                                          <p:spTgt spid="10"/>
                                        </p:tgtEl>
                                        <p:attrNameLst>
                                          <p:attrName>ppt_y</p:attrName>
                                        </p:attrNameLst>
                                      </p:cBhvr>
                                      <p:tavLst>
                                        <p:tav tm="0">
                                          <p:val>
                                            <p:strVal val="ppt_y"/>
                                          </p:val>
                                        </p:tav>
                                        <p:tav tm="100000">
                                          <p:val>
                                            <p:strVal val="ppt_y"/>
                                          </p:val>
                                        </p:tav>
                                      </p:tavLst>
                                    </p:anim>
                                    <p:set>
                                      <p:cBhvr>
                                        <p:cTn id="598" dur="1" fill="hold">
                                          <p:stCondLst>
                                            <p:cond delay="2999"/>
                                          </p:stCondLst>
                                        </p:cTn>
                                        <p:tgtEl>
                                          <p:spTgt spid="10"/>
                                        </p:tgtEl>
                                        <p:attrNameLst>
                                          <p:attrName>style.visibility</p:attrName>
                                        </p:attrNameLst>
                                      </p:cBhvr>
                                      <p:to>
                                        <p:strVal val="hidden"/>
                                      </p:to>
                                    </p:set>
                                  </p:childTnLst>
                                </p:cTn>
                              </p:par>
                              <p:par>
                                <p:cTn id="599" presetID="2" presetClass="exit" presetSubtype="2" fill="hold" nodeType="withEffect">
                                  <p:stCondLst>
                                    <p:cond delay="0"/>
                                  </p:stCondLst>
                                  <p:childTnLst>
                                    <p:anim calcmode="lin" valueType="num">
                                      <p:cBhvr additive="base">
                                        <p:cTn id="600" dur="3000"/>
                                        <p:tgtEl>
                                          <p:spTgt spid="14"/>
                                        </p:tgtEl>
                                        <p:attrNameLst>
                                          <p:attrName>ppt_x</p:attrName>
                                        </p:attrNameLst>
                                      </p:cBhvr>
                                      <p:tavLst>
                                        <p:tav tm="0">
                                          <p:val>
                                            <p:strVal val="ppt_x"/>
                                          </p:val>
                                        </p:tav>
                                        <p:tav tm="100000">
                                          <p:val>
                                            <p:strVal val="1+ppt_w/2"/>
                                          </p:val>
                                        </p:tav>
                                      </p:tavLst>
                                    </p:anim>
                                    <p:anim calcmode="lin" valueType="num">
                                      <p:cBhvr additive="base">
                                        <p:cTn id="601" dur="3000"/>
                                        <p:tgtEl>
                                          <p:spTgt spid="14"/>
                                        </p:tgtEl>
                                        <p:attrNameLst>
                                          <p:attrName>ppt_y</p:attrName>
                                        </p:attrNameLst>
                                      </p:cBhvr>
                                      <p:tavLst>
                                        <p:tav tm="0">
                                          <p:val>
                                            <p:strVal val="ppt_y"/>
                                          </p:val>
                                        </p:tav>
                                        <p:tav tm="100000">
                                          <p:val>
                                            <p:strVal val="ppt_y"/>
                                          </p:val>
                                        </p:tav>
                                      </p:tavLst>
                                    </p:anim>
                                    <p:set>
                                      <p:cBhvr>
                                        <p:cTn id="602" dur="1" fill="hold">
                                          <p:stCondLst>
                                            <p:cond delay="2999"/>
                                          </p:stCondLst>
                                        </p:cTn>
                                        <p:tgtEl>
                                          <p:spTgt spid="14"/>
                                        </p:tgtEl>
                                        <p:attrNameLst>
                                          <p:attrName>style.visibility</p:attrName>
                                        </p:attrNameLst>
                                      </p:cBhvr>
                                      <p:to>
                                        <p:strVal val="hidden"/>
                                      </p:to>
                                    </p:set>
                                  </p:childTnLst>
                                </p:cTn>
                              </p:par>
                              <p:par>
                                <p:cTn id="603" presetID="2" presetClass="exit" presetSubtype="2" fill="hold" nodeType="withEffect">
                                  <p:stCondLst>
                                    <p:cond delay="0"/>
                                  </p:stCondLst>
                                  <p:childTnLst>
                                    <p:anim calcmode="lin" valueType="num">
                                      <p:cBhvr additive="base">
                                        <p:cTn id="604" dur="3000"/>
                                        <p:tgtEl>
                                          <p:spTgt spid="15"/>
                                        </p:tgtEl>
                                        <p:attrNameLst>
                                          <p:attrName>ppt_x</p:attrName>
                                        </p:attrNameLst>
                                      </p:cBhvr>
                                      <p:tavLst>
                                        <p:tav tm="0">
                                          <p:val>
                                            <p:strVal val="ppt_x"/>
                                          </p:val>
                                        </p:tav>
                                        <p:tav tm="100000">
                                          <p:val>
                                            <p:strVal val="1+ppt_w/2"/>
                                          </p:val>
                                        </p:tav>
                                      </p:tavLst>
                                    </p:anim>
                                    <p:anim calcmode="lin" valueType="num">
                                      <p:cBhvr additive="base">
                                        <p:cTn id="605" dur="3000"/>
                                        <p:tgtEl>
                                          <p:spTgt spid="15"/>
                                        </p:tgtEl>
                                        <p:attrNameLst>
                                          <p:attrName>ppt_y</p:attrName>
                                        </p:attrNameLst>
                                      </p:cBhvr>
                                      <p:tavLst>
                                        <p:tav tm="0">
                                          <p:val>
                                            <p:strVal val="ppt_y"/>
                                          </p:val>
                                        </p:tav>
                                        <p:tav tm="100000">
                                          <p:val>
                                            <p:strVal val="ppt_y"/>
                                          </p:val>
                                        </p:tav>
                                      </p:tavLst>
                                    </p:anim>
                                    <p:set>
                                      <p:cBhvr>
                                        <p:cTn id="606" dur="1" fill="hold">
                                          <p:stCondLst>
                                            <p:cond delay="2999"/>
                                          </p:stCondLst>
                                        </p:cTn>
                                        <p:tgtEl>
                                          <p:spTgt spid="15"/>
                                        </p:tgtEl>
                                        <p:attrNameLst>
                                          <p:attrName>style.visibility</p:attrName>
                                        </p:attrNameLst>
                                      </p:cBhvr>
                                      <p:to>
                                        <p:strVal val="hidden"/>
                                      </p:to>
                                    </p:set>
                                  </p:childTnLst>
                                </p:cTn>
                              </p:par>
                              <p:par>
                                <p:cTn id="607" presetID="23" presetClass="entr" presetSubtype="288" fill="hold" nodeType="withEffect">
                                  <p:stCondLst>
                                    <p:cond delay="0"/>
                                  </p:stCondLst>
                                  <p:childTnLst>
                                    <p:set>
                                      <p:cBhvr>
                                        <p:cTn id="608" dur="1" fill="hold">
                                          <p:stCondLst>
                                            <p:cond delay="0"/>
                                          </p:stCondLst>
                                        </p:cTn>
                                        <p:tgtEl>
                                          <p:spTgt spid="2"/>
                                        </p:tgtEl>
                                        <p:attrNameLst>
                                          <p:attrName>style.visibility</p:attrName>
                                        </p:attrNameLst>
                                      </p:cBhvr>
                                      <p:to>
                                        <p:strVal val="visible"/>
                                      </p:to>
                                    </p:set>
                                    <p:anim calcmode="lin" valueType="num">
                                      <p:cBhvr>
                                        <p:cTn id="609" dur="3000" fill="hold"/>
                                        <p:tgtEl>
                                          <p:spTgt spid="2"/>
                                        </p:tgtEl>
                                        <p:attrNameLst>
                                          <p:attrName>ppt_w</p:attrName>
                                        </p:attrNameLst>
                                      </p:cBhvr>
                                      <p:tavLst>
                                        <p:tav tm="0">
                                          <p:val>
                                            <p:strVal val="4/3*#ppt_w"/>
                                          </p:val>
                                        </p:tav>
                                        <p:tav tm="100000">
                                          <p:val>
                                            <p:strVal val="#ppt_w"/>
                                          </p:val>
                                        </p:tav>
                                      </p:tavLst>
                                    </p:anim>
                                    <p:anim calcmode="lin" valueType="num">
                                      <p:cBhvr>
                                        <p:cTn id="610" dur="3000" fill="hold"/>
                                        <p:tgtEl>
                                          <p:spTgt spid="2"/>
                                        </p:tgtEl>
                                        <p:attrNameLst>
                                          <p:attrName>ppt_h</p:attrName>
                                        </p:attrNameLst>
                                      </p:cBhvr>
                                      <p:tavLst>
                                        <p:tav tm="0">
                                          <p:val>
                                            <p:strVal val="4/3*#ppt_h"/>
                                          </p:val>
                                        </p:tav>
                                        <p:tav tm="100000">
                                          <p:val>
                                            <p:strVal val="#ppt_h"/>
                                          </p:val>
                                        </p:tav>
                                      </p:tavLst>
                                    </p:anim>
                                  </p:childTnLst>
                                </p:cTn>
                              </p:par>
                              <p:par>
                                <p:cTn id="611" presetID="8" presetClass="entr" presetSubtype="32" fill="hold" nodeType="withEffect">
                                  <p:stCondLst>
                                    <p:cond delay="0"/>
                                  </p:stCondLst>
                                  <p:childTnLst>
                                    <p:set>
                                      <p:cBhvr>
                                        <p:cTn id="612" dur="1" fill="hold">
                                          <p:stCondLst>
                                            <p:cond delay="0"/>
                                          </p:stCondLst>
                                        </p:cTn>
                                        <p:tgtEl>
                                          <p:spTgt spid="2"/>
                                        </p:tgtEl>
                                        <p:attrNameLst>
                                          <p:attrName>style.visibility</p:attrName>
                                        </p:attrNameLst>
                                      </p:cBhvr>
                                      <p:to>
                                        <p:strVal val="visible"/>
                                      </p:to>
                                    </p:set>
                                    <p:animEffect transition="in" filter="diamond(out)">
                                      <p:cBhvr>
                                        <p:cTn id="6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4800"/>
        </a:soli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cstate="print">
            <a:duotone>
              <a:schemeClr val="accent3">
                <a:shade val="45000"/>
                <a:satMod val="135000"/>
              </a:schemeClr>
              <a:prstClr val="white"/>
            </a:duotone>
          </a:blip>
          <a:stretch>
            <a:fillRect/>
          </a:stretch>
        </p:blipFill>
        <p:spPr>
          <a:xfrm>
            <a:off x="2714612" y="0"/>
            <a:ext cx="1928826" cy="1928826"/>
          </a:xfrm>
          <a:prstGeom prst="rect">
            <a:avLst/>
          </a:prstGeom>
        </p:spPr>
      </p:pic>
      <p:pic>
        <p:nvPicPr>
          <p:cNvPr id="4" name="3 Imagen" descr="circle-447982_640.png"/>
          <p:cNvPicPr>
            <a:picLocks noChangeAspect="1"/>
          </p:cNvPicPr>
          <p:nvPr/>
        </p:nvPicPr>
        <p:blipFill>
          <a:blip r:embed="rId4" cstate="print">
            <a:duotone>
              <a:schemeClr val="accent3">
                <a:shade val="45000"/>
                <a:satMod val="135000"/>
              </a:schemeClr>
              <a:prstClr val="white"/>
            </a:duotone>
          </a:blip>
          <a:stretch>
            <a:fillRect/>
          </a:stretch>
        </p:blipFill>
        <p:spPr>
          <a:xfrm flipH="1">
            <a:off x="4357686" y="0"/>
            <a:ext cx="2056794" cy="1974522"/>
          </a:xfrm>
          <a:prstGeom prst="rect">
            <a:avLst/>
          </a:prstGeom>
        </p:spPr>
      </p:pic>
      <p:pic>
        <p:nvPicPr>
          <p:cNvPr id="5" name="4 Imagen" descr="circle-447982_640.png"/>
          <p:cNvPicPr>
            <a:picLocks noChangeAspect="1"/>
          </p:cNvPicPr>
          <p:nvPr/>
        </p:nvPicPr>
        <p:blipFill>
          <a:blip r:embed="rId3" cstate="print">
            <a:duotone>
              <a:schemeClr val="accent3">
                <a:shade val="45000"/>
                <a:satMod val="135000"/>
              </a:schemeClr>
              <a:prstClr val="white"/>
            </a:duotone>
          </a:blip>
          <a:stretch>
            <a:fillRect/>
          </a:stretch>
        </p:blipFill>
        <p:spPr>
          <a:xfrm>
            <a:off x="2714612" y="1285860"/>
            <a:ext cx="1928826" cy="1928826"/>
          </a:xfrm>
          <a:prstGeom prst="rect">
            <a:avLst/>
          </a:prstGeom>
        </p:spPr>
      </p:pic>
      <p:pic>
        <p:nvPicPr>
          <p:cNvPr id="6" name="5 Imagen" descr="circle-447982_640.png"/>
          <p:cNvPicPr>
            <a:picLocks noChangeAspect="1"/>
          </p:cNvPicPr>
          <p:nvPr/>
        </p:nvPicPr>
        <p:blipFill>
          <a:blip r:embed="rId4" cstate="print">
            <a:duotone>
              <a:schemeClr val="accent3">
                <a:shade val="45000"/>
                <a:satMod val="135000"/>
              </a:schemeClr>
              <a:prstClr val="white"/>
            </a:duotone>
          </a:blip>
          <a:stretch>
            <a:fillRect/>
          </a:stretch>
        </p:blipFill>
        <p:spPr>
          <a:xfrm flipH="1">
            <a:off x="4357686" y="1285860"/>
            <a:ext cx="2056794" cy="1974522"/>
          </a:xfrm>
          <a:prstGeom prst="rect">
            <a:avLst/>
          </a:prstGeom>
        </p:spPr>
      </p:pic>
      <p:pic>
        <p:nvPicPr>
          <p:cNvPr id="7" name="6 Imagen" descr="circle-447982_640.png"/>
          <p:cNvPicPr>
            <a:picLocks noChangeAspect="1"/>
          </p:cNvPicPr>
          <p:nvPr/>
        </p:nvPicPr>
        <p:blipFill>
          <a:blip r:embed="rId3" cstate="print">
            <a:duotone>
              <a:schemeClr val="accent3">
                <a:shade val="45000"/>
                <a:satMod val="135000"/>
              </a:schemeClr>
              <a:prstClr val="white"/>
            </a:duotone>
          </a:blip>
          <a:stretch>
            <a:fillRect/>
          </a:stretch>
        </p:blipFill>
        <p:spPr>
          <a:xfrm>
            <a:off x="2714612" y="2428892"/>
            <a:ext cx="1928826" cy="1928826"/>
          </a:xfrm>
          <a:prstGeom prst="rect">
            <a:avLst/>
          </a:prstGeom>
        </p:spPr>
      </p:pic>
      <p:pic>
        <p:nvPicPr>
          <p:cNvPr id="8" name="7 Imagen" descr="circle-447982_640.png"/>
          <p:cNvPicPr>
            <a:picLocks noChangeAspect="1"/>
          </p:cNvPicPr>
          <p:nvPr/>
        </p:nvPicPr>
        <p:blipFill>
          <a:blip r:embed="rId4" cstate="print">
            <a:duotone>
              <a:schemeClr val="accent3">
                <a:shade val="45000"/>
                <a:satMod val="135000"/>
              </a:schemeClr>
              <a:prstClr val="white"/>
            </a:duotone>
          </a:blip>
          <a:stretch>
            <a:fillRect/>
          </a:stretch>
        </p:blipFill>
        <p:spPr>
          <a:xfrm flipH="1">
            <a:off x="4357686" y="2428892"/>
            <a:ext cx="2056794" cy="1974522"/>
          </a:xfrm>
          <a:prstGeom prst="rect">
            <a:avLst/>
          </a:prstGeom>
        </p:spPr>
      </p:pic>
      <p:pic>
        <p:nvPicPr>
          <p:cNvPr id="9" name="8 Imagen" descr="circle-447982_640.png"/>
          <p:cNvPicPr>
            <a:picLocks noChangeAspect="1"/>
          </p:cNvPicPr>
          <p:nvPr/>
        </p:nvPicPr>
        <p:blipFill>
          <a:blip r:embed="rId3" cstate="print">
            <a:duotone>
              <a:schemeClr val="accent3">
                <a:shade val="45000"/>
                <a:satMod val="135000"/>
              </a:schemeClr>
              <a:prstClr val="white"/>
            </a:duotone>
          </a:blip>
          <a:stretch>
            <a:fillRect/>
          </a:stretch>
        </p:blipFill>
        <p:spPr>
          <a:xfrm>
            <a:off x="2714612" y="3714752"/>
            <a:ext cx="1928826" cy="1928826"/>
          </a:xfrm>
          <a:prstGeom prst="rect">
            <a:avLst/>
          </a:prstGeom>
        </p:spPr>
      </p:pic>
      <p:pic>
        <p:nvPicPr>
          <p:cNvPr id="10" name="9 Imagen" descr="circle-447982_640.png"/>
          <p:cNvPicPr>
            <a:picLocks noChangeAspect="1"/>
          </p:cNvPicPr>
          <p:nvPr/>
        </p:nvPicPr>
        <p:blipFill>
          <a:blip r:embed="rId4" cstate="print">
            <a:duotone>
              <a:schemeClr val="accent3">
                <a:shade val="45000"/>
                <a:satMod val="135000"/>
              </a:schemeClr>
              <a:prstClr val="white"/>
            </a:duotone>
          </a:blip>
          <a:stretch>
            <a:fillRect/>
          </a:stretch>
        </p:blipFill>
        <p:spPr>
          <a:xfrm flipH="1">
            <a:off x="4357686" y="3714752"/>
            <a:ext cx="2056794" cy="1974522"/>
          </a:xfrm>
          <a:prstGeom prst="rect">
            <a:avLst/>
          </a:prstGeom>
        </p:spPr>
      </p:pic>
      <p:sp>
        <p:nvSpPr>
          <p:cNvPr id="11" name="10 Rectángulo"/>
          <p:cNvSpPr/>
          <p:nvPr/>
        </p:nvSpPr>
        <p:spPr>
          <a:xfrm>
            <a:off x="-142908" y="-285770"/>
            <a:ext cx="9572692" cy="614366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0" name="9 CuadroTexto"/>
          <p:cNvSpPr txBox="1"/>
          <p:nvPr/>
        </p:nvSpPr>
        <p:spPr>
          <a:xfrm>
            <a:off x="2071670" y="1285866"/>
            <a:ext cx="6357982" cy="1754326"/>
          </a:xfrm>
          <a:prstGeom prst="rect">
            <a:avLst/>
          </a:prstGeom>
          <a:noFill/>
        </p:spPr>
        <p:txBody>
          <a:bodyPr wrap="square" rtlCol="0">
            <a:spAutoFit/>
          </a:bodyPr>
          <a:lstStyle/>
          <a:p>
            <a:r>
              <a:rPr lang="es-PE" dirty="0" smtClean="0"/>
              <a:t>Para las personas que tienen problemas para ingerir alimentos debido a trastornos estomacales o psicológicos como anorexia, la margarita es ideal para</a:t>
            </a:r>
            <a:r>
              <a:rPr lang="es-PE" b="1" dirty="0" smtClean="0"/>
              <a:t> aumentar el apetito</a:t>
            </a:r>
            <a:r>
              <a:rPr lang="es-PE" dirty="0" smtClean="0"/>
              <a:t> de manera natural. Ahora en cuento a quienes presentan cólicos estomacales, la margarita funciona muy bien porque por ser antiespasmódica.</a:t>
            </a:r>
          </a:p>
          <a:p>
            <a:endParaRPr lang="es-PE" dirty="0"/>
          </a:p>
        </p:txBody>
      </p:sp>
      <p:sp>
        <p:nvSpPr>
          <p:cNvPr id="11" name="10 Rectángulo"/>
          <p:cNvSpPr/>
          <p:nvPr/>
        </p:nvSpPr>
        <p:spPr>
          <a:xfrm>
            <a:off x="-428692" y="-214332"/>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462300"/>
        </a:solidFill>
        <a:effectLst/>
      </p:bgPr>
    </p:bg>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1464479"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464379"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535785"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535885"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2678893"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3678993"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679157"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5679257" y="1678757"/>
            <a:ext cx="4929222" cy="2000264"/>
          </a:xfrm>
          <a:prstGeom prst="wave">
            <a:avLst>
              <a:gd name="adj1" fmla="val 20000"/>
              <a:gd name="adj2" fmla="val -100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42908" y="-285770"/>
            <a:ext cx="9572692" cy="9787006"/>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2000" fill="hold"/>
                                        <p:tgtEl>
                                          <p:spTgt spid="6"/>
                                        </p:tgtEl>
                                        <p:attrNameLst>
                                          <p:attrName>ppt_w</p:attrName>
                                        </p:attrNameLst>
                                      </p:cBhvr>
                                      <p:tavLst>
                                        <p:tav tm="0" fmla="#ppt_w*sin(2.5*pi*$)">
                                          <p:val>
                                            <p:fltVal val="0"/>
                                          </p:val>
                                        </p:tav>
                                        <p:tav tm="100000">
                                          <p:val>
                                            <p:fltVal val="1"/>
                                          </p:val>
                                        </p:tav>
                                      </p:tavLst>
                                    </p:anim>
                                    <p:anim calcmode="lin" valueType="num">
                                      <p:cBhvr>
                                        <p:cTn id="50" dur="2000" fill="hold"/>
                                        <p:tgtEl>
                                          <p:spTgt spid="6"/>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2000" fill="hold"/>
                                        <p:tgtEl>
                                          <p:spTgt spid="7"/>
                                        </p:tgtEl>
                                        <p:attrNameLst>
                                          <p:attrName>ppt_w</p:attrName>
                                        </p:attrNameLst>
                                      </p:cBhvr>
                                      <p:tavLst>
                                        <p:tav tm="0" fmla="#ppt_w*sin(2.5*pi*$)">
                                          <p:val>
                                            <p:fltVal val="0"/>
                                          </p:val>
                                        </p:tav>
                                        <p:tav tm="100000">
                                          <p:val>
                                            <p:fltVal val="1"/>
                                          </p:val>
                                        </p:tav>
                                      </p:tavLst>
                                    </p:anim>
                                    <p:anim calcmode="lin" valueType="num">
                                      <p:cBhvr>
                                        <p:cTn id="54" dur="2000" fill="hold"/>
                                        <p:tgtEl>
                                          <p:spTgt spid="7"/>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p:cTn id="57" dur="2000" fill="hold"/>
                                        <p:tgtEl>
                                          <p:spTgt spid="8"/>
                                        </p:tgtEl>
                                        <p:attrNameLst>
                                          <p:attrName>ppt_w</p:attrName>
                                        </p:attrNameLst>
                                      </p:cBhvr>
                                      <p:tavLst>
                                        <p:tav tm="0" fmla="#ppt_w*sin(2.5*pi*$)">
                                          <p:val>
                                            <p:fltVal val="0"/>
                                          </p:val>
                                        </p:tav>
                                        <p:tav tm="100000">
                                          <p:val>
                                            <p:fltVal val="1"/>
                                          </p:val>
                                        </p:tav>
                                      </p:tavLst>
                                    </p:anim>
                                    <p:anim calcmode="lin" valueType="num">
                                      <p:cBhvr>
                                        <p:cTn id="58" dur="2000" fill="hold"/>
                                        <p:tgtEl>
                                          <p:spTgt spid="8"/>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2000" fill="hold"/>
                                        <p:tgtEl>
                                          <p:spTgt spid="9"/>
                                        </p:tgtEl>
                                        <p:attrNameLst>
                                          <p:attrName>ppt_w</p:attrName>
                                        </p:attrNameLst>
                                      </p:cBhvr>
                                      <p:tavLst>
                                        <p:tav tm="0" fmla="#ppt_w*sin(2.5*pi*$)">
                                          <p:val>
                                            <p:fltVal val="0"/>
                                          </p:val>
                                        </p:tav>
                                        <p:tav tm="100000">
                                          <p:val>
                                            <p:fltVal val="1"/>
                                          </p:val>
                                        </p:tav>
                                      </p:tavLst>
                                    </p:anim>
                                    <p:anim calcmode="lin" valueType="num">
                                      <p:cBhvr>
                                        <p:cTn id="62" dur="2000" fill="hold"/>
                                        <p:tgtEl>
                                          <p:spTgt spid="9"/>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fmla="#ppt_w*sin(2.5*pi*$)">
                                          <p:val>
                                            <p:fltVal val="0"/>
                                          </p:val>
                                        </p:tav>
                                        <p:tav tm="100000">
                                          <p:val>
                                            <p:fltVal val="1"/>
                                          </p:val>
                                        </p:tav>
                                      </p:tavLst>
                                    </p:anim>
                                    <p:anim calcmode="lin" valueType="num">
                                      <p:cBhvr>
                                        <p:cTn id="66" dur="2000" fill="hold"/>
                                        <p:tgtEl>
                                          <p:spTgt spid="10"/>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fmla="#ppt_w*sin(2.5*pi*$)">
                                          <p:val>
                                            <p:fltVal val="0"/>
                                          </p:val>
                                        </p:tav>
                                        <p:tav tm="100000">
                                          <p:val>
                                            <p:fltVal val="1"/>
                                          </p:val>
                                        </p:tav>
                                      </p:tavLst>
                                    </p:anim>
                                    <p:anim calcmode="lin" valueType="num">
                                      <p:cBhvr>
                                        <p:cTn id="70" dur="2000" fill="hold"/>
                                        <p:tgtEl>
                                          <p:spTgt spid="11"/>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2" fill="hold" grpId="2" nodeType="after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1+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2"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ppt_y"/>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ppt_y"/>
                                          </p:val>
                                        </p:tav>
                                      </p:tavLst>
                                    </p:anim>
                                    <p:set>
                                      <p:cBhvr>
                                        <p:cTn id="103" dur="1" fill="hold">
                                          <p:stCondLst>
                                            <p:cond delay="1999"/>
                                          </p:stCondLst>
                                        </p:cTn>
                                        <p:tgtEl>
                                          <p:spTgt spid="11"/>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2000"/>
                                        <p:tgtEl>
                                          <p:spTgt spid="4"/>
                                        </p:tgtEl>
                                        <p:attrNameLst>
                                          <p:attrName>ppt_h</p:attrName>
                                        </p:attrNameLst>
                                      </p:cBhvr>
                                      <p:tavLst>
                                        <p:tav tm="0">
                                          <p:val>
                                            <p:strVal val="ppt_h"/>
                                          </p:val>
                                        </p:tav>
                                        <p:tav tm="100000">
                                          <p:val>
                                            <p:strVal val="ppt_h"/>
                                          </p:val>
                                        </p:tav>
                                      </p:tavLst>
                                    </p:anim>
                                    <p:anim calcmode="lin" valueType="num">
                                      <p:cBhvr>
                                        <p:cTn id="10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4"/>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2000"/>
                                        <p:tgtEl>
                                          <p:spTgt spid="5"/>
                                        </p:tgtEl>
                                        <p:attrNameLst>
                                          <p:attrName>ppt_h</p:attrName>
                                        </p:attrNameLst>
                                      </p:cBhvr>
                                      <p:tavLst>
                                        <p:tav tm="0">
                                          <p:val>
                                            <p:strVal val="ppt_h"/>
                                          </p:val>
                                        </p:tav>
                                        <p:tav tm="100000">
                                          <p:val>
                                            <p:strVal val="ppt_h"/>
                                          </p:val>
                                        </p:tav>
                                      </p:tavLst>
                                    </p:anim>
                                    <p:anim calcmode="lin" valueType="num">
                                      <p:cBhvr>
                                        <p:cTn id="1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5"/>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2000"/>
                                        <p:tgtEl>
                                          <p:spTgt spid="6"/>
                                        </p:tgtEl>
                                        <p:attrNameLst>
                                          <p:attrName>ppt_h</p:attrName>
                                        </p:attrNameLst>
                                      </p:cBhvr>
                                      <p:tavLst>
                                        <p:tav tm="0">
                                          <p:val>
                                            <p:strVal val="ppt_h"/>
                                          </p:val>
                                        </p:tav>
                                        <p:tav tm="100000">
                                          <p:val>
                                            <p:strVal val="ppt_h"/>
                                          </p:val>
                                        </p:tav>
                                      </p:tavLst>
                                    </p:anim>
                                    <p:anim calcmode="lin" valueType="num">
                                      <p:cBhvr>
                                        <p:cTn id="1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6"/>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2000"/>
                                        <p:tgtEl>
                                          <p:spTgt spid="7"/>
                                        </p:tgtEl>
                                        <p:attrNameLst>
                                          <p:attrName>ppt_h</p:attrName>
                                        </p:attrNameLst>
                                      </p:cBhvr>
                                      <p:tavLst>
                                        <p:tav tm="0">
                                          <p:val>
                                            <p:strVal val="ppt_h"/>
                                          </p:val>
                                        </p:tav>
                                        <p:tav tm="100000">
                                          <p:val>
                                            <p:strVal val="ppt_h"/>
                                          </p:val>
                                        </p:tav>
                                      </p:tavLst>
                                    </p:anim>
                                    <p:anim calcmode="lin" valueType="num">
                                      <p:cBhvr>
                                        <p:cTn id="11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7"/>
                                        </p:tgtEl>
                                        <p:attrNameLst>
                                          <p:attrName>style.visibility</p:attrName>
                                        </p:attrNameLst>
                                      </p:cBhvr>
                                      <p:to>
                                        <p:strVal val="hidden"/>
                                      </p:to>
                                    </p:set>
                                  </p:childTnLst>
                                </p:cTn>
                              </p:par>
                              <p:par>
                                <p:cTn id="120" presetID="19" presetClass="exit" presetSubtype="10" fill="hold" grpId="3" nodeType="withEffect">
                                  <p:stCondLst>
                                    <p:cond delay="0"/>
                                  </p:stCondLst>
                                  <p:childTnLst>
                                    <p:anim calcmode="lin" valueType="num">
                                      <p:cBhvr>
                                        <p:cTn id="121" dur="2000"/>
                                        <p:tgtEl>
                                          <p:spTgt spid="8"/>
                                        </p:tgtEl>
                                        <p:attrNameLst>
                                          <p:attrName>ppt_h</p:attrName>
                                        </p:attrNameLst>
                                      </p:cBhvr>
                                      <p:tavLst>
                                        <p:tav tm="0">
                                          <p:val>
                                            <p:strVal val="ppt_h"/>
                                          </p:val>
                                        </p:tav>
                                        <p:tav tm="100000">
                                          <p:val>
                                            <p:strVal val="ppt_h"/>
                                          </p:val>
                                        </p:tav>
                                      </p:tavLst>
                                    </p:anim>
                                    <p:anim calcmode="lin" valueType="num">
                                      <p:cBhvr>
                                        <p:cTn id="12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8"/>
                                        </p:tgtEl>
                                        <p:attrNameLst>
                                          <p:attrName>style.visibility</p:attrName>
                                        </p:attrNameLst>
                                      </p:cBhvr>
                                      <p:to>
                                        <p:strVal val="hidden"/>
                                      </p:to>
                                    </p:set>
                                  </p:childTnLst>
                                </p:cTn>
                              </p:par>
                              <p:par>
                                <p:cTn id="124" presetID="19" presetClass="exit" presetSubtype="10" fill="hold" grpId="3" nodeType="withEffect">
                                  <p:stCondLst>
                                    <p:cond delay="0"/>
                                  </p:stCondLst>
                                  <p:childTnLst>
                                    <p:anim calcmode="lin" valueType="num">
                                      <p:cBhvr>
                                        <p:cTn id="125" dur="2000"/>
                                        <p:tgtEl>
                                          <p:spTgt spid="9"/>
                                        </p:tgtEl>
                                        <p:attrNameLst>
                                          <p:attrName>ppt_h</p:attrName>
                                        </p:attrNameLst>
                                      </p:cBhvr>
                                      <p:tavLst>
                                        <p:tav tm="0">
                                          <p:val>
                                            <p:strVal val="ppt_h"/>
                                          </p:val>
                                        </p:tav>
                                        <p:tav tm="100000">
                                          <p:val>
                                            <p:strVal val="ppt_h"/>
                                          </p:val>
                                        </p:tav>
                                      </p:tavLst>
                                    </p:anim>
                                    <p:anim calcmode="lin" valueType="num">
                                      <p:cBhvr>
                                        <p:cTn id="12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9"/>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10"/>
                                        </p:tgtEl>
                                        <p:attrNameLst>
                                          <p:attrName>ppt_h</p:attrName>
                                        </p:attrNameLst>
                                      </p:cBhvr>
                                      <p:tavLst>
                                        <p:tav tm="0">
                                          <p:val>
                                            <p:strVal val="ppt_h"/>
                                          </p:val>
                                        </p:tav>
                                        <p:tav tm="100000">
                                          <p:val>
                                            <p:strVal val="ppt_h"/>
                                          </p:val>
                                        </p:tav>
                                      </p:tavLst>
                                    </p:anim>
                                    <p:anim calcmode="lin" valueType="num">
                                      <p:cBhvr>
                                        <p:cTn id="13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10"/>
                                        </p:tgtEl>
                                        <p:attrNameLst>
                                          <p:attrName>style.visibility</p:attrName>
                                        </p:attrNameLst>
                                      </p:cBhvr>
                                      <p:to>
                                        <p:strVal val="hidden"/>
                                      </p:to>
                                    </p:set>
                                  </p:childTnLst>
                                </p:cTn>
                              </p:par>
                              <p:par>
                                <p:cTn id="132" presetID="19" presetClass="exit" presetSubtype="10" fill="hold" grpId="3" nodeType="withEffect">
                                  <p:stCondLst>
                                    <p:cond delay="0"/>
                                  </p:stCondLst>
                                  <p:childTnLst>
                                    <p:anim calcmode="lin" valueType="num">
                                      <p:cBhvr>
                                        <p:cTn id="133" dur="2000"/>
                                        <p:tgtEl>
                                          <p:spTgt spid="11"/>
                                        </p:tgtEl>
                                        <p:attrNameLst>
                                          <p:attrName>ppt_h</p:attrName>
                                        </p:attrNameLst>
                                      </p:cBhvr>
                                      <p:tavLst>
                                        <p:tav tm="0">
                                          <p:val>
                                            <p:strVal val="ppt_h"/>
                                          </p:val>
                                        </p:tav>
                                        <p:tav tm="100000">
                                          <p:val>
                                            <p:strVal val="ppt_h"/>
                                          </p:val>
                                        </p:tav>
                                      </p:tavLst>
                                    </p:anim>
                                    <p:anim calcmode="lin" valueType="num">
                                      <p:cBhvr>
                                        <p:cTn id="13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11"/>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2/3*#ppt_w"/>
                                          </p:val>
                                        </p:tav>
                                        <p:tav tm="100000">
                                          <p:val>
                                            <p:strVal val="#ppt_w"/>
                                          </p:val>
                                        </p:tav>
                                      </p:tavLst>
                                    </p:anim>
                                    <p:anim calcmode="lin" valueType="num">
                                      <p:cBhvr>
                                        <p:cTn id="139" dur="2000" fill="hold"/>
                                        <p:tgtEl>
                                          <p:spTgt spid="2"/>
                                        </p:tgtEl>
                                        <p:attrNameLst>
                                          <p:attrName>ppt_h</p:attrName>
                                        </p:attrNameLst>
                                      </p:cBhvr>
                                      <p:tavLst>
                                        <p:tav tm="0">
                                          <p:val>
                                            <p:strVal val="2/3*#ppt_h"/>
                                          </p:val>
                                        </p:tav>
                                        <p:tav tm="100000">
                                          <p:val>
                                            <p:strVal val="#ppt_h"/>
                                          </p:val>
                                        </p:tav>
                                      </p:tavLst>
                                    </p:anim>
                                  </p:childTnLst>
                                </p:cTn>
                              </p:par>
                              <p:par>
                                <p:cTn id="140" presetID="16" presetClass="entr" presetSubtype="37"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barn(outVertical)">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7929586"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5786446" y="1357304"/>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6286512" y="4357700"/>
            <a:ext cx="571504" cy="542930"/>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chemeClr val="tx2">
                <a:lumMod val="50000"/>
                <a:tint val="45000"/>
                <a:satMod val="400000"/>
              </a:schemeClr>
            </a:duotone>
            <a:lum contrast="20000"/>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sp>
        <p:nvSpPr>
          <p:cNvPr id="24" name="23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0-#ppt_w/2"/>
                                          </p:val>
                                        </p:tav>
                                        <p:tav tm="100000">
                                          <p:val>
                                            <p:strVal val="#ppt_x"/>
                                          </p:val>
                                        </p:tav>
                                      </p:tavLst>
                                    </p:anim>
                                    <p:anim calcmode="lin" valueType="num">
                                      <p:cBhvr additive="base">
                                        <p:cTn id="78" dur="2000" fill="hold"/>
                                        <p:tgtEl>
                                          <p:spTgt spid="19"/>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2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1+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1+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9"/>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21"/>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23"/>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5C3D00"/>
        </a:soli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5400000">
            <a:off x="-2143147"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a:off x="-1643113"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1143047"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642981"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42883"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57151"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857217"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1357283"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1857381"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2357415"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2857481"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3357547"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3857645"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4357679"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5400000">
            <a:off x="4857745"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5400000">
            <a:off x="5357811"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5400000">
            <a:off x="5929315"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5400000">
            <a:off x="6500819" y="2214567"/>
            <a:ext cx="4714890" cy="571472"/>
          </a:xfrm>
          <a:prstGeom prst="wave">
            <a:avLst>
              <a:gd name="adj1" fmla="val 20000"/>
              <a:gd name="adj2" fmla="val -10000"/>
            </a:avLst>
          </a:prstGeom>
          <a:blipFill>
            <a:blip r:embed="rId3">
              <a:duotone>
                <a:schemeClr val="accent6">
                  <a:shade val="45000"/>
                  <a:satMod val="135000"/>
                </a:schemeClr>
                <a:prstClr val="white"/>
              </a:duotone>
              <a:lum bright="-20000" contrast="2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5"/>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6"/>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2000"/>
                            </p:stCondLst>
                            <p:childTnLst>
                              <p:par>
                                <p:cTn id="116" presetID="2" presetClass="exit" presetSubtype="8" fill="hold" grpId="2"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0-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0-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0-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0-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ppt_y"/>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ppt_y"/>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fill="hold" grpId="3" nodeType="withEffect">
                                  <p:stCondLst>
                                    <p:cond delay="0"/>
                                  </p:stCondLst>
                                  <p:childTnLst>
                                    <p:animRot by="-21600000">
                                      <p:cBhvr>
                                        <p:cTn id="191" dur="2000" fill="hold"/>
                                        <p:tgtEl>
                                          <p:spTgt spid="4"/>
                                        </p:tgtEl>
                                        <p:attrNameLst>
                                          <p:attrName>r</p:attrName>
                                        </p:attrNameLst>
                                      </p:cBhvr>
                                    </p:animRot>
                                  </p:childTnLst>
                                </p:cTn>
                              </p:par>
                              <p:par>
                                <p:cTn id="192" presetID="8" presetClass="emph" presetSubtype="0" fill="hold" grpId="3" nodeType="withEffect">
                                  <p:stCondLst>
                                    <p:cond delay="0"/>
                                  </p:stCondLst>
                                  <p:childTnLst>
                                    <p:animRot by="21600000">
                                      <p:cBhvr>
                                        <p:cTn id="193" dur="2000" fill="hold"/>
                                        <p:tgtEl>
                                          <p:spTgt spid="5"/>
                                        </p:tgtEl>
                                        <p:attrNameLst>
                                          <p:attrName>r</p:attrName>
                                        </p:attrNameLst>
                                      </p:cBhvr>
                                    </p:animRot>
                                  </p:childTnLst>
                                </p:cTn>
                              </p:par>
                              <p:par>
                                <p:cTn id="194" presetID="8" presetClass="emph" presetSubtype="0" fill="hold" grpId="3" nodeType="withEffect">
                                  <p:stCondLst>
                                    <p:cond delay="0"/>
                                  </p:stCondLst>
                                  <p:childTnLst>
                                    <p:animRot by="-21600000">
                                      <p:cBhvr>
                                        <p:cTn id="195" dur="2000" fill="hold"/>
                                        <p:tgtEl>
                                          <p:spTgt spid="6"/>
                                        </p:tgtEl>
                                        <p:attrNameLst>
                                          <p:attrName>r</p:attrName>
                                        </p:attrNameLst>
                                      </p:cBhvr>
                                    </p:animRot>
                                  </p:childTnLst>
                                </p:cTn>
                              </p:par>
                              <p:par>
                                <p:cTn id="196" presetID="8" presetClass="emph" presetSubtype="0" fill="hold" grpId="3" nodeType="withEffect">
                                  <p:stCondLst>
                                    <p:cond delay="0"/>
                                  </p:stCondLst>
                                  <p:childTnLst>
                                    <p:animRot by="21600000">
                                      <p:cBhvr>
                                        <p:cTn id="197" dur="2000" fill="hold"/>
                                        <p:tgtEl>
                                          <p:spTgt spid="7"/>
                                        </p:tgtEl>
                                        <p:attrNameLst>
                                          <p:attrName>r</p:attrName>
                                        </p:attrNameLst>
                                      </p:cBhvr>
                                    </p:animRot>
                                  </p:childTnLst>
                                </p:cTn>
                              </p:par>
                              <p:par>
                                <p:cTn id="198" presetID="8" presetClass="emph" presetSubtype="0" fill="hold" grpId="3" nodeType="withEffect">
                                  <p:stCondLst>
                                    <p:cond delay="0"/>
                                  </p:stCondLst>
                                  <p:childTnLst>
                                    <p:animRot by="-21600000">
                                      <p:cBhvr>
                                        <p:cTn id="199" dur="2000" fill="hold"/>
                                        <p:tgtEl>
                                          <p:spTgt spid="8"/>
                                        </p:tgtEl>
                                        <p:attrNameLst>
                                          <p:attrName>r</p:attrName>
                                        </p:attrNameLst>
                                      </p:cBhvr>
                                    </p:animRot>
                                  </p:childTnLst>
                                </p:cTn>
                              </p:par>
                              <p:par>
                                <p:cTn id="200" presetID="8" presetClass="emph" presetSubtype="0" fill="hold" grpId="3" nodeType="withEffect">
                                  <p:stCondLst>
                                    <p:cond delay="0"/>
                                  </p:stCondLst>
                                  <p:childTnLst>
                                    <p:animRot by="21600000">
                                      <p:cBhvr>
                                        <p:cTn id="201" dur="2000" fill="hold"/>
                                        <p:tgtEl>
                                          <p:spTgt spid="9"/>
                                        </p:tgtEl>
                                        <p:attrNameLst>
                                          <p:attrName>r</p:attrName>
                                        </p:attrNameLst>
                                      </p:cBhvr>
                                    </p:animRot>
                                  </p:childTnLst>
                                </p:cTn>
                              </p:par>
                              <p:par>
                                <p:cTn id="202" presetID="8" presetClass="emph" presetSubtype="0" fill="hold" grpId="3" nodeType="withEffect">
                                  <p:stCondLst>
                                    <p:cond delay="0"/>
                                  </p:stCondLst>
                                  <p:childTnLst>
                                    <p:animRot by="-21600000">
                                      <p:cBhvr>
                                        <p:cTn id="203" dur="2000" fill="hold"/>
                                        <p:tgtEl>
                                          <p:spTgt spid="10"/>
                                        </p:tgtEl>
                                        <p:attrNameLst>
                                          <p:attrName>r</p:attrName>
                                        </p:attrNameLst>
                                      </p:cBhvr>
                                    </p:animRot>
                                  </p:childTnLst>
                                </p:cTn>
                              </p:par>
                              <p:par>
                                <p:cTn id="204" presetID="8" presetClass="emph" presetSubtype="0" fill="hold" grpId="3" nodeType="withEffect">
                                  <p:stCondLst>
                                    <p:cond delay="0"/>
                                  </p:stCondLst>
                                  <p:childTnLst>
                                    <p:animRot by="21600000">
                                      <p:cBhvr>
                                        <p:cTn id="205" dur="2000" fill="hold"/>
                                        <p:tgtEl>
                                          <p:spTgt spid="11"/>
                                        </p:tgtEl>
                                        <p:attrNameLst>
                                          <p:attrName>r</p:attrName>
                                        </p:attrNameLst>
                                      </p:cBhvr>
                                    </p:animRot>
                                  </p:childTnLst>
                                </p:cTn>
                              </p:par>
                              <p:par>
                                <p:cTn id="206" presetID="8" presetClass="emph" presetSubtype="0" fill="hold" grpId="3" nodeType="withEffect">
                                  <p:stCondLst>
                                    <p:cond delay="0"/>
                                  </p:stCondLst>
                                  <p:childTnLst>
                                    <p:animRot by="-21600000">
                                      <p:cBhvr>
                                        <p:cTn id="207" dur="2000" fill="hold"/>
                                        <p:tgtEl>
                                          <p:spTgt spid="12"/>
                                        </p:tgtEl>
                                        <p:attrNameLst>
                                          <p:attrName>r</p:attrName>
                                        </p:attrNameLst>
                                      </p:cBhvr>
                                    </p:animRot>
                                  </p:childTnLst>
                                </p:cTn>
                              </p:par>
                              <p:par>
                                <p:cTn id="208" presetID="8" presetClass="emph" presetSubtype="0" fill="hold" grpId="3" nodeType="withEffect">
                                  <p:stCondLst>
                                    <p:cond delay="0"/>
                                  </p:stCondLst>
                                  <p:childTnLst>
                                    <p:animRot by="21600000">
                                      <p:cBhvr>
                                        <p:cTn id="209" dur="2000" fill="hold"/>
                                        <p:tgtEl>
                                          <p:spTgt spid="13"/>
                                        </p:tgtEl>
                                        <p:attrNameLst>
                                          <p:attrName>r</p:attrName>
                                        </p:attrNameLst>
                                      </p:cBhvr>
                                    </p:animRot>
                                  </p:childTnLst>
                                </p:cTn>
                              </p:par>
                              <p:par>
                                <p:cTn id="210" presetID="8" presetClass="emph" presetSubtype="0" fill="hold" grpId="3"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fill="hold" grpId="3"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fill="hold" grpId="3" nodeType="withEffect">
                                  <p:stCondLst>
                                    <p:cond delay="0"/>
                                  </p:stCondLst>
                                  <p:childTnLst>
                                    <p:animRot by="-21600000">
                                      <p:cBhvr>
                                        <p:cTn id="215" dur="2000" fill="hold"/>
                                        <p:tgtEl>
                                          <p:spTgt spid="16"/>
                                        </p:tgtEl>
                                        <p:attrNameLst>
                                          <p:attrName>r</p:attrName>
                                        </p:attrNameLst>
                                      </p:cBhvr>
                                    </p:animRot>
                                  </p:childTnLst>
                                </p:cTn>
                              </p:par>
                              <p:par>
                                <p:cTn id="216" presetID="8" presetClass="emph" presetSubtype="0" fill="hold" grpId="3" nodeType="withEffect">
                                  <p:stCondLst>
                                    <p:cond delay="0"/>
                                  </p:stCondLst>
                                  <p:childTnLst>
                                    <p:animRot by="21600000">
                                      <p:cBhvr>
                                        <p:cTn id="217" dur="2000" fill="hold"/>
                                        <p:tgtEl>
                                          <p:spTgt spid="17"/>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lumMod val="25000"/>
          </a:schemeClr>
        </a:soli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28596"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857224"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214414"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428860"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14644"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143240"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71868"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929058"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357686"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714876"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143504"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572164"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000760"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429388"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786578"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215206"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572396"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01024" y="785800"/>
            <a:ext cx="928662"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358214" y="785800"/>
            <a:ext cx="785787" cy="3286148"/>
          </a:xfrm>
          <a:prstGeom prst="donut">
            <a:avLst/>
          </a:prstGeom>
          <a:blipFill dpi="0" rotWithShape="1">
            <a:blip r:embed="rId3">
              <a:duotone>
                <a:prstClr val="black"/>
                <a:srgbClr val="FFFF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0-#ppt_w/2"/>
                                          </p:val>
                                        </p:tav>
                                        <p:tav tm="100000">
                                          <p:val>
                                            <p:strVal val="#ppt_x"/>
                                          </p:val>
                                        </p:tav>
                                      </p:tavLst>
                                    </p:anim>
                                    <p:anim calcmode="lin" valueType="num">
                                      <p:cBhvr additive="base">
                                        <p:cTn id="82" dur="3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0-#ppt_w/2"/>
                                          </p:val>
                                        </p:tav>
                                        <p:tav tm="100000">
                                          <p:val>
                                            <p:strVal val="#ppt_x"/>
                                          </p:val>
                                        </p:tav>
                                      </p:tavLst>
                                    </p:anim>
                                    <p:anim calcmode="lin" valueType="num">
                                      <p:cBhvr additive="base">
                                        <p:cTn id="90" dur="3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0-#ppt_w/2"/>
                                          </p:val>
                                        </p:tav>
                                        <p:tav tm="100000">
                                          <p:val>
                                            <p:strVal val="#ppt_x"/>
                                          </p:val>
                                        </p:tav>
                                      </p:tavLst>
                                    </p:anim>
                                    <p:anim calcmode="lin" valueType="num">
                                      <p:cBhvr additive="base">
                                        <p:cTn id="94" dur="3000" fill="hold"/>
                                        <p:tgtEl>
                                          <p:spTgt spid="24"/>
                                        </p:tgtEl>
                                        <p:attrNameLst>
                                          <p:attrName>ppt_y</p:attrName>
                                        </p:attrNameLst>
                                      </p:cBhvr>
                                      <p:tavLst>
                                        <p:tav tm="0">
                                          <p:val>
                                            <p:strVal val="#ppt_y"/>
                                          </p:val>
                                        </p:tav>
                                        <p:tav tm="100000">
                                          <p:val>
                                            <p:strVal val="#ppt_y"/>
                                          </p:val>
                                        </p:tav>
                                      </p:tavLst>
                                    </p:anim>
                                  </p:childTnLst>
                                </p:cTn>
                              </p:par>
                              <p:par>
                                <p:cTn id="95" presetID="8" presetClass="emph" presetSubtype="0" fill="hold" grpId="1" nodeType="withEffect">
                                  <p:stCondLst>
                                    <p:cond delay="0"/>
                                  </p:stCondLst>
                                  <p:childTnLst>
                                    <p:animRot by="21600000">
                                      <p:cBhvr>
                                        <p:cTn id="96" dur="3000" fill="hold"/>
                                        <p:tgtEl>
                                          <p:spTgt spid="3"/>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7"/>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17"/>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8"/>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9"/>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21"/>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2"/>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3"/>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4"/>
                                        </p:tgtEl>
                                        <p:attrNameLst>
                                          <p:attrName>r</p:attrName>
                                        </p:attrNameLst>
                                      </p:cBhvr>
                                    </p:animRot>
                                  </p:childTnLst>
                                </p:cTn>
                              </p:par>
                            </p:childTnLst>
                          </p:cTn>
                        </p:par>
                        <p:par>
                          <p:cTn id="139" fill="hold">
                            <p:stCondLst>
                              <p:cond delay="3000"/>
                            </p:stCondLst>
                            <p:childTnLst>
                              <p:par>
                                <p:cTn id="140" presetID="2" presetClass="exit" presetSubtype="8" fill="hold" grpId="2" nodeType="afterEffect">
                                  <p:stCondLst>
                                    <p:cond delay="0"/>
                                  </p:stCondLst>
                                  <p:childTnLst>
                                    <p:anim calcmode="lin" valueType="num">
                                      <p:cBhvr additive="base">
                                        <p:cTn id="141" dur="3000"/>
                                        <p:tgtEl>
                                          <p:spTgt spid="3"/>
                                        </p:tgtEl>
                                        <p:attrNameLst>
                                          <p:attrName>ppt_x</p:attrName>
                                        </p:attrNameLst>
                                      </p:cBhvr>
                                      <p:tavLst>
                                        <p:tav tm="0">
                                          <p:val>
                                            <p:strVal val="ppt_x"/>
                                          </p:val>
                                        </p:tav>
                                        <p:tav tm="100000">
                                          <p:val>
                                            <p:strVal val="0-ppt_w/2"/>
                                          </p:val>
                                        </p:tav>
                                      </p:tavLst>
                                    </p:anim>
                                    <p:anim calcmode="lin" valueType="num">
                                      <p:cBhvr additive="base">
                                        <p:cTn id="142" dur="3000"/>
                                        <p:tgtEl>
                                          <p:spTgt spid="3"/>
                                        </p:tgtEl>
                                        <p:attrNameLst>
                                          <p:attrName>ppt_y</p:attrName>
                                        </p:attrNameLst>
                                      </p:cBhvr>
                                      <p:tavLst>
                                        <p:tav tm="0">
                                          <p:val>
                                            <p:strVal val="ppt_y"/>
                                          </p:val>
                                        </p:tav>
                                        <p:tav tm="100000">
                                          <p:val>
                                            <p:strVal val="ppt_y"/>
                                          </p:val>
                                        </p:tav>
                                      </p:tavLst>
                                    </p:anim>
                                    <p:set>
                                      <p:cBhvr>
                                        <p:cTn id="143" dur="1" fill="hold">
                                          <p:stCondLst>
                                            <p:cond delay="2999"/>
                                          </p:stCondLst>
                                        </p:cTn>
                                        <p:tgtEl>
                                          <p:spTgt spid="3"/>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4"/>
                                        </p:tgtEl>
                                        <p:attrNameLst>
                                          <p:attrName>ppt_x</p:attrName>
                                        </p:attrNameLst>
                                      </p:cBhvr>
                                      <p:tavLst>
                                        <p:tav tm="0">
                                          <p:val>
                                            <p:strVal val="ppt_x"/>
                                          </p:val>
                                        </p:tav>
                                        <p:tav tm="100000">
                                          <p:val>
                                            <p:strVal val="0-ppt_w/2"/>
                                          </p:val>
                                        </p:tav>
                                      </p:tavLst>
                                    </p:anim>
                                    <p:anim calcmode="lin" valueType="num">
                                      <p:cBhvr additive="base">
                                        <p:cTn id="146" dur="3000"/>
                                        <p:tgtEl>
                                          <p:spTgt spid="4"/>
                                        </p:tgtEl>
                                        <p:attrNameLst>
                                          <p:attrName>ppt_y</p:attrName>
                                        </p:attrNameLst>
                                      </p:cBhvr>
                                      <p:tavLst>
                                        <p:tav tm="0">
                                          <p:val>
                                            <p:strVal val="ppt_y"/>
                                          </p:val>
                                        </p:tav>
                                        <p:tav tm="100000">
                                          <p:val>
                                            <p:strVal val="ppt_y"/>
                                          </p:val>
                                        </p:tav>
                                      </p:tavLst>
                                    </p:anim>
                                    <p:set>
                                      <p:cBhvr>
                                        <p:cTn id="147" dur="1" fill="hold">
                                          <p:stCondLst>
                                            <p:cond delay="2999"/>
                                          </p:stCondLst>
                                        </p:cTn>
                                        <p:tgtEl>
                                          <p:spTgt spid="4"/>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5"/>
                                        </p:tgtEl>
                                        <p:attrNameLst>
                                          <p:attrName>ppt_x</p:attrName>
                                        </p:attrNameLst>
                                      </p:cBhvr>
                                      <p:tavLst>
                                        <p:tav tm="0">
                                          <p:val>
                                            <p:strVal val="ppt_x"/>
                                          </p:val>
                                        </p:tav>
                                        <p:tav tm="100000">
                                          <p:val>
                                            <p:strVal val="0-ppt_w/2"/>
                                          </p:val>
                                        </p:tav>
                                      </p:tavLst>
                                    </p:anim>
                                    <p:anim calcmode="lin" valueType="num">
                                      <p:cBhvr additive="base">
                                        <p:cTn id="150" dur="3000"/>
                                        <p:tgtEl>
                                          <p:spTgt spid="5"/>
                                        </p:tgtEl>
                                        <p:attrNameLst>
                                          <p:attrName>ppt_y</p:attrName>
                                        </p:attrNameLst>
                                      </p:cBhvr>
                                      <p:tavLst>
                                        <p:tav tm="0">
                                          <p:val>
                                            <p:strVal val="ppt_y"/>
                                          </p:val>
                                        </p:tav>
                                        <p:tav tm="100000">
                                          <p:val>
                                            <p:strVal val="ppt_y"/>
                                          </p:val>
                                        </p:tav>
                                      </p:tavLst>
                                    </p:anim>
                                    <p:set>
                                      <p:cBhvr>
                                        <p:cTn id="151" dur="1" fill="hold">
                                          <p:stCondLst>
                                            <p:cond delay="2999"/>
                                          </p:stCondLst>
                                        </p:cTn>
                                        <p:tgtEl>
                                          <p:spTgt spid="5"/>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6"/>
                                        </p:tgtEl>
                                        <p:attrNameLst>
                                          <p:attrName>ppt_x</p:attrName>
                                        </p:attrNameLst>
                                      </p:cBhvr>
                                      <p:tavLst>
                                        <p:tav tm="0">
                                          <p:val>
                                            <p:strVal val="ppt_x"/>
                                          </p:val>
                                        </p:tav>
                                        <p:tav tm="100000">
                                          <p:val>
                                            <p:strVal val="0-ppt_w/2"/>
                                          </p:val>
                                        </p:tav>
                                      </p:tavLst>
                                    </p:anim>
                                    <p:anim calcmode="lin" valueType="num">
                                      <p:cBhvr additive="base">
                                        <p:cTn id="154" dur="3000"/>
                                        <p:tgtEl>
                                          <p:spTgt spid="6"/>
                                        </p:tgtEl>
                                        <p:attrNameLst>
                                          <p:attrName>ppt_y</p:attrName>
                                        </p:attrNameLst>
                                      </p:cBhvr>
                                      <p:tavLst>
                                        <p:tav tm="0">
                                          <p:val>
                                            <p:strVal val="ppt_y"/>
                                          </p:val>
                                        </p:tav>
                                        <p:tav tm="100000">
                                          <p:val>
                                            <p:strVal val="ppt_y"/>
                                          </p:val>
                                        </p:tav>
                                      </p:tavLst>
                                    </p:anim>
                                    <p:set>
                                      <p:cBhvr>
                                        <p:cTn id="155" dur="1" fill="hold">
                                          <p:stCondLst>
                                            <p:cond delay="2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7"/>
                                        </p:tgtEl>
                                        <p:attrNameLst>
                                          <p:attrName>ppt_x</p:attrName>
                                        </p:attrNameLst>
                                      </p:cBhvr>
                                      <p:tavLst>
                                        <p:tav tm="0">
                                          <p:val>
                                            <p:strVal val="ppt_x"/>
                                          </p:val>
                                        </p:tav>
                                        <p:tav tm="100000">
                                          <p:val>
                                            <p:strVal val="0-ppt_w/2"/>
                                          </p:val>
                                        </p:tav>
                                      </p:tavLst>
                                    </p:anim>
                                    <p:anim calcmode="lin" valueType="num">
                                      <p:cBhvr additive="base">
                                        <p:cTn id="158" dur="3000"/>
                                        <p:tgtEl>
                                          <p:spTgt spid="7"/>
                                        </p:tgtEl>
                                        <p:attrNameLst>
                                          <p:attrName>ppt_y</p:attrName>
                                        </p:attrNameLst>
                                      </p:cBhvr>
                                      <p:tavLst>
                                        <p:tav tm="0">
                                          <p:val>
                                            <p:strVal val="ppt_y"/>
                                          </p:val>
                                        </p:tav>
                                        <p:tav tm="100000">
                                          <p:val>
                                            <p:strVal val="ppt_y"/>
                                          </p:val>
                                        </p:tav>
                                      </p:tavLst>
                                    </p:anim>
                                    <p:set>
                                      <p:cBhvr>
                                        <p:cTn id="159" dur="1" fill="hold">
                                          <p:stCondLst>
                                            <p:cond delay="2999"/>
                                          </p:stCondLst>
                                        </p:cTn>
                                        <p:tgtEl>
                                          <p:spTgt spid="7"/>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8"/>
                                        </p:tgtEl>
                                        <p:attrNameLst>
                                          <p:attrName>ppt_x</p:attrName>
                                        </p:attrNameLst>
                                      </p:cBhvr>
                                      <p:tavLst>
                                        <p:tav tm="0">
                                          <p:val>
                                            <p:strVal val="ppt_x"/>
                                          </p:val>
                                        </p:tav>
                                        <p:tav tm="100000">
                                          <p:val>
                                            <p:strVal val="0-ppt_w/2"/>
                                          </p:val>
                                        </p:tav>
                                      </p:tavLst>
                                    </p:anim>
                                    <p:anim calcmode="lin" valueType="num">
                                      <p:cBhvr additive="base">
                                        <p:cTn id="162" dur="3000"/>
                                        <p:tgtEl>
                                          <p:spTgt spid="8"/>
                                        </p:tgtEl>
                                        <p:attrNameLst>
                                          <p:attrName>ppt_y</p:attrName>
                                        </p:attrNameLst>
                                      </p:cBhvr>
                                      <p:tavLst>
                                        <p:tav tm="0">
                                          <p:val>
                                            <p:strVal val="ppt_y"/>
                                          </p:val>
                                        </p:tav>
                                        <p:tav tm="100000">
                                          <p:val>
                                            <p:strVal val="ppt_y"/>
                                          </p:val>
                                        </p:tav>
                                      </p:tavLst>
                                    </p:anim>
                                    <p:set>
                                      <p:cBhvr>
                                        <p:cTn id="163" dur="1" fill="hold">
                                          <p:stCondLst>
                                            <p:cond delay="2999"/>
                                          </p:stCondLst>
                                        </p:cTn>
                                        <p:tgtEl>
                                          <p:spTgt spid="8"/>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0"/>
                                        </p:tgtEl>
                                        <p:attrNameLst>
                                          <p:attrName>ppt_x</p:attrName>
                                        </p:attrNameLst>
                                      </p:cBhvr>
                                      <p:tavLst>
                                        <p:tav tm="0">
                                          <p:val>
                                            <p:strVal val="ppt_x"/>
                                          </p:val>
                                        </p:tav>
                                        <p:tav tm="100000">
                                          <p:val>
                                            <p:strVal val="0-ppt_w/2"/>
                                          </p:val>
                                        </p:tav>
                                      </p:tavLst>
                                    </p:anim>
                                    <p:anim calcmode="lin" valueType="num">
                                      <p:cBhvr additive="base">
                                        <p:cTn id="170" dur="3000"/>
                                        <p:tgtEl>
                                          <p:spTgt spid="10"/>
                                        </p:tgtEl>
                                        <p:attrNameLst>
                                          <p:attrName>ppt_y</p:attrName>
                                        </p:attrNameLst>
                                      </p:cBhvr>
                                      <p:tavLst>
                                        <p:tav tm="0">
                                          <p:val>
                                            <p:strVal val="ppt_y"/>
                                          </p:val>
                                        </p:tav>
                                        <p:tav tm="100000">
                                          <p:val>
                                            <p:strVal val="ppt_y"/>
                                          </p:val>
                                        </p:tav>
                                      </p:tavLst>
                                    </p:anim>
                                    <p:set>
                                      <p:cBhvr>
                                        <p:cTn id="171" dur="1" fill="hold">
                                          <p:stCondLst>
                                            <p:cond delay="2999"/>
                                          </p:stCondLst>
                                        </p:cTn>
                                        <p:tgtEl>
                                          <p:spTgt spid="10"/>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1"/>
                                        </p:tgtEl>
                                        <p:attrNameLst>
                                          <p:attrName>ppt_x</p:attrName>
                                        </p:attrNameLst>
                                      </p:cBhvr>
                                      <p:tavLst>
                                        <p:tav tm="0">
                                          <p:val>
                                            <p:strVal val="ppt_x"/>
                                          </p:val>
                                        </p:tav>
                                        <p:tav tm="100000">
                                          <p:val>
                                            <p:strVal val="0-ppt_w/2"/>
                                          </p:val>
                                        </p:tav>
                                      </p:tavLst>
                                    </p:anim>
                                    <p:anim calcmode="lin" valueType="num">
                                      <p:cBhvr additive="base">
                                        <p:cTn id="174" dur="3000"/>
                                        <p:tgtEl>
                                          <p:spTgt spid="11"/>
                                        </p:tgtEl>
                                        <p:attrNameLst>
                                          <p:attrName>ppt_y</p:attrName>
                                        </p:attrNameLst>
                                      </p:cBhvr>
                                      <p:tavLst>
                                        <p:tav tm="0">
                                          <p:val>
                                            <p:strVal val="ppt_y"/>
                                          </p:val>
                                        </p:tav>
                                        <p:tav tm="100000">
                                          <p:val>
                                            <p:strVal val="ppt_y"/>
                                          </p:val>
                                        </p:tav>
                                      </p:tavLst>
                                    </p:anim>
                                    <p:set>
                                      <p:cBhvr>
                                        <p:cTn id="175" dur="1" fill="hold">
                                          <p:stCondLst>
                                            <p:cond delay="2999"/>
                                          </p:stCondLst>
                                        </p:cTn>
                                        <p:tgtEl>
                                          <p:spTgt spid="11"/>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2"/>
                                        </p:tgtEl>
                                        <p:attrNameLst>
                                          <p:attrName>ppt_x</p:attrName>
                                        </p:attrNameLst>
                                      </p:cBhvr>
                                      <p:tavLst>
                                        <p:tav tm="0">
                                          <p:val>
                                            <p:strVal val="ppt_x"/>
                                          </p:val>
                                        </p:tav>
                                        <p:tav tm="100000">
                                          <p:val>
                                            <p:strVal val="0-ppt_w/2"/>
                                          </p:val>
                                        </p:tav>
                                      </p:tavLst>
                                    </p:anim>
                                    <p:anim calcmode="lin" valueType="num">
                                      <p:cBhvr additive="base">
                                        <p:cTn id="178" dur="3000"/>
                                        <p:tgtEl>
                                          <p:spTgt spid="12"/>
                                        </p:tgtEl>
                                        <p:attrNameLst>
                                          <p:attrName>ppt_y</p:attrName>
                                        </p:attrNameLst>
                                      </p:cBhvr>
                                      <p:tavLst>
                                        <p:tav tm="0">
                                          <p:val>
                                            <p:strVal val="ppt_y"/>
                                          </p:val>
                                        </p:tav>
                                        <p:tav tm="100000">
                                          <p:val>
                                            <p:strVal val="ppt_y"/>
                                          </p:val>
                                        </p:tav>
                                      </p:tavLst>
                                    </p:anim>
                                    <p:set>
                                      <p:cBhvr>
                                        <p:cTn id="179" dur="1" fill="hold">
                                          <p:stCondLst>
                                            <p:cond delay="2999"/>
                                          </p:stCondLst>
                                        </p:cTn>
                                        <p:tgtEl>
                                          <p:spTgt spid="12"/>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3"/>
                                        </p:tgtEl>
                                        <p:attrNameLst>
                                          <p:attrName>ppt_x</p:attrName>
                                        </p:attrNameLst>
                                      </p:cBhvr>
                                      <p:tavLst>
                                        <p:tav tm="0">
                                          <p:val>
                                            <p:strVal val="ppt_x"/>
                                          </p:val>
                                        </p:tav>
                                        <p:tav tm="100000">
                                          <p:val>
                                            <p:strVal val="0-ppt_w/2"/>
                                          </p:val>
                                        </p:tav>
                                      </p:tavLst>
                                    </p:anim>
                                    <p:anim calcmode="lin" valueType="num">
                                      <p:cBhvr additive="base">
                                        <p:cTn id="182" dur="3000"/>
                                        <p:tgtEl>
                                          <p:spTgt spid="13"/>
                                        </p:tgtEl>
                                        <p:attrNameLst>
                                          <p:attrName>ppt_y</p:attrName>
                                        </p:attrNameLst>
                                      </p:cBhvr>
                                      <p:tavLst>
                                        <p:tav tm="0">
                                          <p:val>
                                            <p:strVal val="ppt_y"/>
                                          </p:val>
                                        </p:tav>
                                        <p:tav tm="100000">
                                          <p:val>
                                            <p:strVal val="ppt_y"/>
                                          </p:val>
                                        </p:tav>
                                      </p:tavLst>
                                    </p:anim>
                                    <p:set>
                                      <p:cBhvr>
                                        <p:cTn id="183" dur="1" fill="hold">
                                          <p:stCondLst>
                                            <p:cond delay="2999"/>
                                          </p:stCondLst>
                                        </p:cTn>
                                        <p:tgtEl>
                                          <p:spTgt spid="13"/>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4"/>
                                        </p:tgtEl>
                                        <p:attrNameLst>
                                          <p:attrName>ppt_x</p:attrName>
                                        </p:attrNameLst>
                                      </p:cBhvr>
                                      <p:tavLst>
                                        <p:tav tm="0">
                                          <p:val>
                                            <p:strVal val="ppt_x"/>
                                          </p:val>
                                        </p:tav>
                                        <p:tav tm="100000">
                                          <p:val>
                                            <p:strVal val="0-ppt_w/2"/>
                                          </p:val>
                                        </p:tav>
                                      </p:tavLst>
                                    </p:anim>
                                    <p:anim calcmode="lin" valueType="num">
                                      <p:cBhvr additive="base">
                                        <p:cTn id="186" dur="3000"/>
                                        <p:tgtEl>
                                          <p:spTgt spid="14"/>
                                        </p:tgtEl>
                                        <p:attrNameLst>
                                          <p:attrName>ppt_y</p:attrName>
                                        </p:attrNameLst>
                                      </p:cBhvr>
                                      <p:tavLst>
                                        <p:tav tm="0">
                                          <p:val>
                                            <p:strVal val="ppt_y"/>
                                          </p:val>
                                        </p:tav>
                                        <p:tav tm="100000">
                                          <p:val>
                                            <p:strVal val="ppt_y"/>
                                          </p:val>
                                        </p:tav>
                                      </p:tavLst>
                                    </p:anim>
                                    <p:set>
                                      <p:cBhvr>
                                        <p:cTn id="187" dur="1" fill="hold">
                                          <p:stCondLst>
                                            <p:cond delay="2999"/>
                                          </p:stCondLst>
                                        </p:cTn>
                                        <p:tgtEl>
                                          <p:spTgt spid="14"/>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5"/>
                                        </p:tgtEl>
                                        <p:attrNameLst>
                                          <p:attrName>ppt_x</p:attrName>
                                        </p:attrNameLst>
                                      </p:cBhvr>
                                      <p:tavLst>
                                        <p:tav tm="0">
                                          <p:val>
                                            <p:strVal val="ppt_x"/>
                                          </p:val>
                                        </p:tav>
                                        <p:tav tm="100000">
                                          <p:val>
                                            <p:strVal val="0-ppt_w/2"/>
                                          </p:val>
                                        </p:tav>
                                      </p:tavLst>
                                    </p:anim>
                                    <p:anim calcmode="lin" valueType="num">
                                      <p:cBhvr additive="base">
                                        <p:cTn id="190" dur="3000"/>
                                        <p:tgtEl>
                                          <p:spTgt spid="15"/>
                                        </p:tgtEl>
                                        <p:attrNameLst>
                                          <p:attrName>ppt_y</p:attrName>
                                        </p:attrNameLst>
                                      </p:cBhvr>
                                      <p:tavLst>
                                        <p:tav tm="0">
                                          <p:val>
                                            <p:strVal val="ppt_y"/>
                                          </p:val>
                                        </p:tav>
                                        <p:tav tm="100000">
                                          <p:val>
                                            <p:strVal val="ppt_y"/>
                                          </p:val>
                                        </p:tav>
                                      </p:tavLst>
                                    </p:anim>
                                    <p:set>
                                      <p:cBhvr>
                                        <p:cTn id="191" dur="1" fill="hold">
                                          <p:stCondLst>
                                            <p:cond delay="2999"/>
                                          </p:stCondLst>
                                        </p:cTn>
                                        <p:tgtEl>
                                          <p:spTgt spid="15"/>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6"/>
                                        </p:tgtEl>
                                        <p:attrNameLst>
                                          <p:attrName>ppt_x</p:attrName>
                                        </p:attrNameLst>
                                      </p:cBhvr>
                                      <p:tavLst>
                                        <p:tav tm="0">
                                          <p:val>
                                            <p:strVal val="ppt_x"/>
                                          </p:val>
                                        </p:tav>
                                        <p:tav tm="100000">
                                          <p:val>
                                            <p:strVal val="0-ppt_w/2"/>
                                          </p:val>
                                        </p:tav>
                                      </p:tavLst>
                                    </p:anim>
                                    <p:anim calcmode="lin" valueType="num">
                                      <p:cBhvr additive="base">
                                        <p:cTn id="194" dur="3000"/>
                                        <p:tgtEl>
                                          <p:spTgt spid="16"/>
                                        </p:tgtEl>
                                        <p:attrNameLst>
                                          <p:attrName>ppt_y</p:attrName>
                                        </p:attrNameLst>
                                      </p:cBhvr>
                                      <p:tavLst>
                                        <p:tav tm="0">
                                          <p:val>
                                            <p:strVal val="ppt_y"/>
                                          </p:val>
                                        </p:tav>
                                        <p:tav tm="100000">
                                          <p:val>
                                            <p:strVal val="ppt_y"/>
                                          </p:val>
                                        </p:tav>
                                      </p:tavLst>
                                    </p:anim>
                                    <p:set>
                                      <p:cBhvr>
                                        <p:cTn id="195" dur="1" fill="hold">
                                          <p:stCondLst>
                                            <p:cond delay="2999"/>
                                          </p:stCondLst>
                                        </p:cTn>
                                        <p:tgtEl>
                                          <p:spTgt spid="16"/>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7"/>
                                        </p:tgtEl>
                                        <p:attrNameLst>
                                          <p:attrName>ppt_x</p:attrName>
                                        </p:attrNameLst>
                                      </p:cBhvr>
                                      <p:tavLst>
                                        <p:tav tm="0">
                                          <p:val>
                                            <p:strVal val="ppt_x"/>
                                          </p:val>
                                        </p:tav>
                                        <p:tav tm="100000">
                                          <p:val>
                                            <p:strVal val="0-ppt_w/2"/>
                                          </p:val>
                                        </p:tav>
                                      </p:tavLst>
                                    </p:anim>
                                    <p:anim calcmode="lin" valueType="num">
                                      <p:cBhvr additive="base">
                                        <p:cTn id="198" dur="3000"/>
                                        <p:tgtEl>
                                          <p:spTgt spid="17"/>
                                        </p:tgtEl>
                                        <p:attrNameLst>
                                          <p:attrName>ppt_y</p:attrName>
                                        </p:attrNameLst>
                                      </p:cBhvr>
                                      <p:tavLst>
                                        <p:tav tm="0">
                                          <p:val>
                                            <p:strVal val="ppt_y"/>
                                          </p:val>
                                        </p:tav>
                                        <p:tav tm="100000">
                                          <p:val>
                                            <p:strVal val="ppt_y"/>
                                          </p:val>
                                        </p:tav>
                                      </p:tavLst>
                                    </p:anim>
                                    <p:set>
                                      <p:cBhvr>
                                        <p:cTn id="199" dur="1" fill="hold">
                                          <p:stCondLst>
                                            <p:cond delay="2999"/>
                                          </p:stCondLst>
                                        </p:cTn>
                                        <p:tgtEl>
                                          <p:spTgt spid="17"/>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8"/>
                                        </p:tgtEl>
                                        <p:attrNameLst>
                                          <p:attrName>ppt_x</p:attrName>
                                        </p:attrNameLst>
                                      </p:cBhvr>
                                      <p:tavLst>
                                        <p:tav tm="0">
                                          <p:val>
                                            <p:strVal val="ppt_x"/>
                                          </p:val>
                                        </p:tav>
                                        <p:tav tm="100000">
                                          <p:val>
                                            <p:strVal val="0-ppt_w/2"/>
                                          </p:val>
                                        </p:tav>
                                      </p:tavLst>
                                    </p:anim>
                                    <p:anim calcmode="lin" valueType="num">
                                      <p:cBhvr additive="base">
                                        <p:cTn id="202" dur="3000"/>
                                        <p:tgtEl>
                                          <p:spTgt spid="18"/>
                                        </p:tgtEl>
                                        <p:attrNameLst>
                                          <p:attrName>ppt_y</p:attrName>
                                        </p:attrNameLst>
                                      </p:cBhvr>
                                      <p:tavLst>
                                        <p:tav tm="0">
                                          <p:val>
                                            <p:strVal val="ppt_y"/>
                                          </p:val>
                                        </p:tav>
                                        <p:tav tm="100000">
                                          <p:val>
                                            <p:strVal val="ppt_y"/>
                                          </p:val>
                                        </p:tav>
                                      </p:tavLst>
                                    </p:anim>
                                    <p:set>
                                      <p:cBhvr>
                                        <p:cTn id="203" dur="1" fill="hold">
                                          <p:stCondLst>
                                            <p:cond delay="2999"/>
                                          </p:stCondLst>
                                        </p:cTn>
                                        <p:tgtEl>
                                          <p:spTgt spid="18"/>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9"/>
                                        </p:tgtEl>
                                        <p:attrNameLst>
                                          <p:attrName>ppt_x</p:attrName>
                                        </p:attrNameLst>
                                      </p:cBhvr>
                                      <p:tavLst>
                                        <p:tav tm="0">
                                          <p:val>
                                            <p:strVal val="ppt_x"/>
                                          </p:val>
                                        </p:tav>
                                        <p:tav tm="100000">
                                          <p:val>
                                            <p:strVal val="0-ppt_w/2"/>
                                          </p:val>
                                        </p:tav>
                                      </p:tavLst>
                                    </p:anim>
                                    <p:anim calcmode="lin" valueType="num">
                                      <p:cBhvr additive="base">
                                        <p:cTn id="206" dur="3000"/>
                                        <p:tgtEl>
                                          <p:spTgt spid="19"/>
                                        </p:tgtEl>
                                        <p:attrNameLst>
                                          <p:attrName>ppt_y</p:attrName>
                                        </p:attrNameLst>
                                      </p:cBhvr>
                                      <p:tavLst>
                                        <p:tav tm="0">
                                          <p:val>
                                            <p:strVal val="ppt_y"/>
                                          </p:val>
                                        </p:tav>
                                        <p:tav tm="100000">
                                          <p:val>
                                            <p:strVal val="ppt_y"/>
                                          </p:val>
                                        </p:tav>
                                      </p:tavLst>
                                    </p:anim>
                                    <p:set>
                                      <p:cBhvr>
                                        <p:cTn id="207" dur="1" fill="hold">
                                          <p:stCondLst>
                                            <p:cond delay="2999"/>
                                          </p:stCondLst>
                                        </p:cTn>
                                        <p:tgtEl>
                                          <p:spTgt spid="19"/>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20"/>
                                        </p:tgtEl>
                                        <p:attrNameLst>
                                          <p:attrName>ppt_x</p:attrName>
                                        </p:attrNameLst>
                                      </p:cBhvr>
                                      <p:tavLst>
                                        <p:tav tm="0">
                                          <p:val>
                                            <p:strVal val="ppt_x"/>
                                          </p:val>
                                        </p:tav>
                                        <p:tav tm="100000">
                                          <p:val>
                                            <p:strVal val="0-ppt_w/2"/>
                                          </p:val>
                                        </p:tav>
                                      </p:tavLst>
                                    </p:anim>
                                    <p:anim calcmode="lin" valueType="num">
                                      <p:cBhvr additive="base">
                                        <p:cTn id="210" dur="3000"/>
                                        <p:tgtEl>
                                          <p:spTgt spid="20"/>
                                        </p:tgtEl>
                                        <p:attrNameLst>
                                          <p:attrName>ppt_y</p:attrName>
                                        </p:attrNameLst>
                                      </p:cBhvr>
                                      <p:tavLst>
                                        <p:tav tm="0">
                                          <p:val>
                                            <p:strVal val="ppt_y"/>
                                          </p:val>
                                        </p:tav>
                                        <p:tav tm="100000">
                                          <p:val>
                                            <p:strVal val="ppt_y"/>
                                          </p:val>
                                        </p:tav>
                                      </p:tavLst>
                                    </p:anim>
                                    <p:set>
                                      <p:cBhvr>
                                        <p:cTn id="211" dur="1" fill="hold">
                                          <p:stCondLst>
                                            <p:cond delay="2999"/>
                                          </p:stCondLst>
                                        </p:cTn>
                                        <p:tgtEl>
                                          <p:spTgt spid="20"/>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0-ppt_w/2"/>
                                          </p:val>
                                        </p:tav>
                                      </p:tavLst>
                                    </p:anim>
                                    <p:anim calcmode="lin" valueType="num">
                                      <p:cBhvr additive="base">
                                        <p:cTn id="214" dur="3000"/>
                                        <p:tgtEl>
                                          <p:spTgt spid="21"/>
                                        </p:tgtEl>
                                        <p:attrNameLst>
                                          <p:attrName>ppt_y</p:attrName>
                                        </p:attrNameLst>
                                      </p:cBhvr>
                                      <p:tavLst>
                                        <p:tav tm="0">
                                          <p:val>
                                            <p:strVal val="ppt_y"/>
                                          </p:val>
                                        </p:tav>
                                        <p:tav tm="100000">
                                          <p:val>
                                            <p:strVal val="ppt_y"/>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0-ppt_w/2"/>
                                          </p:val>
                                        </p:tav>
                                      </p:tavLst>
                                    </p:anim>
                                    <p:anim calcmode="lin" valueType="num">
                                      <p:cBhvr additive="base">
                                        <p:cTn id="218" dur="3000"/>
                                        <p:tgtEl>
                                          <p:spTgt spid="22"/>
                                        </p:tgtEl>
                                        <p:attrNameLst>
                                          <p:attrName>ppt_y</p:attrName>
                                        </p:attrNameLst>
                                      </p:cBhvr>
                                      <p:tavLst>
                                        <p:tav tm="0">
                                          <p:val>
                                            <p:strVal val="ppt_y"/>
                                          </p:val>
                                        </p:tav>
                                        <p:tav tm="100000">
                                          <p:val>
                                            <p:strVal val="ppt_y"/>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0-ppt_w/2"/>
                                          </p:val>
                                        </p:tav>
                                      </p:tavLst>
                                    </p:anim>
                                    <p:anim calcmode="lin" valueType="num">
                                      <p:cBhvr additive="base">
                                        <p:cTn id="222" dur="3000"/>
                                        <p:tgtEl>
                                          <p:spTgt spid="23"/>
                                        </p:tgtEl>
                                        <p:attrNameLst>
                                          <p:attrName>ppt_y</p:attrName>
                                        </p:attrNameLst>
                                      </p:cBhvr>
                                      <p:tavLst>
                                        <p:tav tm="0">
                                          <p:val>
                                            <p:strVal val="ppt_y"/>
                                          </p:val>
                                        </p:tav>
                                        <p:tav tm="100000">
                                          <p:val>
                                            <p:strVal val="ppt_y"/>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0-ppt_w/2"/>
                                          </p:val>
                                        </p:tav>
                                      </p:tavLst>
                                    </p:anim>
                                    <p:anim calcmode="lin" valueType="num">
                                      <p:cBhvr additive="base">
                                        <p:cTn id="226" dur="3000"/>
                                        <p:tgtEl>
                                          <p:spTgt spid="24"/>
                                        </p:tgtEl>
                                        <p:attrNameLst>
                                          <p:attrName>ppt_y</p:attrName>
                                        </p:attrNameLst>
                                      </p:cBhvr>
                                      <p:tavLst>
                                        <p:tav tm="0">
                                          <p:val>
                                            <p:strVal val="ppt_y"/>
                                          </p:val>
                                        </p:tav>
                                        <p:tav tm="100000">
                                          <p:val>
                                            <p:strVal val="ppt_y"/>
                                          </p:val>
                                        </p:tav>
                                      </p:tavLst>
                                    </p:anim>
                                    <p:set>
                                      <p:cBhvr>
                                        <p:cTn id="227" dur="1" fill="hold">
                                          <p:stCondLst>
                                            <p:cond delay="2999"/>
                                          </p:stCondLst>
                                        </p:cTn>
                                        <p:tgtEl>
                                          <p:spTgt spid="24"/>
                                        </p:tgtEl>
                                        <p:attrNameLst>
                                          <p:attrName>style.visibility</p:attrName>
                                        </p:attrNameLst>
                                      </p:cBhvr>
                                      <p:to>
                                        <p:strVal val="hidden"/>
                                      </p:to>
                                    </p:set>
                                  </p:childTnLst>
                                </p:cTn>
                              </p:par>
                              <p:par>
                                <p:cTn id="228" presetID="8" presetClass="emph" presetSubtype="0" fill="hold" grpId="3" nodeType="withEffect">
                                  <p:stCondLst>
                                    <p:cond delay="0"/>
                                  </p:stCondLst>
                                  <p:childTnLst>
                                    <p:animRot by="21600000">
                                      <p:cBhvr>
                                        <p:cTn id="229" dur="3000" fill="hold"/>
                                        <p:tgtEl>
                                          <p:spTgt spid="3"/>
                                        </p:tgtEl>
                                        <p:attrNameLst>
                                          <p:attrName>r</p:attrName>
                                        </p:attrNameLst>
                                      </p:cBhvr>
                                    </p:animRot>
                                  </p:childTnLst>
                                </p:cTn>
                              </p:par>
                              <p:par>
                                <p:cTn id="230" presetID="8" presetClass="emph" presetSubtype="0" fill="hold" grpId="3" nodeType="withEffect">
                                  <p:stCondLst>
                                    <p:cond delay="0"/>
                                  </p:stCondLst>
                                  <p:childTnLst>
                                    <p:animRot by="-21600000">
                                      <p:cBhvr>
                                        <p:cTn id="231" dur="3000" fill="hold"/>
                                        <p:tgtEl>
                                          <p:spTgt spid="4"/>
                                        </p:tgtEl>
                                        <p:attrNameLst>
                                          <p:attrName>r</p:attrName>
                                        </p:attrNameLst>
                                      </p:cBhvr>
                                    </p:animRot>
                                  </p:childTnLst>
                                </p:cTn>
                              </p:par>
                              <p:par>
                                <p:cTn id="232" presetID="8" presetClass="emph" presetSubtype="0" fill="hold" grpId="3"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3"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3"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3"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3"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3"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3"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3"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3"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3"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3"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3"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3"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3"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3"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3"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3"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3"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3"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3" nodeType="withEffect">
                                  <p:stCondLst>
                                    <p:cond delay="0"/>
                                  </p:stCondLst>
                                  <p:childTnLst>
                                    <p:animRot by="-21600000">
                                      <p:cBhvr>
                                        <p:cTn id="271" dur="3000" fill="hold"/>
                                        <p:tgtEl>
                                          <p:spTgt spid="2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3000" fill="hold"/>
                                        <p:tgtEl>
                                          <p:spTgt spid="2"/>
                                        </p:tgtEl>
                                        <p:attrNameLst>
                                          <p:attrName>ppt_x</p:attrName>
                                        </p:attrNameLst>
                                      </p:cBhvr>
                                      <p:tavLst>
                                        <p:tav tm="0">
                                          <p:val>
                                            <p:strVal val="#ppt_x+#ppt_w/2"/>
                                          </p:val>
                                        </p:tav>
                                        <p:tav tm="100000">
                                          <p:val>
                                            <p:strVal val="#ppt_x"/>
                                          </p:val>
                                        </p:tav>
                                      </p:tavLst>
                                    </p:anim>
                                    <p:anim calcmode="lin" valueType="num">
                                      <p:cBhvr>
                                        <p:cTn id="275" dur="3000" fill="hold"/>
                                        <p:tgtEl>
                                          <p:spTgt spid="2"/>
                                        </p:tgtEl>
                                        <p:attrNameLst>
                                          <p:attrName>ppt_y</p:attrName>
                                        </p:attrNameLst>
                                      </p:cBhvr>
                                      <p:tavLst>
                                        <p:tav tm="0">
                                          <p:val>
                                            <p:strVal val="#ppt_y"/>
                                          </p:val>
                                        </p:tav>
                                        <p:tav tm="100000">
                                          <p:val>
                                            <p:strVal val="#ppt_y"/>
                                          </p:val>
                                        </p:tav>
                                      </p:tavLst>
                                    </p:anim>
                                    <p:anim calcmode="lin" valueType="num">
                                      <p:cBhvr>
                                        <p:cTn id="276" dur="3000" fill="hold"/>
                                        <p:tgtEl>
                                          <p:spTgt spid="2"/>
                                        </p:tgtEl>
                                        <p:attrNameLst>
                                          <p:attrName>ppt_w</p:attrName>
                                        </p:attrNameLst>
                                      </p:cBhvr>
                                      <p:tavLst>
                                        <p:tav tm="0">
                                          <p:val>
                                            <p:fltVal val="0"/>
                                          </p:val>
                                        </p:tav>
                                        <p:tav tm="100000">
                                          <p:val>
                                            <p:strVal val="#ppt_w"/>
                                          </p:val>
                                        </p:tav>
                                      </p:tavLst>
                                    </p:anim>
                                    <p:anim calcmode="lin" valueType="num">
                                      <p:cBhvr>
                                        <p:cTn id="277"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0" name="9 CuadroTexto"/>
          <p:cNvSpPr txBox="1"/>
          <p:nvPr/>
        </p:nvSpPr>
        <p:spPr>
          <a:xfrm>
            <a:off x="2071671" y="928676"/>
            <a:ext cx="6643733" cy="1754326"/>
          </a:xfrm>
          <a:prstGeom prst="rect">
            <a:avLst/>
          </a:prstGeom>
          <a:noFill/>
        </p:spPr>
        <p:txBody>
          <a:bodyPr wrap="square" rtlCol="0">
            <a:spAutoFit/>
          </a:bodyPr>
          <a:lstStyle/>
          <a:p>
            <a:pPr algn="ctr"/>
            <a:r>
              <a:rPr lang="es-PE" dirty="0" smtClean="0"/>
              <a:t>Otro de los beneficios de las margaritas es que funciona como</a:t>
            </a:r>
            <a:r>
              <a:rPr lang="es-PE" b="1" dirty="0" smtClean="0"/>
              <a:t> antitusígeno</a:t>
            </a:r>
            <a:r>
              <a:rPr lang="es-PE" dirty="0" smtClean="0"/>
              <a:t>. Los antitusígenos son ideas para curar gripes y enfermedades respiratorias. Esta planta medicinal es indicada a personas que presentan gran producción de moco. Por lo que  la margarita es ideal para aliviar el tracto respiratorio.</a:t>
            </a:r>
          </a:p>
          <a:p>
            <a:pPr algn="ctr"/>
            <a:endParaRPr lang="es-PE" dirty="0"/>
          </a:p>
        </p:txBody>
      </p:sp>
      <p:sp>
        <p:nvSpPr>
          <p:cNvPr id="11" name="10 Rectángulo"/>
          <p:cNvSpPr/>
          <p:nvPr/>
        </p:nvSpPr>
        <p:spPr>
          <a:xfrm>
            <a:off x="0" y="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3200"/>
        </a:solidFill>
        <a:effectLst/>
      </p:bgPr>
    </p:bg>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2714612" y="0"/>
            <a:ext cx="1928826" cy="1928826"/>
          </a:xfrm>
          <a:prstGeom prst="rect">
            <a:avLst/>
          </a:prstGeom>
        </p:spPr>
      </p:pic>
      <p:pic>
        <p:nvPicPr>
          <p:cNvPr id="4" name="3 Imagen" descr="circle-447982_640.png"/>
          <p:cNvPicPr>
            <a:picLocks noChangeAspect="1"/>
          </p:cNvPicPr>
          <p:nvPr/>
        </p:nvPicPr>
        <p:blipFill>
          <a:blip r:embed="rId4" cstate="print">
            <a:duotone>
              <a:prstClr val="black"/>
              <a:schemeClr val="accent3">
                <a:tint val="45000"/>
                <a:satMod val="400000"/>
              </a:schemeClr>
            </a:duotone>
            <a:lum bright="-20000" contrast="40000"/>
          </a:blip>
          <a:stretch>
            <a:fillRect/>
          </a:stretch>
        </p:blipFill>
        <p:spPr>
          <a:xfrm flipH="1">
            <a:off x="4357686" y="0"/>
            <a:ext cx="2056794" cy="1974522"/>
          </a:xfrm>
          <a:prstGeom prst="rect">
            <a:avLst/>
          </a:prstGeom>
        </p:spPr>
      </p:pic>
      <p:pic>
        <p:nvPicPr>
          <p:cNvPr id="5" name="4 Imagen" descr="circle-447982_640.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2714612" y="1285860"/>
            <a:ext cx="1928826" cy="1928826"/>
          </a:xfrm>
          <a:prstGeom prst="rect">
            <a:avLst/>
          </a:prstGeom>
        </p:spPr>
      </p:pic>
      <p:pic>
        <p:nvPicPr>
          <p:cNvPr id="6" name="5 Imagen" descr="circle-447982_640.png"/>
          <p:cNvPicPr>
            <a:picLocks noChangeAspect="1"/>
          </p:cNvPicPr>
          <p:nvPr/>
        </p:nvPicPr>
        <p:blipFill>
          <a:blip r:embed="rId4" cstate="print">
            <a:duotone>
              <a:prstClr val="black"/>
              <a:schemeClr val="accent3">
                <a:tint val="45000"/>
                <a:satMod val="400000"/>
              </a:schemeClr>
            </a:duotone>
            <a:lum bright="-20000" contrast="40000"/>
          </a:blip>
          <a:stretch>
            <a:fillRect/>
          </a:stretch>
        </p:blipFill>
        <p:spPr>
          <a:xfrm flipH="1">
            <a:off x="4357686" y="1285860"/>
            <a:ext cx="2056794" cy="1974522"/>
          </a:xfrm>
          <a:prstGeom prst="rect">
            <a:avLst/>
          </a:prstGeom>
        </p:spPr>
      </p:pic>
      <p:pic>
        <p:nvPicPr>
          <p:cNvPr id="7" name="6 Imagen" descr="circle-447982_640.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2714612" y="2428892"/>
            <a:ext cx="1928826" cy="1928826"/>
          </a:xfrm>
          <a:prstGeom prst="rect">
            <a:avLst/>
          </a:prstGeom>
        </p:spPr>
      </p:pic>
      <p:pic>
        <p:nvPicPr>
          <p:cNvPr id="8" name="7 Imagen" descr="circle-447982_640.png"/>
          <p:cNvPicPr>
            <a:picLocks noChangeAspect="1"/>
          </p:cNvPicPr>
          <p:nvPr/>
        </p:nvPicPr>
        <p:blipFill>
          <a:blip r:embed="rId4" cstate="print">
            <a:duotone>
              <a:prstClr val="black"/>
              <a:schemeClr val="accent3">
                <a:tint val="45000"/>
                <a:satMod val="400000"/>
              </a:schemeClr>
            </a:duotone>
            <a:lum bright="-20000" contrast="40000"/>
          </a:blip>
          <a:stretch>
            <a:fillRect/>
          </a:stretch>
        </p:blipFill>
        <p:spPr>
          <a:xfrm flipH="1">
            <a:off x="4357686" y="2428892"/>
            <a:ext cx="2056794" cy="1974522"/>
          </a:xfrm>
          <a:prstGeom prst="rect">
            <a:avLst/>
          </a:prstGeom>
        </p:spPr>
      </p:pic>
      <p:pic>
        <p:nvPicPr>
          <p:cNvPr id="9" name="8 Imagen" descr="circle-447982_640.png"/>
          <p:cNvPicPr>
            <a:picLocks noChangeAspect="1"/>
          </p:cNvPicPr>
          <p:nvPr/>
        </p:nvPicPr>
        <p:blipFill>
          <a:blip r:embed="rId3" cstate="print">
            <a:duotone>
              <a:prstClr val="black"/>
              <a:schemeClr val="accent3">
                <a:tint val="45000"/>
                <a:satMod val="400000"/>
              </a:schemeClr>
            </a:duotone>
            <a:lum bright="-20000" contrast="40000"/>
          </a:blip>
          <a:stretch>
            <a:fillRect/>
          </a:stretch>
        </p:blipFill>
        <p:spPr>
          <a:xfrm>
            <a:off x="2714612" y="3714752"/>
            <a:ext cx="1928826" cy="1928826"/>
          </a:xfrm>
          <a:prstGeom prst="rect">
            <a:avLst/>
          </a:prstGeom>
        </p:spPr>
      </p:pic>
      <p:pic>
        <p:nvPicPr>
          <p:cNvPr id="10" name="9 Imagen" descr="circle-447982_640.png"/>
          <p:cNvPicPr>
            <a:picLocks noChangeAspect="1"/>
          </p:cNvPicPr>
          <p:nvPr/>
        </p:nvPicPr>
        <p:blipFill>
          <a:blip r:embed="rId4" cstate="print">
            <a:duotone>
              <a:prstClr val="black"/>
              <a:schemeClr val="accent3">
                <a:tint val="45000"/>
                <a:satMod val="400000"/>
              </a:schemeClr>
            </a:duotone>
            <a:lum bright="-20000" contrast="40000"/>
          </a:blip>
          <a:stretch>
            <a:fillRect/>
          </a:stretch>
        </p:blipFill>
        <p:spPr>
          <a:xfrm flipH="1">
            <a:off x="4357686" y="3714752"/>
            <a:ext cx="2056794" cy="1974522"/>
          </a:xfrm>
          <a:prstGeom prst="rect">
            <a:avLst/>
          </a:prstGeom>
        </p:spPr>
      </p:pic>
      <p:sp>
        <p:nvSpPr>
          <p:cNvPr id="11" name="10 Rectángulo"/>
          <p:cNvSpPr/>
          <p:nvPr/>
        </p:nvSpPr>
        <p:spPr>
          <a:xfrm>
            <a:off x="-142908" y="-285770"/>
            <a:ext cx="9572692" cy="614366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747180">
            <a:off x="786294" y="2917803"/>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9211846">
            <a:off x="2567954" y="2893773"/>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22259">
            <a:off x="-141649" y="2911573"/>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73252">
            <a:off x="1715092" y="2908787"/>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36746">
            <a:off x="4428519" y="2913190"/>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86997">
            <a:off x="6215243" y="2915927"/>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22259">
            <a:off x="3501690" y="2911574"/>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794409">
            <a:off x="5360407" y="2918057"/>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919">
            <a:off x="7926952" y="2912420"/>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73252">
            <a:off x="7070955" y="2908787"/>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8153911">
            <a:off x="-142039" y="981035"/>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8153911">
            <a:off x="786657" y="981036"/>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8153911">
            <a:off x="1715349" y="1052473"/>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8153911">
            <a:off x="2644044" y="1052473"/>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8153911">
            <a:off x="3501299" y="1052473"/>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8153911">
            <a:off x="4429994" y="1052473"/>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8153911">
            <a:off x="5287249" y="1052474"/>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153911">
            <a:off x="6215944" y="981035"/>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8153911">
            <a:off x="7073200" y="981035"/>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8153911">
            <a:off x="7923310" y="981036"/>
            <a:ext cx="1219206" cy="1114112"/>
          </a:xfrm>
          <a:prstGeom prst="teardrop">
            <a:avLst>
              <a:gd name="adj" fmla="val 159702"/>
            </a:avLst>
          </a:prstGeom>
          <a:blipFill>
            <a:blip r:embed="rId3">
              <a:duotone>
                <a:prstClr val="black"/>
                <a:srgbClr val="FFFF00">
                  <a:tint val="45000"/>
                  <a:satMod val="400000"/>
                </a:srgbClr>
              </a:duotone>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ppt_x"/>
                                          </p:val>
                                        </p:tav>
                                        <p:tav tm="100000">
                                          <p:val>
                                            <p:strVal val="#ppt_x"/>
                                          </p:val>
                                        </p:tav>
                                      </p:tavLst>
                                    </p:anim>
                                    <p:anim calcmode="lin" valueType="num">
                                      <p:cBhvr additive="base">
                                        <p:cTn id="10" dur="2000" fill="hold"/>
                                        <p:tgtEl>
                                          <p:spTgt spid="1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ppt_x"/>
                                          </p:val>
                                        </p:tav>
                                        <p:tav tm="100000">
                                          <p:val>
                                            <p:strVal val="#ppt_x"/>
                                          </p:val>
                                        </p:tav>
                                      </p:tavLst>
                                    </p:anim>
                                    <p:anim calcmode="lin" valueType="num">
                                      <p:cBhvr additive="base">
                                        <p:cTn id="14" dur="2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ppt_x"/>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ppt_x"/>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ppt_x"/>
                                          </p:val>
                                        </p:tav>
                                        <p:tav tm="100000">
                                          <p:val>
                                            <p:strVal val="#ppt_x"/>
                                          </p:val>
                                        </p:tav>
                                      </p:tavLst>
                                    </p:anim>
                                    <p:anim calcmode="lin" valueType="num">
                                      <p:cBhvr additive="base">
                                        <p:cTn id="26" dur="2000" fill="hold"/>
                                        <p:tgtEl>
                                          <p:spTgt spid="1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ppt_x"/>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ppt_x"/>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ppt_x"/>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ppt_x"/>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strVal val="#ppt_w"/>
                                          </p:val>
                                        </p:tav>
                                        <p:tav tm="100000">
                                          <p:val>
                                            <p:strVal val="#ppt_w"/>
                                          </p:val>
                                        </p:tav>
                                      </p:tavLst>
                                    </p:anim>
                                    <p:anim calcmode="lin" valueType="num">
                                      <p:cBhvr>
                                        <p:cTn id="50" dur="2000" fill="hold"/>
                                        <p:tgtEl>
                                          <p:spTgt spid="13"/>
                                        </p:tgtEl>
                                        <p:attrNameLst>
                                          <p:attrName>ppt_h</p:attrName>
                                        </p:attrNameLst>
                                      </p:cBhvr>
                                      <p:tavLst>
                                        <p:tav tm="0" fmla="#ppt_h*sin(2.5*pi*$)">
                                          <p:val>
                                            <p:fltVal val="0"/>
                                          </p:val>
                                        </p:tav>
                                        <p:tav tm="100000">
                                          <p:val>
                                            <p:fltVal val="1"/>
                                          </p:val>
                                        </p:tav>
                                      </p:tavLst>
                                    </p:anim>
                                  </p:childTnLst>
                                </p:cTn>
                              </p:par>
                              <p:par>
                                <p:cTn id="51" presetID="19" presetClass="entr" presetSubtype="5" fill="hold" grpId="1"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strVal val="#ppt_w"/>
                                          </p:val>
                                        </p:tav>
                                        <p:tav tm="100000">
                                          <p:val>
                                            <p:strVal val="#ppt_w"/>
                                          </p:val>
                                        </p:tav>
                                      </p:tavLst>
                                    </p:anim>
                                    <p:anim calcmode="lin" valueType="num">
                                      <p:cBhvr>
                                        <p:cTn id="54" dur="2000" fill="hold"/>
                                        <p:tgtEl>
                                          <p:spTgt spid="14"/>
                                        </p:tgtEl>
                                        <p:attrNameLst>
                                          <p:attrName>ppt_h</p:attrName>
                                        </p:attrNameLst>
                                      </p:cBhvr>
                                      <p:tavLst>
                                        <p:tav tm="0" fmla="#ppt_h*sin(2.5*pi*$)">
                                          <p:val>
                                            <p:fltVal val="0"/>
                                          </p:val>
                                        </p:tav>
                                        <p:tav tm="100000">
                                          <p:val>
                                            <p:fltVal val="1"/>
                                          </p:val>
                                        </p:tav>
                                      </p:tavLst>
                                    </p:anim>
                                  </p:childTnLst>
                                </p:cTn>
                              </p:par>
                              <p:par>
                                <p:cTn id="55" presetID="19" presetClass="entr" presetSubtype="5" fill="hold" grpId="1"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2000" fill="hold"/>
                                        <p:tgtEl>
                                          <p:spTgt spid="15"/>
                                        </p:tgtEl>
                                        <p:attrNameLst>
                                          <p:attrName>ppt_w</p:attrName>
                                        </p:attrNameLst>
                                      </p:cBhvr>
                                      <p:tavLst>
                                        <p:tav tm="0">
                                          <p:val>
                                            <p:strVal val="#ppt_w"/>
                                          </p:val>
                                        </p:tav>
                                        <p:tav tm="100000">
                                          <p:val>
                                            <p:strVal val="#ppt_w"/>
                                          </p:val>
                                        </p:tav>
                                      </p:tavLst>
                                    </p:anim>
                                    <p:anim calcmode="lin" valueType="num">
                                      <p:cBhvr>
                                        <p:cTn id="58" dur="2000" fill="hold"/>
                                        <p:tgtEl>
                                          <p:spTgt spid="15"/>
                                        </p:tgtEl>
                                        <p:attrNameLst>
                                          <p:attrName>ppt_h</p:attrName>
                                        </p:attrNameLst>
                                      </p:cBhvr>
                                      <p:tavLst>
                                        <p:tav tm="0" fmla="#ppt_h*sin(2.5*pi*$)">
                                          <p:val>
                                            <p:fltVal val="0"/>
                                          </p:val>
                                        </p:tav>
                                        <p:tav tm="100000">
                                          <p:val>
                                            <p:fltVal val="1"/>
                                          </p:val>
                                        </p:tav>
                                      </p:tavLst>
                                    </p:anim>
                                  </p:childTnLst>
                                </p:cTn>
                              </p:par>
                              <p:par>
                                <p:cTn id="59" presetID="19" presetClass="entr" presetSubtype="5" fill="hold" grpId="1"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2000" fill="hold"/>
                                        <p:tgtEl>
                                          <p:spTgt spid="16"/>
                                        </p:tgtEl>
                                        <p:attrNameLst>
                                          <p:attrName>ppt_w</p:attrName>
                                        </p:attrNameLst>
                                      </p:cBhvr>
                                      <p:tavLst>
                                        <p:tav tm="0">
                                          <p:val>
                                            <p:strVal val="#ppt_w"/>
                                          </p:val>
                                        </p:tav>
                                        <p:tav tm="100000">
                                          <p:val>
                                            <p:strVal val="#ppt_w"/>
                                          </p:val>
                                        </p:tav>
                                      </p:tavLst>
                                    </p:anim>
                                    <p:anim calcmode="lin" valueType="num">
                                      <p:cBhvr>
                                        <p:cTn id="62" dur="2000" fill="hold"/>
                                        <p:tgtEl>
                                          <p:spTgt spid="16"/>
                                        </p:tgtEl>
                                        <p:attrNameLst>
                                          <p:attrName>ppt_h</p:attrName>
                                        </p:attrNameLst>
                                      </p:cBhvr>
                                      <p:tavLst>
                                        <p:tav tm="0" fmla="#ppt_h*sin(2.5*pi*$)">
                                          <p:val>
                                            <p:fltVal val="0"/>
                                          </p:val>
                                        </p:tav>
                                        <p:tav tm="100000">
                                          <p:val>
                                            <p:fltVal val="1"/>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2000" fill="hold"/>
                                        <p:tgtEl>
                                          <p:spTgt spid="17"/>
                                        </p:tgtEl>
                                        <p:attrNameLst>
                                          <p:attrName>ppt_w</p:attrName>
                                        </p:attrNameLst>
                                      </p:cBhvr>
                                      <p:tavLst>
                                        <p:tav tm="0">
                                          <p:val>
                                            <p:strVal val="#ppt_w"/>
                                          </p:val>
                                        </p:tav>
                                        <p:tav tm="100000">
                                          <p:val>
                                            <p:strVal val="#ppt_w"/>
                                          </p:val>
                                        </p:tav>
                                      </p:tavLst>
                                    </p:anim>
                                    <p:anim calcmode="lin" valueType="num">
                                      <p:cBhvr>
                                        <p:cTn id="66" dur="2000" fill="hold"/>
                                        <p:tgtEl>
                                          <p:spTgt spid="17"/>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2000" fill="hold"/>
                                        <p:tgtEl>
                                          <p:spTgt spid="18"/>
                                        </p:tgtEl>
                                        <p:attrNameLst>
                                          <p:attrName>ppt_w</p:attrName>
                                        </p:attrNameLst>
                                      </p:cBhvr>
                                      <p:tavLst>
                                        <p:tav tm="0">
                                          <p:val>
                                            <p:strVal val="#ppt_w"/>
                                          </p:val>
                                        </p:tav>
                                        <p:tav tm="100000">
                                          <p:val>
                                            <p:strVal val="#ppt_w"/>
                                          </p:val>
                                        </p:tav>
                                      </p:tavLst>
                                    </p:anim>
                                    <p:anim calcmode="lin" valueType="num">
                                      <p:cBhvr>
                                        <p:cTn id="70" dur="2000" fill="hold"/>
                                        <p:tgtEl>
                                          <p:spTgt spid="18"/>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2000" fill="hold"/>
                                        <p:tgtEl>
                                          <p:spTgt spid="19"/>
                                        </p:tgtEl>
                                        <p:attrNameLst>
                                          <p:attrName>ppt_w</p:attrName>
                                        </p:attrNameLst>
                                      </p:cBhvr>
                                      <p:tavLst>
                                        <p:tav tm="0">
                                          <p:val>
                                            <p:strVal val="#ppt_w"/>
                                          </p:val>
                                        </p:tav>
                                        <p:tav tm="100000">
                                          <p:val>
                                            <p:strVal val="#ppt_w"/>
                                          </p:val>
                                        </p:tav>
                                      </p:tavLst>
                                    </p:anim>
                                    <p:anim calcmode="lin" valueType="num">
                                      <p:cBhvr>
                                        <p:cTn id="74" dur="2000" fill="hold"/>
                                        <p:tgtEl>
                                          <p:spTgt spid="19"/>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2000" fill="hold"/>
                                        <p:tgtEl>
                                          <p:spTgt spid="20"/>
                                        </p:tgtEl>
                                        <p:attrNameLst>
                                          <p:attrName>ppt_w</p:attrName>
                                        </p:attrNameLst>
                                      </p:cBhvr>
                                      <p:tavLst>
                                        <p:tav tm="0">
                                          <p:val>
                                            <p:strVal val="#ppt_w"/>
                                          </p:val>
                                        </p:tav>
                                        <p:tav tm="100000">
                                          <p:val>
                                            <p:strVal val="#ppt_w"/>
                                          </p:val>
                                        </p:tav>
                                      </p:tavLst>
                                    </p:anim>
                                    <p:anim calcmode="lin" valueType="num">
                                      <p:cBhvr>
                                        <p:cTn id="78" dur="2000" fill="hold"/>
                                        <p:tgtEl>
                                          <p:spTgt spid="20"/>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2000" fill="hold"/>
                                        <p:tgtEl>
                                          <p:spTgt spid="21"/>
                                        </p:tgtEl>
                                        <p:attrNameLst>
                                          <p:attrName>ppt_w</p:attrName>
                                        </p:attrNameLst>
                                      </p:cBhvr>
                                      <p:tavLst>
                                        <p:tav tm="0">
                                          <p:val>
                                            <p:strVal val="#ppt_w"/>
                                          </p:val>
                                        </p:tav>
                                        <p:tav tm="100000">
                                          <p:val>
                                            <p:strVal val="#ppt_w"/>
                                          </p:val>
                                        </p:tav>
                                      </p:tavLst>
                                    </p:anim>
                                    <p:anim calcmode="lin" valueType="num">
                                      <p:cBhvr>
                                        <p:cTn id="82" dur="2000" fill="hold"/>
                                        <p:tgtEl>
                                          <p:spTgt spid="21"/>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2000" fill="hold"/>
                                        <p:tgtEl>
                                          <p:spTgt spid="22"/>
                                        </p:tgtEl>
                                        <p:attrNameLst>
                                          <p:attrName>ppt_w</p:attrName>
                                        </p:attrNameLst>
                                      </p:cBhvr>
                                      <p:tavLst>
                                        <p:tav tm="0">
                                          <p:val>
                                            <p:strVal val="#ppt_w"/>
                                          </p:val>
                                        </p:tav>
                                        <p:tav tm="100000">
                                          <p:val>
                                            <p:strVal val="#ppt_w"/>
                                          </p:val>
                                        </p:tav>
                                      </p:tavLst>
                                    </p:anim>
                                    <p:anim calcmode="lin" valueType="num">
                                      <p:cBhvr>
                                        <p:cTn id="86" dur="2000" fill="hold"/>
                                        <p:tgtEl>
                                          <p:spTgt spid="22"/>
                                        </p:tgtEl>
                                        <p:attrNameLst>
                                          <p:attrName>ppt_h</p:attrName>
                                        </p:attrNameLst>
                                      </p:cBhvr>
                                      <p:tavLst>
                                        <p:tav tm="0" fmla="#ppt_h*sin(2.5*pi*$)">
                                          <p:val>
                                            <p:fltVal val="0"/>
                                          </p:val>
                                        </p:tav>
                                        <p:tav tm="100000">
                                          <p:val>
                                            <p:fltVal val="1"/>
                                          </p:val>
                                        </p:tav>
                                      </p:tavLst>
                                    </p:anim>
                                  </p:childTnLst>
                                </p:cTn>
                              </p:par>
                              <p:par>
                                <p:cTn id="87" presetID="2" presetClass="entr" presetSubtype="1" fill="hold" grpId="0"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2000" fill="hold"/>
                                        <p:tgtEl>
                                          <p:spTgt spid="3"/>
                                        </p:tgtEl>
                                        <p:attrNameLst>
                                          <p:attrName>ppt_x</p:attrName>
                                        </p:attrNameLst>
                                      </p:cBhvr>
                                      <p:tavLst>
                                        <p:tav tm="0">
                                          <p:val>
                                            <p:strVal val="#ppt_x"/>
                                          </p:val>
                                        </p:tav>
                                        <p:tav tm="100000">
                                          <p:val>
                                            <p:strVal val="#ppt_x"/>
                                          </p:val>
                                        </p:tav>
                                      </p:tavLst>
                                    </p:anim>
                                    <p:anim calcmode="lin" valueType="num">
                                      <p:cBhvr additive="base">
                                        <p:cTn id="90" dur="2000" fill="hold"/>
                                        <p:tgtEl>
                                          <p:spTgt spid="3"/>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additive="base">
                                        <p:cTn id="93" dur="2000" fill="hold"/>
                                        <p:tgtEl>
                                          <p:spTgt spid="4"/>
                                        </p:tgtEl>
                                        <p:attrNameLst>
                                          <p:attrName>ppt_x</p:attrName>
                                        </p:attrNameLst>
                                      </p:cBhvr>
                                      <p:tavLst>
                                        <p:tav tm="0">
                                          <p:val>
                                            <p:strVal val="#ppt_x"/>
                                          </p:val>
                                        </p:tav>
                                        <p:tav tm="100000">
                                          <p:val>
                                            <p:strVal val="#ppt_x"/>
                                          </p:val>
                                        </p:tav>
                                      </p:tavLst>
                                    </p:anim>
                                    <p:anim calcmode="lin" valueType="num">
                                      <p:cBhvr additive="base">
                                        <p:cTn id="94" dur="2000" fill="hold"/>
                                        <p:tgtEl>
                                          <p:spTgt spid="4"/>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2000" fill="hold"/>
                                        <p:tgtEl>
                                          <p:spTgt spid="5"/>
                                        </p:tgtEl>
                                        <p:attrNameLst>
                                          <p:attrName>ppt_x</p:attrName>
                                        </p:attrNameLst>
                                      </p:cBhvr>
                                      <p:tavLst>
                                        <p:tav tm="0">
                                          <p:val>
                                            <p:strVal val="#ppt_x"/>
                                          </p:val>
                                        </p:tav>
                                        <p:tav tm="100000">
                                          <p:val>
                                            <p:strVal val="#ppt_x"/>
                                          </p:val>
                                        </p:tav>
                                      </p:tavLst>
                                    </p:anim>
                                    <p:anim calcmode="lin" valueType="num">
                                      <p:cBhvr additive="base">
                                        <p:cTn id="98" dur="2000" fill="hold"/>
                                        <p:tgtEl>
                                          <p:spTgt spid="5"/>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2000" fill="hold"/>
                                        <p:tgtEl>
                                          <p:spTgt spid="6"/>
                                        </p:tgtEl>
                                        <p:attrNameLst>
                                          <p:attrName>ppt_x</p:attrName>
                                        </p:attrNameLst>
                                      </p:cBhvr>
                                      <p:tavLst>
                                        <p:tav tm="0">
                                          <p:val>
                                            <p:strVal val="#ppt_x"/>
                                          </p:val>
                                        </p:tav>
                                        <p:tav tm="100000">
                                          <p:val>
                                            <p:strVal val="#ppt_x"/>
                                          </p:val>
                                        </p:tav>
                                      </p:tavLst>
                                    </p:anim>
                                    <p:anim calcmode="lin" valueType="num">
                                      <p:cBhvr additive="base">
                                        <p:cTn id="102" dur="2000" fill="hold"/>
                                        <p:tgtEl>
                                          <p:spTgt spid="6"/>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
                                        </p:tgtEl>
                                        <p:attrNameLst>
                                          <p:attrName>style.visibility</p:attrName>
                                        </p:attrNameLst>
                                      </p:cBhvr>
                                      <p:to>
                                        <p:strVal val="visible"/>
                                      </p:to>
                                    </p:set>
                                    <p:anim calcmode="lin" valueType="num">
                                      <p:cBhvr additive="base">
                                        <p:cTn id="105" dur="2000" fill="hold"/>
                                        <p:tgtEl>
                                          <p:spTgt spid="7"/>
                                        </p:tgtEl>
                                        <p:attrNameLst>
                                          <p:attrName>ppt_x</p:attrName>
                                        </p:attrNameLst>
                                      </p:cBhvr>
                                      <p:tavLst>
                                        <p:tav tm="0">
                                          <p:val>
                                            <p:strVal val="#ppt_x"/>
                                          </p:val>
                                        </p:tav>
                                        <p:tav tm="100000">
                                          <p:val>
                                            <p:strVal val="#ppt_x"/>
                                          </p:val>
                                        </p:tav>
                                      </p:tavLst>
                                    </p:anim>
                                    <p:anim calcmode="lin" valueType="num">
                                      <p:cBhvr additive="base">
                                        <p:cTn id="106" dur="2000" fill="hold"/>
                                        <p:tgtEl>
                                          <p:spTgt spid="7"/>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8"/>
                                        </p:tgtEl>
                                        <p:attrNameLst>
                                          <p:attrName>style.visibility</p:attrName>
                                        </p:attrNameLst>
                                      </p:cBhvr>
                                      <p:to>
                                        <p:strVal val="visible"/>
                                      </p:to>
                                    </p:set>
                                    <p:anim calcmode="lin" valueType="num">
                                      <p:cBhvr additive="base">
                                        <p:cTn id="109" dur="2000" fill="hold"/>
                                        <p:tgtEl>
                                          <p:spTgt spid="8"/>
                                        </p:tgtEl>
                                        <p:attrNameLst>
                                          <p:attrName>ppt_x</p:attrName>
                                        </p:attrNameLst>
                                      </p:cBhvr>
                                      <p:tavLst>
                                        <p:tav tm="0">
                                          <p:val>
                                            <p:strVal val="#ppt_x"/>
                                          </p:val>
                                        </p:tav>
                                        <p:tav tm="100000">
                                          <p:val>
                                            <p:strVal val="#ppt_x"/>
                                          </p:val>
                                        </p:tav>
                                      </p:tavLst>
                                    </p:anim>
                                    <p:anim calcmode="lin" valueType="num">
                                      <p:cBhvr additive="base">
                                        <p:cTn id="110" dur="2000" fill="hold"/>
                                        <p:tgtEl>
                                          <p:spTgt spid="8"/>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additive="base">
                                        <p:cTn id="113" dur="2000" fill="hold"/>
                                        <p:tgtEl>
                                          <p:spTgt spid="9"/>
                                        </p:tgtEl>
                                        <p:attrNameLst>
                                          <p:attrName>ppt_x</p:attrName>
                                        </p:attrNameLst>
                                      </p:cBhvr>
                                      <p:tavLst>
                                        <p:tav tm="0">
                                          <p:val>
                                            <p:strVal val="#ppt_x"/>
                                          </p:val>
                                        </p:tav>
                                        <p:tav tm="100000">
                                          <p:val>
                                            <p:strVal val="#ppt_x"/>
                                          </p:val>
                                        </p:tav>
                                      </p:tavLst>
                                    </p:anim>
                                    <p:anim calcmode="lin" valueType="num">
                                      <p:cBhvr additive="base">
                                        <p:cTn id="114" dur="2000" fill="hold"/>
                                        <p:tgtEl>
                                          <p:spTgt spid="9"/>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ppt_x"/>
                                          </p:val>
                                        </p:tav>
                                        <p:tav tm="100000">
                                          <p:val>
                                            <p:strVal val="#ppt_x"/>
                                          </p:val>
                                        </p:tav>
                                      </p:tavLst>
                                    </p:anim>
                                    <p:anim calcmode="lin" valueType="num">
                                      <p:cBhvr additive="base">
                                        <p:cTn id="118" dur="2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11"/>
                                        </p:tgtEl>
                                        <p:attrNameLst>
                                          <p:attrName>style.visibility</p:attrName>
                                        </p:attrNameLst>
                                      </p:cBhvr>
                                      <p:to>
                                        <p:strVal val="visible"/>
                                      </p:to>
                                    </p:set>
                                    <p:anim calcmode="lin" valueType="num">
                                      <p:cBhvr additive="base">
                                        <p:cTn id="121" dur="2000" fill="hold"/>
                                        <p:tgtEl>
                                          <p:spTgt spid="11"/>
                                        </p:tgtEl>
                                        <p:attrNameLst>
                                          <p:attrName>ppt_x</p:attrName>
                                        </p:attrNameLst>
                                      </p:cBhvr>
                                      <p:tavLst>
                                        <p:tav tm="0">
                                          <p:val>
                                            <p:strVal val="#ppt_x"/>
                                          </p:val>
                                        </p:tav>
                                        <p:tav tm="100000">
                                          <p:val>
                                            <p:strVal val="#ppt_x"/>
                                          </p:val>
                                        </p:tav>
                                      </p:tavLst>
                                    </p:anim>
                                    <p:anim calcmode="lin" valueType="num">
                                      <p:cBhvr additive="base">
                                        <p:cTn id="122" dur="2000" fill="hold"/>
                                        <p:tgtEl>
                                          <p:spTgt spid="11"/>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12"/>
                                        </p:tgtEl>
                                        <p:attrNameLst>
                                          <p:attrName>style.visibility</p:attrName>
                                        </p:attrNameLst>
                                      </p:cBhvr>
                                      <p:to>
                                        <p:strVal val="visible"/>
                                      </p:to>
                                    </p:set>
                                    <p:anim calcmode="lin" valueType="num">
                                      <p:cBhvr additive="base">
                                        <p:cTn id="125" dur="2000" fill="hold"/>
                                        <p:tgtEl>
                                          <p:spTgt spid="12"/>
                                        </p:tgtEl>
                                        <p:attrNameLst>
                                          <p:attrName>ppt_x</p:attrName>
                                        </p:attrNameLst>
                                      </p:cBhvr>
                                      <p:tavLst>
                                        <p:tav tm="0">
                                          <p:val>
                                            <p:strVal val="#ppt_x"/>
                                          </p:val>
                                        </p:tav>
                                        <p:tav tm="100000">
                                          <p:val>
                                            <p:strVal val="#ppt_x"/>
                                          </p:val>
                                        </p:tav>
                                      </p:tavLst>
                                    </p:anim>
                                    <p:anim calcmode="lin" valueType="num">
                                      <p:cBhvr additive="base">
                                        <p:cTn id="126" dur="2000" fill="hold"/>
                                        <p:tgtEl>
                                          <p:spTgt spid="12"/>
                                        </p:tgtEl>
                                        <p:attrNameLst>
                                          <p:attrName>ppt_y</p:attrName>
                                        </p:attrNameLst>
                                      </p:cBhvr>
                                      <p:tavLst>
                                        <p:tav tm="0">
                                          <p:val>
                                            <p:strVal val="0-#ppt_h/2"/>
                                          </p:val>
                                        </p:tav>
                                        <p:tav tm="100000">
                                          <p:val>
                                            <p:strVal val="#ppt_y"/>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 calcmode="lin" valueType="num">
                                      <p:cBhvr>
                                        <p:cTn id="129" dur="2000" fill="hold"/>
                                        <p:tgtEl>
                                          <p:spTgt spid="3"/>
                                        </p:tgtEl>
                                        <p:attrNameLst>
                                          <p:attrName>ppt_w</p:attrName>
                                        </p:attrNameLst>
                                      </p:cBhvr>
                                      <p:tavLst>
                                        <p:tav tm="0">
                                          <p:val>
                                            <p:strVal val="#ppt_w"/>
                                          </p:val>
                                        </p:tav>
                                        <p:tav tm="100000">
                                          <p:val>
                                            <p:strVal val="#ppt_w"/>
                                          </p:val>
                                        </p:tav>
                                      </p:tavLst>
                                    </p:anim>
                                    <p:anim calcmode="lin" valueType="num">
                                      <p:cBhvr>
                                        <p:cTn id="130" dur="2000" fill="hold"/>
                                        <p:tgtEl>
                                          <p:spTgt spid="3"/>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4"/>
                                        </p:tgtEl>
                                        <p:attrNameLst>
                                          <p:attrName>style.visibility</p:attrName>
                                        </p:attrNameLst>
                                      </p:cBhvr>
                                      <p:to>
                                        <p:strVal val="visible"/>
                                      </p:to>
                                    </p:set>
                                    <p:anim calcmode="lin" valueType="num">
                                      <p:cBhvr>
                                        <p:cTn id="133" dur="2000" fill="hold"/>
                                        <p:tgtEl>
                                          <p:spTgt spid="4"/>
                                        </p:tgtEl>
                                        <p:attrNameLst>
                                          <p:attrName>ppt_w</p:attrName>
                                        </p:attrNameLst>
                                      </p:cBhvr>
                                      <p:tavLst>
                                        <p:tav tm="0">
                                          <p:val>
                                            <p:strVal val="#ppt_w"/>
                                          </p:val>
                                        </p:tav>
                                        <p:tav tm="100000">
                                          <p:val>
                                            <p:strVal val="#ppt_w"/>
                                          </p:val>
                                        </p:tav>
                                      </p:tavLst>
                                    </p:anim>
                                    <p:anim calcmode="lin" valueType="num">
                                      <p:cBhvr>
                                        <p:cTn id="134" dur="2000" fill="hold"/>
                                        <p:tgtEl>
                                          <p:spTgt spid="4"/>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p:cTn id="137" dur="2000" fill="hold"/>
                                        <p:tgtEl>
                                          <p:spTgt spid="5"/>
                                        </p:tgtEl>
                                        <p:attrNameLst>
                                          <p:attrName>ppt_w</p:attrName>
                                        </p:attrNameLst>
                                      </p:cBhvr>
                                      <p:tavLst>
                                        <p:tav tm="0">
                                          <p:val>
                                            <p:strVal val="#ppt_w"/>
                                          </p:val>
                                        </p:tav>
                                        <p:tav tm="100000">
                                          <p:val>
                                            <p:strVal val="#ppt_w"/>
                                          </p:val>
                                        </p:tav>
                                      </p:tavLst>
                                    </p:anim>
                                    <p:anim calcmode="lin" valueType="num">
                                      <p:cBhvr>
                                        <p:cTn id="138" dur="2000" fill="hold"/>
                                        <p:tgtEl>
                                          <p:spTgt spid="5"/>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 calcmode="lin" valueType="num">
                                      <p:cBhvr>
                                        <p:cTn id="141" dur="2000" fill="hold"/>
                                        <p:tgtEl>
                                          <p:spTgt spid="6"/>
                                        </p:tgtEl>
                                        <p:attrNameLst>
                                          <p:attrName>ppt_w</p:attrName>
                                        </p:attrNameLst>
                                      </p:cBhvr>
                                      <p:tavLst>
                                        <p:tav tm="0">
                                          <p:val>
                                            <p:strVal val="#ppt_w"/>
                                          </p:val>
                                        </p:tav>
                                        <p:tav tm="100000">
                                          <p:val>
                                            <p:strVal val="#ppt_w"/>
                                          </p:val>
                                        </p:tav>
                                      </p:tavLst>
                                    </p:anim>
                                    <p:anim calcmode="lin" valueType="num">
                                      <p:cBhvr>
                                        <p:cTn id="142" dur="2000" fill="hold"/>
                                        <p:tgtEl>
                                          <p:spTgt spid="6"/>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7"/>
                                        </p:tgtEl>
                                        <p:attrNameLst>
                                          <p:attrName>style.visibility</p:attrName>
                                        </p:attrNameLst>
                                      </p:cBhvr>
                                      <p:to>
                                        <p:strVal val="visible"/>
                                      </p:to>
                                    </p:set>
                                    <p:anim calcmode="lin" valueType="num">
                                      <p:cBhvr>
                                        <p:cTn id="145" dur="2000" fill="hold"/>
                                        <p:tgtEl>
                                          <p:spTgt spid="7"/>
                                        </p:tgtEl>
                                        <p:attrNameLst>
                                          <p:attrName>ppt_w</p:attrName>
                                        </p:attrNameLst>
                                      </p:cBhvr>
                                      <p:tavLst>
                                        <p:tav tm="0">
                                          <p:val>
                                            <p:strVal val="#ppt_w"/>
                                          </p:val>
                                        </p:tav>
                                        <p:tav tm="100000">
                                          <p:val>
                                            <p:strVal val="#ppt_w"/>
                                          </p:val>
                                        </p:tav>
                                      </p:tavLst>
                                    </p:anim>
                                    <p:anim calcmode="lin" valueType="num">
                                      <p:cBhvr>
                                        <p:cTn id="146" dur="2000" fill="hold"/>
                                        <p:tgtEl>
                                          <p:spTgt spid="7"/>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8"/>
                                        </p:tgtEl>
                                        <p:attrNameLst>
                                          <p:attrName>style.visibility</p:attrName>
                                        </p:attrNameLst>
                                      </p:cBhvr>
                                      <p:to>
                                        <p:strVal val="visible"/>
                                      </p:to>
                                    </p:set>
                                    <p:anim calcmode="lin" valueType="num">
                                      <p:cBhvr>
                                        <p:cTn id="149" dur="2000" fill="hold"/>
                                        <p:tgtEl>
                                          <p:spTgt spid="8"/>
                                        </p:tgtEl>
                                        <p:attrNameLst>
                                          <p:attrName>ppt_w</p:attrName>
                                        </p:attrNameLst>
                                      </p:cBhvr>
                                      <p:tavLst>
                                        <p:tav tm="0">
                                          <p:val>
                                            <p:strVal val="#ppt_w"/>
                                          </p:val>
                                        </p:tav>
                                        <p:tav tm="100000">
                                          <p:val>
                                            <p:strVal val="#ppt_w"/>
                                          </p:val>
                                        </p:tav>
                                      </p:tavLst>
                                    </p:anim>
                                    <p:anim calcmode="lin" valueType="num">
                                      <p:cBhvr>
                                        <p:cTn id="150" dur="2000" fill="hold"/>
                                        <p:tgtEl>
                                          <p:spTgt spid="8"/>
                                        </p:tgtEl>
                                        <p:attrNameLst>
                                          <p:attrName>ppt_h</p:attrName>
                                        </p:attrNameLst>
                                      </p:cBhvr>
                                      <p:tavLst>
                                        <p:tav tm="0" fmla="#ppt_h*sin(2.5*pi*$)">
                                          <p:val>
                                            <p:fltVal val="0"/>
                                          </p:val>
                                        </p:tav>
                                        <p:tav tm="100000">
                                          <p:val>
                                            <p:fltVal val="1"/>
                                          </p:val>
                                        </p:tav>
                                      </p:tavLst>
                                    </p:anim>
                                  </p:childTnLst>
                                </p:cTn>
                              </p:par>
                              <p:par>
                                <p:cTn id="151" presetID="19" presetClass="entr" presetSubtype="5" fill="hold" grpId="1" nodeType="withEffect">
                                  <p:stCondLst>
                                    <p:cond delay="0"/>
                                  </p:stCondLst>
                                  <p:childTnLst>
                                    <p:set>
                                      <p:cBhvr>
                                        <p:cTn id="152" dur="1" fill="hold">
                                          <p:stCondLst>
                                            <p:cond delay="0"/>
                                          </p:stCondLst>
                                        </p:cTn>
                                        <p:tgtEl>
                                          <p:spTgt spid="9"/>
                                        </p:tgtEl>
                                        <p:attrNameLst>
                                          <p:attrName>style.visibility</p:attrName>
                                        </p:attrNameLst>
                                      </p:cBhvr>
                                      <p:to>
                                        <p:strVal val="visible"/>
                                      </p:to>
                                    </p:set>
                                    <p:anim calcmode="lin" valueType="num">
                                      <p:cBhvr>
                                        <p:cTn id="153" dur="2000" fill="hold"/>
                                        <p:tgtEl>
                                          <p:spTgt spid="9"/>
                                        </p:tgtEl>
                                        <p:attrNameLst>
                                          <p:attrName>ppt_w</p:attrName>
                                        </p:attrNameLst>
                                      </p:cBhvr>
                                      <p:tavLst>
                                        <p:tav tm="0">
                                          <p:val>
                                            <p:strVal val="#ppt_w"/>
                                          </p:val>
                                        </p:tav>
                                        <p:tav tm="100000">
                                          <p:val>
                                            <p:strVal val="#ppt_w"/>
                                          </p:val>
                                        </p:tav>
                                      </p:tavLst>
                                    </p:anim>
                                    <p:anim calcmode="lin" valueType="num">
                                      <p:cBhvr>
                                        <p:cTn id="154" dur="2000" fill="hold"/>
                                        <p:tgtEl>
                                          <p:spTgt spid="9"/>
                                        </p:tgtEl>
                                        <p:attrNameLst>
                                          <p:attrName>ppt_h</p:attrName>
                                        </p:attrNameLst>
                                      </p:cBhvr>
                                      <p:tavLst>
                                        <p:tav tm="0" fmla="#ppt_h*sin(2.5*pi*$)">
                                          <p:val>
                                            <p:fltVal val="0"/>
                                          </p:val>
                                        </p:tav>
                                        <p:tav tm="100000">
                                          <p:val>
                                            <p:fltVal val="1"/>
                                          </p:val>
                                        </p:tav>
                                      </p:tavLst>
                                    </p:anim>
                                  </p:childTnLst>
                                </p:cTn>
                              </p:par>
                              <p:par>
                                <p:cTn id="155" presetID="19" presetClass="entr" presetSubtype="5" fill="hold" grpId="1"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p:cTn id="157" dur="2000" fill="hold"/>
                                        <p:tgtEl>
                                          <p:spTgt spid="10"/>
                                        </p:tgtEl>
                                        <p:attrNameLst>
                                          <p:attrName>ppt_w</p:attrName>
                                        </p:attrNameLst>
                                      </p:cBhvr>
                                      <p:tavLst>
                                        <p:tav tm="0">
                                          <p:val>
                                            <p:strVal val="#ppt_w"/>
                                          </p:val>
                                        </p:tav>
                                        <p:tav tm="100000">
                                          <p:val>
                                            <p:strVal val="#ppt_w"/>
                                          </p:val>
                                        </p:tav>
                                      </p:tavLst>
                                    </p:anim>
                                    <p:anim calcmode="lin" valueType="num">
                                      <p:cBhvr>
                                        <p:cTn id="158" dur="2000" fill="hold"/>
                                        <p:tgtEl>
                                          <p:spTgt spid="10"/>
                                        </p:tgtEl>
                                        <p:attrNameLst>
                                          <p:attrName>ppt_h</p:attrName>
                                        </p:attrNameLst>
                                      </p:cBhvr>
                                      <p:tavLst>
                                        <p:tav tm="0" fmla="#ppt_h*sin(2.5*pi*$)">
                                          <p:val>
                                            <p:fltVal val="0"/>
                                          </p:val>
                                        </p:tav>
                                        <p:tav tm="100000">
                                          <p:val>
                                            <p:fltVal val="1"/>
                                          </p:val>
                                        </p:tav>
                                      </p:tavLst>
                                    </p:anim>
                                  </p:childTnLst>
                                </p:cTn>
                              </p:par>
                              <p:par>
                                <p:cTn id="159" presetID="19" presetClass="entr" presetSubtype="5" fill="hold" grpId="1" nodeType="withEffect">
                                  <p:stCondLst>
                                    <p:cond delay="0"/>
                                  </p:stCondLst>
                                  <p:childTnLst>
                                    <p:set>
                                      <p:cBhvr>
                                        <p:cTn id="160" dur="1" fill="hold">
                                          <p:stCondLst>
                                            <p:cond delay="0"/>
                                          </p:stCondLst>
                                        </p:cTn>
                                        <p:tgtEl>
                                          <p:spTgt spid="11"/>
                                        </p:tgtEl>
                                        <p:attrNameLst>
                                          <p:attrName>style.visibility</p:attrName>
                                        </p:attrNameLst>
                                      </p:cBhvr>
                                      <p:to>
                                        <p:strVal val="visible"/>
                                      </p:to>
                                    </p:set>
                                    <p:anim calcmode="lin" valueType="num">
                                      <p:cBhvr>
                                        <p:cTn id="161" dur="2000" fill="hold"/>
                                        <p:tgtEl>
                                          <p:spTgt spid="11"/>
                                        </p:tgtEl>
                                        <p:attrNameLst>
                                          <p:attrName>ppt_w</p:attrName>
                                        </p:attrNameLst>
                                      </p:cBhvr>
                                      <p:tavLst>
                                        <p:tav tm="0">
                                          <p:val>
                                            <p:strVal val="#ppt_w"/>
                                          </p:val>
                                        </p:tav>
                                        <p:tav tm="100000">
                                          <p:val>
                                            <p:strVal val="#ppt_w"/>
                                          </p:val>
                                        </p:tav>
                                      </p:tavLst>
                                    </p:anim>
                                    <p:anim calcmode="lin" valueType="num">
                                      <p:cBhvr>
                                        <p:cTn id="162" dur="2000" fill="hold"/>
                                        <p:tgtEl>
                                          <p:spTgt spid="11"/>
                                        </p:tgtEl>
                                        <p:attrNameLst>
                                          <p:attrName>ppt_h</p:attrName>
                                        </p:attrNameLst>
                                      </p:cBhvr>
                                      <p:tavLst>
                                        <p:tav tm="0" fmla="#ppt_h*sin(2.5*pi*$)">
                                          <p:val>
                                            <p:fltVal val="0"/>
                                          </p:val>
                                        </p:tav>
                                        <p:tav tm="100000">
                                          <p:val>
                                            <p:fltVal val="1"/>
                                          </p:val>
                                        </p:tav>
                                      </p:tavLst>
                                    </p:anim>
                                  </p:childTnLst>
                                </p:cTn>
                              </p:par>
                              <p:par>
                                <p:cTn id="163" presetID="19" presetClass="entr" presetSubtype="5" fill="hold" grpId="1" nodeType="withEffect">
                                  <p:stCondLst>
                                    <p:cond delay="0"/>
                                  </p:stCondLst>
                                  <p:childTnLst>
                                    <p:set>
                                      <p:cBhvr>
                                        <p:cTn id="164" dur="1" fill="hold">
                                          <p:stCondLst>
                                            <p:cond delay="0"/>
                                          </p:stCondLst>
                                        </p:cTn>
                                        <p:tgtEl>
                                          <p:spTgt spid="12"/>
                                        </p:tgtEl>
                                        <p:attrNameLst>
                                          <p:attrName>style.visibility</p:attrName>
                                        </p:attrNameLst>
                                      </p:cBhvr>
                                      <p:to>
                                        <p:strVal val="visible"/>
                                      </p:to>
                                    </p:set>
                                    <p:anim calcmode="lin" valueType="num">
                                      <p:cBhvr>
                                        <p:cTn id="165" dur="2000" fill="hold"/>
                                        <p:tgtEl>
                                          <p:spTgt spid="12"/>
                                        </p:tgtEl>
                                        <p:attrNameLst>
                                          <p:attrName>ppt_w</p:attrName>
                                        </p:attrNameLst>
                                      </p:cBhvr>
                                      <p:tavLst>
                                        <p:tav tm="0">
                                          <p:val>
                                            <p:strVal val="#ppt_w"/>
                                          </p:val>
                                        </p:tav>
                                        <p:tav tm="100000">
                                          <p:val>
                                            <p:strVal val="#ppt_w"/>
                                          </p:val>
                                        </p:tav>
                                      </p:tavLst>
                                    </p:anim>
                                    <p:anim calcmode="lin" valueType="num">
                                      <p:cBhvr>
                                        <p:cTn id="166" dur="2000" fill="hold"/>
                                        <p:tgtEl>
                                          <p:spTgt spid="12"/>
                                        </p:tgtEl>
                                        <p:attrNameLst>
                                          <p:attrName>ppt_h</p:attrName>
                                        </p:attrNameLst>
                                      </p:cBhvr>
                                      <p:tavLst>
                                        <p:tav tm="0" fmla="#ppt_h*sin(2.5*pi*$)">
                                          <p:val>
                                            <p:fltVal val="0"/>
                                          </p:val>
                                        </p:tav>
                                        <p:tav tm="100000">
                                          <p:val>
                                            <p:fltVal val="1"/>
                                          </p:val>
                                        </p:tav>
                                      </p:tavLst>
                                    </p:anim>
                                  </p:childTnLst>
                                </p:cTn>
                              </p:par>
                              <p:par>
                                <p:cTn id="167" presetID="8" presetClass="emph" presetSubtype="0" fill="hold" grpId="2" nodeType="withEffect">
                                  <p:stCondLst>
                                    <p:cond delay="0"/>
                                  </p:stCondLst>
                                  <p:childTnLst>
                                    <p:animRot by="21600000">
                                      <p:cBhvr>
                                        <p:cTn id="168" dur="2000" fill="hold"/>
                                        <p:tgtEl>
                                          <p:spTgt spid="3"/>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4"/>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5"/>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6"/>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7"/>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8"/>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9"/>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0"/>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11"/>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12"/>
                                        </p:tgtEl>
                                        <p:attrNameLst>
                                          <p:attrName>r</p:attrName>
                                        </p:attrNameLst>
                                      </p:cBhvr>
                                    </p:animRot>
                                  </p:childTnLst>
                                </p:cTn>
                              </p:par>
                              <p:par>
                                <p:cTn id="187" presetID="8" presetClass="emph" presetSubtype="0" fill="hold" grpId="2" nodeType="withEffect">
                                  <p:stCondLst>
                                    <p:cond delay="0"/>
                                  </p:stCondLst>
                                  <p:childTnLst>
                                    <p:animRot by="21600000">
                                      <p:cBhvr>
                                        <p:cTn id="188" dur="2000" fill="hold"/>
                                        <p:tgtEl>
                                          <p:spTgt spid="13"/>
                                        </p:tgtEl>
                                        <p:attrNameLst>
                                          <p:attrName>r</p:attrName>
                                        </p:attrNameLst>
                                      </p:cBhvr>
                                    </p:animRot>
                                  </p:childTnLst>
                                </p:cTn>
                              </p:par>
                              <p:par>
                                <p:cTn id="189" presetID="8" presetClass="emph" presetSubtype="0" fill="hold" grpId="2" nodeType="withEffect">
                                  <p:stCondLst>
                                    <p:cond delay="0"/>
                                  </p:stCondLst>
                                  <p:childTnLst>
                                    <p:animRot by="21600000">
                                      <p:cBhvr>
                                        <p:cTn id="190" dur="2000" fill="hold"/>
                                        <p:tgtEl>
                                          <p:spTgt spid="14"/>
                                        </p:tgtEl>
                                        <p:attrNameLst>
                                          <p:attrName>r</p:attrName>
                                        </p:attrNameLst>
                                      </p:cBhvr>
                                    </p:animRot>
                                  </p:childTnLst>
                                </p:cTn>
                              </p:par>
                              <p:par>
                                <p:cTn id="191" presetID="8" presetClass="emph" presetSubtype="0" fill="hold" grpId="2" nodeType="withEffect">
                                  <p:stCondLst>
                                    <p:cond delay="0"/>
                                  </p:stCondLst>
                                  <p:childTnLst>
                                    <p:animRot by="21600000">
                                      <p:cBhvr>
                                        <p:cTn id="192" dur="2000" fill="hold"/>
                                        <p:tgtEl>
                                          <p:spTgt spid="15"/>
                                        </p:tgtEl>
                                        <p:attrNameLst>
                                          <p:attrName>r</p:attrName>
                                        </p:attrNameLst>
                                      </p:cBhvr>
                                    </p:animRot>
                                  </p:childTnLst>
                                </p:cTn>
                              </p:par>
                              <p:par>
                                <p:cTn id="193" presetID="8" presetClass="emph" presetSubtype="0" fill="hold" grpId="2" nodeType="withEffect">
                                  <p:stCondLst>
                                    <p:cond delay="0"/>
                                  </p:stCondLst>
                                  <p:childTnLst>
                                    <p:animRot by="21600000">
                                      <p:cBhvr>
                                        <p:cTn id="194" dur="2000" fill="hold"/>
                                        <p:tgtEl>
                                          <p:spTgt spid="16"/>
                                        </p:tgtEl>
                                        <p:attrNameLst>
                                          <p:attrName>r</p:attrName>
                                        </p:attrNameLst>
                                      </p:cBhvr>
                                    </p:animRot>
                                  </p:childTnLst>
                                </p:cTn>
                              </p:par>
                              <p:par>
                                <p:cTn id="195" presetID="8" presetClass="emph" presetSubtype="0" fill="hold" grpId="2" nodeType="withEffect">
                                  <p:stCondLst>
                                    <p:cond delay="0"/>
                                  </p:stCondLst>
                                  <p:childTnLst>
                                    <p:animRot by="21600000">
                                      <p:cBhvr>
                                        <p:cTn id="196" dur="2000" fill="hold"/>
                                        <p:tgtEl>
                                          <p:spTgt spid="17"/>
                                        </p:tgtEl>
                                        <p:attrNameLst>
                                          <p:attrName>r</p:attrName>
                                        </p:attrNameLst>
                                      </p:cBhvr>
                                    </p:animRot>
                                  </p:childTnLst>
                                </p:cTn>
                              </p:par>
                              <p:par>
                                <p:cTn id="197" presetID="8" presetClass="emph" presetSubtype="0" fill="hold" grpId="2" nodeType="withEffect">
                                  <p:stCondLst>
                                    <p:cond delay="0"/>
                                  </p:stCondLst>
                                  <p:childTnLst>
                                    <p:animRot by="21600000">
                                      <p:cBhvr>
                                        <p:cTn id="198" dur="2000" fill="hold"/>
                                        <p:tgtEl>
                                          <p:spTgt spid="18"/>
                                        </p:tgtEl>
                                        <p:attrNameLst>
                                          <p:attrName>r</p:attrName>
                                        </p:attrNameLst>
                                      </p:cBhvr>
                                    </p:animRot>
                                  </p:childTnLst>
                                </p:cTn>
                              </p:par>
                              <p:par>
                                <p:cTn id="199" presetID="8" presetClass="emph" presetSubtype="0" fill="hold" grpId="2" nodeType="withEffect">
                                  <p:stCondLst>
                                    <p:cond delay="0"/>
                                  </p:stCondLst>
                                  <p:childTnLst>
                                    <p:animRot by="21600000">
                                      <p:cBhvr>
                                        <p:cTn id="200" dur="2000" fill="hold"/>
                                        <p:tgtEl>
                                          <p:spTgt spid="19"/>
                                        </p:tgtEl>
                                        <p:attrNameLst>
                                          <p:attrName>r</p:attrName>
                                        </p:attrNameLst>
                                      </p:cBhvr>
                                    </p:animRot>
                                  </p:childTnLst>
                                </p:cTn>
                              </p:par>
                              <p:par>
                                <p:cTn id="201" presetID="8" presetClass="emph" presetSubtype="0" fill="hold" grpId="2" nodeType="withEffect">
                                  <p:stCondLst>
                                    <p:cond delay="0"/>
                                  </p:stCondLst>
                                  <p:childTnLst>
                                    <p:animRot by="21600000">
                                      <p:cBhvr>
                                        <p:cTn id="202" dur="2000" fill="hold"/>
                                        <p:tgtEl>
                                          <p:spTgt spid="20"/>
                                        </p:tgtEl>
                                        <p:attrNameLst>
                                          <p:attrName>r</p:attrName>
                                        </p:attrNameLst>
                                      </p:cBhvr>
                                    </p:animRot>
                                  </p:childTnLst>
                                </p:cTn>
                              </p:par>
                              <p:par>
                                <p:cTn id="203" presetID="8" presetClass="emph" presetSubtype="0" fill="hold" grpId="2" nodeType="withEffect">
                                  <p:stCondLst>
                                    <p:cond delay="0"/>
                                  </p:stCondLst>
                                  <p:childTnLst>
                                    <p:animRot by="21600000">
                                      <p:cBhvr>
                                        <p:cTn id="204" dur="2000" fill="hold"/>
                                        <p:tgtEl>
                                          <p:spTgt spid="21"/>
                                        </p:tgtEl>
                                        <p:attrNameLst>
                                          <p:attrName>r</p:attrName>
                                        </p:attrNameLst>
                                      </p:cBhvr>
                                    </p:animRot>
                                  </p:childTnLst>
                                </p:cTn>
                              </p:par>
                              <p:par>
                                <p:cTn id="205" presetID="8" presetClass="emph" presetSubtype="0" fill="hold" grpId="2" nodeType="withEffect">
                                  <p:stCondLst>
                                    <p:cond delay="0"/>
                                  </p:stCondLst>
                                  <p:childTnLst>
                                    <p:animRot by="21600000">
                                      <p:cBhvr>
                                        <p:cTn id="206" dur="2000" fill="hold"/>
                                        <p:tgtEl>
                                          <p:spTgt spid="22"/>
                                        </p:tgtEl>
                                        <p:attrNameLst>
                                          <p:attrName>r</p:attrName>
                                        </p:attrNameLst>
                                      </p:cBhvr>
                                    </p:animRot>
                                  </p:childTnLst>
                                </p:cTn>
                              </p:par>
                              <p:par>
                                <p:cTn id="207" presetID="2" presetClass="exit" presetSubtype="4" fill="hold" grpId="3" nodeType="withEffect">
                                  <p:stCondLst>
                                    <p:cond delay="0"/>
                                  </p:stCondLst>
                                  <p:childTnLst>
                                    <p:anim calcmode="lin" valueType="num">
                                      <p:cBhvr additive="base">
                                        <p:cTn id="208" dur="2000"/>
                                        <p:tgtEl>
                                          <p:spTgt spid="13"/>
                                        </p:tgtEl>
                                        <p:attrNameLst>
                                          <p:attrName>ppt_x</p:attrName>
                                        </p:attrNameLst>
                                      </p:cBhvr>
                                      <p:tavLst>
                                        <p:tav tm="0">
                                          <p:val>
                                            <p:strVal val="ppt_x"/>
                                          </p:val>
                                        </p:tav>
                                        <p:tav tm="100000">
                                          <p:val>
                                            <p:strVal val="ppt_x"/>
                                          </p:val>
                                        </p:tav>
                                      </p:tavLst>
                                    </p:anim>
                                    <p:anim calcmode="lin" valueType="num">
                                      <p:cBhvr additive="base">
                                        <p:cTn id="209" dur="2000"/>
                                        <p:tgtEl>
                                          <p:spTgt spid="13"/>
                                        </p:tgtEl>
                                        <p:attrNameLst>
                                          <p:attrName>ppt_y</p:attrName>
                                        </p:attrNameLst>
                                      </p:cBhvr>
                                      <p:tavLst>
                                        <p:tav tm="0">
                                          <p:val>
                                            <p:strVal val="ppt_y"/>
                                          </p:val>
                                        </p:tav>
                                        <p:tav tm="100000">
                                          <p:val>
                                            <p:strVal val="1+ppt_h/2"/>
                                          </p:val>
                                        </p:tav>
                                      </p:tavLst>
                                    </p:anim>
                                    <p:set>
                                      <p:cBhvr>
                                        <p:cTn id="210" dur="1" fill="hold">
                                          <p:stCondLst>
                                            <p:cond delay="1999"/>
                                          </p:stCondLst>
                                        </p:cTn>
                                        <p:tgtEl>
                                          <p:spTgt spid="13"/>
                                        </p:tgtEl>
                                        <p:attrNameLst>
                                          <p:attrName>style.visibility</p:attrName>
                                        </p:attrNameLst>
                                      </p:cBhvr>
                                      <p:to>
                                        <p:strVal val="hidden"/>
                                      </p:to>
                                    </p:set>
                                  </p:childTnLst>
                                </p:cTn>
                              </p:par>
                              <p:par>
                                <p:cTn id="211" presetID="2" presetClass="exit" presetSubtype="4" fill="hold" grpId="3" nodeType="withEffect">
                                  <p:stCondLst>
                                    <p:cond delay="0"/>
                                  </p:stCondLst>
                                  <p:childTnLst>
                                    <p:anim calcmode="lin" valueType="num">
                                      <p:cBhvr additive="base">
                                        <p:cTn id="212" dur="2000"/>
                                        <p:tgtEl>
                                          <p:spTgt spid="14"/>
                                        </p:tgtEl>
                                        <p:attrNameLst>
                                          <p:attrName>ppt_x</p:attrName>
                                        </p:attrNameLst>
                                      </p:cBhvr>
                                      <p:tavLst>
                                        <p:tav tm="0">
                                          <p:val>
                                            <p:strVal val="ppt_x"/>
                                          </p:val>
                                        </p:tav>
                                        <p:tav tm="100000">
                                          <p:val>
                                            <p:strVal val="ppt_x"/>
                                          </p:val>
                                        </p:tav>
                                      </p:tavLst>
                                    </p:anim>
                                    <p:anim calcmode="lin" valueType="num">
                                      <p:cBhvr additive="base">
                                        <p:cTn id="213" dur="2000"/>
                                        <p:tgtEl>
                                          <p:spTgt spid="14"/>
                                        </p:tgtEl>
                                        <p:attrNameLst>
                                          <p:attrName>ppt_y</p:attrName>
                                        </p:attrNameLst>
                                      </p:cBhvr>
                                      <p:tavLst>
                                        <p:tav tm="0">
                                          <p:val>
                                            <p:strVal val="ppt_y"/>
                                          </p:val>
                                        </p:tav>
                                        <p:tav tm="100000">
                                          <p:val>
                                            <p:strVal val="1+ppt_h/2"/>
                                          </p:val>
                                        </p:tav>
                                      </p:tavLst>
                                    </p:anim>
                                    <p:set>
                                      <p:cBhvr>
                                        <p:cTn id="214" dur="1" fill="hold">
                                          <p:stCondLst>
                                            <p:cond delay="1999"/>
                                          </p:stCondLst>
                                        </p:cTn>
                                        <p:tgtEl>
                                          <p:spTgt spid="14"/>
                                        </p:tgtEl>
                                        <p:attrNameLst>
                                          <p:attrName>style.visibility</p:attrName>
                                        </p:attrNameLst>
                                      </p:cBhvr>
                                      <p:to>
                                        <p:strVal val="hidden"/>
                                      </p:to>
                                    </p:set>
                                  </p:childTnLst>
                                </p:cTn>
                              </p:par>
                              <p:par>
                                <p:cTn id="215" presetID="2" presetClass="exit" presetSubtype="4" fill="hold" grpId="3" nodeType="withEffect">
                                  <p:stCondLst>
                                    <p:cond delay="0"/>
                                  </p:stCondLst>
                                  <p:childTnLst>
                                    <p:anim calcmode="lin" valueType="num">
                                      <p:cBhvr additive="base">
                                        <p:cTn id="216" dur="2000"/>
                                        <p:tgtEl>
                                          <p:spTgt spid="15"/>
                                        </p:tgtEl>
                                        <p:attrNameLst>
                                          <p:attrName>ppt_x</p:attrName>
                                        </p:attrNameLst>
                                      </p:cBhvr>
                                      <p:tavLst>
                                        <p:tav tm="0">
                                          <p:val>
                                            <p:strVal val="ppt_x"/>
                                          </p:val>
                                        </p:tav>
                                        <p:tav tm="100000">
                                          <p:val>
                                            <p:strVal val="ppt_x"/>
                                          </p:val>
                                        </p:tav>
                                      </p:tavLst>
                                    </p:anim>
                                    <p:anim calcmode="lin" valueType="num">
                                      <p:cBhvr additive="base">
                                        <p:cTn id="217" dur="2000"/>
                                        <p:tgtEl>
                                          <p:spTgt spid="15"/>
                                        </p:tgtEl>
                                        <p:attrNameLst>
                                          <p:attrName>ppt_y</p:attrName>
                                        </p:attrNameLst>
                                      </p:cBhvr>
                                      <p:tavLst>
                                        <p:tav tm="0">
                                          <p:val>
                                            <p:strVal val="ppt_y"/>
                                          </p:val>
                                        </p:tav>
                                        <p:tav tm="100000">
                                          <p:val>
                                            <p:strVal val="1+ppt_h/2"/>
                                          </p:val>
                                        </p:tav>
                                      </p:tavLst>
                                    </p:anim>
                                    <p:set>
                                      <p:cBhvr>
                                        <p:cTn id="218" dur="1" fill="hold">
                                          <p:stCondLst>
                                            <p:cond delay="1999"/>
                                          </p:stCondLst>
                                        </p:cTn>
                                        <p:tgtEl>
                                          <p:spTgt spid="15"/>
                                        </p:tgtEl>
                                        <p:attrNameLst>
                                          <p:attrName>style.visibility</p:attrName>
                                        </p:attrNameLst>
                                      </p:cBhvr>
                                      <p:to>
                                        <p:strVal val="hidden"/>
                                      </p:to>
                                    </p:set>
                                  </p:childTnLst>
                                </p:cTn>
                              </p:par>
                              <p:par>
                                <p:cTn id="219" presetID="2" presetClass="exit" presetSubtype="4" fill="hold" grpId="3" nodeType="withEffect">
                                  <p:stCondLst>
                                    <p:cond delay="0"/>
                                  </p:stCondLst>
                                  <p:childTnLst>
                                    <p:anim calcmode="lin" valueType="num">
                                      <p:cBhvr additive="base">
                                        <p:cTn id="220" dur="2000"/>
                                        <p:tgtEl>
                                          <p:spTgt spid="16"/>
                                        </p:tgtEl>
                                        <p:attrNameLst>
                                          <p:attrName>ppt_x</p:attrName>
                                        </p:attrNameLst>
                                      </p:cBhvr>
                                      <p:tavLst>
                                        <p:tav tm="0">
                                          <p:val>
                                            <p:strVal val="ppt_x"/>
                                          </p:val>
                                        </p:tav>
                                        <p:tav tm="100000">
                                          <p:val>
                                            <p:strVal val="ppt_x"/>
                                          </p:val>
                                        </p:tav>
                                      </p:tavLst>
                                    </p:anim>
                                    <p:anim calcmode="lin" valueType="num">
                                      <p:cBhvr additive="base">
                                        <p:cTn id="221" dur="2000"/>
                                        <p:tgtEl>
                                          <p:spTgt spid="16"/>
                                        </p:tgtEl>
                                        <p:attrNameLst>
                                          <p:attrName>ppt_y</p:attrName>
                                        </p:attrNameLst>
                                      </p:cBhvr>
                                      <p:tavLst>
                                        <p:tav tm="0">
                                          <p:val>
                                            <p:strVal val="ppt_y"/>
                                          </p:val>
                                        </p:tav>
                                        <p:tav tm="100000">
                                          <p:val>
                                            <p:strVal val="1+ppt_h/2"/>
                                          </p:val>
                                        </p:tav>
                                      </p:tavLst>
                                    </p:anim>
                                    <p:set>
                                      <p:cBhvr>
                                        <p:cTn id="222" dur="1" fill="hold">
                                          <p:stCondLst>
                                            <p:cond delay="1999"/>
                                          </p:stCondLst>
                                        </p:cTn>
                                        <p:tgtEl>
                                          <p:spTgt spid="16"/>
                                        </p:tgtEl>
                                        <p:attrNameLst>
                                          <p:attrName>style.visibility</p:attrName>
                                        </p:attrNameLst>
                                      </p:cBhvr>
                                      <p:to>
                                        <p:strVal val="hidden"/>
                                      </p:to>
                                    </p:set>
                                  </p:childTnLst>
                                </p:cTn>
                              </p:par>
                              <p:par>
                                <p:cTn id="223" presetID="2" presetClass="exit" presetSubtype="4" fill="hold" grpId="3" nodeType="withEffect">
                                  <p:stCondLst>
                                    <p:cond delay="0"/>
                                  </p:stCondLst>
                                  <p:childTnLst>
                                    <p:anim calcmode="lin" valueType="num">
                                      <p:cBhvr additive="base">
                                        <p:cTn id="224" dur="2000"/>
                                        <p:tgtEl>
                                          <p:spTgt spid="17"/>
                                        </p:tgtEl>
                                        <p:attrNameLst>
                                          <p:attrName>ppt_x</p:attrName>
                                        </p:attrNameLst>
                                      </p:cBhvr>
                                      <p:tavLst>
                                        <p:tav tm="0">
                                          <p:val>
                                            <p:strVal val="ppt_x"/>
                                          </p:val>
                                        </p:tav>
                                        <p:tav tm="100000">
                                          <p:val>
                                            <p:strVal val="ppt_x"/>
                                          </p:val>
                                        </p:tav>
                                      </p:tavLst>
                                    </p:anim>
                                    <p:anim calcmode="lin" valueType="num">
                                      <p:cBhvr additive="base">
                                        <p:cTn id="225" dur="2000"/>
                                        <p:tgtEl>
                                          <p:spTgt spid="17"/>
                                        </p:tgtEl>
                                        <p:attrNameLst>
                                          <p:attrName>ppt_y</p:attrName>
                                        </p:attrNameLst>
                                      </p:cBhvr>
                                      <p:tavLst>
                                        <p:tav tm="0">
                                          <p:val>
                                            <p:strVal val="ppt_y"/>
                                          </p:val>
                                        </p:tav>
                                        <p:tav tm="100000">
                                          <p:val>
                                            <p:strVal val="1+ppt_h/2"/>
                                          </p:val>
                                        </p:tav>
                                      </p:tavLst>
                                    </p:anim>
                                    <p:set>
                                      <p:cBhvr>
                                        <p:cTn id="226" dur="1" fill="hold">
                                          <p:stCondLst>
                                            <p:cond delay="1999"/>
                                          </p:stCondLst>
                                        </p:cTn>
                                        <p:tgtEl>
                                          <p:spTgt spid="17"/>
                                        </p:tgtEl>
                                        <p:attrNameLst>
                                          <p:attrName>style.visibility</p:attrName>
                                        </p:attrNameLst>
                                      </p:cBhvr>
                                      <p:to>
                                        <p:strVal val="hidden"/>
                                      </p:to>
                                    </p:set>
                                  </p:childTnLst>
                                </p:cTn>
                              </p:par>
                              <p:par>
                                <p:cTn id="227" presetID="2" presetClass="exit" presetSubtype="4" fill="hold" grpId="3" nodeType="withEffect">
                                  <p:stCondLst>
                                    <p:cond delay="0"/>
                                  </p:stCondLst>
                                  <p:childTnLst>
                                    <p:anim calcmode="lin" valueType="num">
                                      <p:cBhvr additive="base">
                                        <p:cTn id="228" dur="2000"/>
                                        <p:tgtEl>
                                          <p:spTgt spid="18"/>
                                        </p:tgtEl>
                                        <p:attrNameLst>
                                          <p:attrName>ppt_x</p:attrName>
                                        </p:attrNameLst>
                                      </p:cBhvr>
                                      <p:tavLst>
                                        <p:tav tm="0">
                                          <p:val>
                                            <p:strVal val="ppt_x"/>
                                          </p:val>
                                        </p:tav>
                                        <p:tav tm="100000">
                                          <p:val>
                                            <p:strVal val="ppt_x"/>
                                          </p:val>
                                        </p:tav>
                                      </p:tavLst>
                                    </p:anim>
                                    <p:anim calcmode="lin" valueType="num">
                                      <p:cBhvr additive="base">
                                        <p:cTn id="229" dur="2000"/>
                                        <p:tgtEl>
                                          <p:spTgt spid="18"/>
                                        </p:tgtEl>
                                        <p:attrNameLst>
                                          <p:attrName>ppt_y</p:attrName>
                                        </p:attrNameLst>
                                      </p:cBhvr>
                                      <p:tavLst>
                                        <p:tav tm="0">
                                          <p:val>
                                            <p:strVal val="ppt_y"/>
                                          </p:val>
                                        </p:tav>
                                        <p:tav tm="100000">
                                          <p:val>
                                            <p:strVal val="1+ppt_h/2"/>
                                          </p:val>
                                        </p:tav>
                                      </p:tavLst>
                                    </p:anim>
                                    <p:set>
                                      <p:cBhvr>
                                        <p:cTn id="230" dur="1" fill="hold">
                                          <p:stCondLst>
                                            <p:cond delay="1999"/>
                                          </p:stCondLst>
                                        </p:cTn>
                                        <p:tgtEl>
                                          <p:spTgt spid="18"/>
                                        </p:tgtEl>
                                        <p:attrNameLst>
                                          <p:attrName>style.visibility</p:attrName>
                                        </p:attrNameLst>
                                      </p:cBhvr>
                                      <p:to>
                                        <p:strVal val="hidden"/>
                                      </p:to>
                                    </p:set>
                                  </p:childTnLst>
                                </p:cTn>
                              </p:par>
                              <p:par>
                                <p:cTn id="231" presetID="2" presetClass="exit" presetSubtype="4" fill="hold" grpId="3"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ppt_x"/>
                                          </p:val>
                                        </p:tav>
                                      </p:tavLst>
                                    </p:anim>
                                    <p:anim calcmode="lin" valueType="num">
                                      <p:cBhvr additive="base">
                                        <p:cTn id="233" dur="2000"/>
                                        <p:tgtEl>
                                          <p:spTgt spid="19"/>
                                        </p:tgtEl>
                                        <p:attrNameLst>
                                          <p:attrName>ppt_y</p:attrName>
                                        </p:attrNameLst>
                                      </p:cBhvr>
                                      <p:tavLst>
                                        <p:tav tm="0">
                                          <p:val>
                                            <p:strVal val="ppt_y"/>
                                          </p:val>
                                        </p:tav>
                                        <p:tav tm="100000">
                                          <p:val>
                                            <p:strVal val="1+ppt_h/2"/>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4" fill="hold" grpId="3"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ppt_x"/>
                                          </p:val>
                                        </p:tav>
                                      </p:tavLst>
                                    </p:anim>
                                    <p:anim calcmode="lin" valueType="num">
                                      <p:cBhvr additive="base">
                                        <p:cTn id="237" dur="2000"/>
                                        <p:tgtEl>
                                          <p:spTgt spid="20"/>
                                        </p:tgtEl>
                                        <p:attrNameLst>
                                          <p:attrName>ppt_y</p:attrName>
                                        </p:attrNameLst>
                                      </p:cBhvr>
                                      <p:tavLst>
                                        <p:tav tm="0">
                                          <p:val>
                                            <p:strVal val="ppt_y"/>
                                          </p:val>
                                        </p:tav>
                                        <p:tav tm="100000">
                                          <p:val>
                                            <p:strVal val="1+ppt_h/2"/>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4" fill="hold" grpId="3" nodeType="withEffect">
                                  <p:stCondLst>
                                    <p:cond delay="0"/>
                                  </p:stCondLst>
                                  <p:childTnLst>
                                    <p:anim calcmode="lin" valueType="num">
                                      <p:cBhvr additive="base">
                                        <p:cTn id="240" dur="2000"/>
                                        <p:tgtEl>
                                          <p:spTgt spid="21"/>
                                        </p:tgtEl>
                                        <p:attrNameLst>
                                          <p:attrName>ppt_x</p:attrName>
                                        </p:attrNameLst>
                                      </p:cBhvr>
                                      <p:tavLst>
                                        <p:tav tm="0">
                                          <p:val>
                                            <p:strVal val="ppt_x"/>
                                          </p:val>
                                        </p:tav>
                                        <p:tav tm="100000">
                                          <p:val>
                                            <p:strVal val="ppt_x"/>
                                          </p:val>
                                        </p:tav>
                                      </p:tavLst>
                                    </p:anim>
                                    <p:anim calcmode="lin" valueType="num">
                                      <p:cBhvr additive="base">
                                        <p:cTn id="241" dur="2000"/>
                                        <p:tgtEl>
                                          <p:spTgt spid="21"/>
                                        </p:tgtEl>
                                        <p:attrNameLst>
                                          <p:attrName>ppt_y</p:attrName>
                                        </p:attrNameLst>
                                      </p:cBhvr>
                                      <p:tavLst>
                                        <p:tav tm="0">
                                          <p:val>
                                            <p:strVal val="ppt_y"/>
                                          </p:val>
                                        </p:tav>
                                        <p:tav tm="100000">
                                          <p:val>
                                            <p:strVal val="1+ppt_h/2"/>
                                          </p:val>
                                        </p:tav>
                                      </p:tavLst>
                                    </p:anim>
                                    <p:set>
                                      <p:cBhvr>
                                        <p:cTn id="242" dur="1" fill="hold">
                                          <p:stCondLst>
                                            <p:cond delay="1999"/>
                                          </p:stCondLst>
                                        </p:cTn>
                                        <p:tgtEl>
                                          <p:spTgt spid="21"/>
                                        </p:tgtEl>
                                        <p:attrNameLst>
                                          <p:attrName>style.visibility</p:attrName>
                                        </p:attrNameLst>
                                      </p:cBhvr>
                                      <p:to>
                                        <p:strVal val="hidden"/>
                                      </p:to>
                                    </p:set>
                                  </p:childTnLst>
                                </p:cTn>
                              </p:par>
                              <p:par>
                                <p:cTn id="243" presetID="2" presetClass="exit" presetSubtype="4" fill="hold" grpId="3" nodeType="withEffect">
                                  <p:stCondLst>
                                    <p:cond delay="0"/>
                                  </p:stCondLst>
                                  <p:childTnLst>
                                    <p:anim calcmode="lin" valueType="num">
                                      <p:cBhvr additive="base">
                                        <p:cTn id="244" dur="2000"/>
                                        <p:tgtEl>
                                          <p:spTgt spid="22"/>
                                        </p:tgtEl>
                                        <p:attrNameLst>
                                          <p:attrName>ppt_x</p:attrName>
                                        </p:attrNameLst>
                                      </p:cBhvr>
                                      <p:tavLst>
                                        <p:tav tm="0">
                                          <p:val>
                                            <p:strVal val="ppt_x"/>
                                          </p:val>
                                        </p:tav>
                                        <p:tav tm="100000">
                                          <p:val>
                                            <p:strVal val="ppt_x"/>
                                          </p:val>
                                        </p:tav>
                                      </p:tavLst>
                                    </p:anim>
                                    <p:anim calcmode="lin" valueType="num">
                                      <p:cBhvr additive="base">
                                        <p:cTn id="245" dur="2000"/>
                                        <p:tgtEl>
                                          <p:spTgt spid="22"/>
                                        </p:tgtEl>
                                        <p:attrNameLst>
                                          <p:attrName>ppt_y</p:attrName>
                                        </p:attrNameLst>
                                      </p:cBhvr>
                                      <p:tavLst>
                                        <p:tav tm="0">
                                          <p:val>
                                            <p:strVal val="ppt_y"/>
                                          </p:val>
                                        </p:tav>
                                        <p:tav tm="100000">
                                          <p:val>
                                            <p:strVal val="1+ppt_h/2"/>
                                          </p:val>
                                        </p:tav>
                                      </p:tavLst>
                                    </p:anim>
                                    <p:set>
                                      <p:cBhvr>
                                        <p:cTn id="246" dur="1" fill="hold">
                                          <p:stCondLst>
                                            <p:cond delay="1999"/>
                                          </p:stCondLst>
                                        </p:cTn>
                                        <p:tgtEl>
                                          <p:spTgt spid="22"/>
                                        </p:tgtEl>
                                        <p:attrNameLst>
                                          <p:attrName>style.visibility</p:attrName>
                                        </p:attrNameLst>
                                      </p:cBhvr>
                                      <p:to>
                                        <p:strVal val="hidden"/>
                                      </p:to>
                                    </p:set>
                                  </p:childTnLst>
                                </p:cTn>
                              </p:par>
                              <p:par>
                                <p:cTn id="247" presetID="19" presetClass="exit" presetSubtype="5" fill="hold" grpId="4" nodeType="withEffect">
                                  <p:stCondLst>
                                    <p:cond delay="0"/>
                                  </p:stCondLst>
                                  <p:childTnLst>
                                    <p:anim calcmode="lin" valueType="num">
                                      <p:cBhvr>
                                        <p:cTn id="248" dur="2000"/>
                                        <p:tgtEl>
                                          <p:spTgt spid="13"/>
                                        </p:tgtEl>
                                        <p:attrNameLst>
                                          <p:attrName>ppt_w</p:attrName>
                                        </p:attrNameLst>
                                      </p:cBhvr>
                                      <p:tavLst>
                                        <p:tav tm="0">
                                          <p:val>
                                            <p:strVal val="ppt_w"/>
                                          </p:val>
                                        </p:tav>
                                        <p:tav tm="100000">
                                          <p:val>
                                            <p:strVal val="ppt_w"/>
                                          </p:val>
                                        </p:tav>
                                      </p:tavLst>
                                    </p:anim>
                                    <p:anim calcmode="lin" valueType="num">
                                      <p:cBhvr>
                                        <p:cTn id="24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0" dur="1" fill="hold">
                                          <p:stCondLst>
                                            <p:cond delay="1999"/>
                                          </p:stCondLst>
                                        </p:cTn>
                                        <p:tgtEl>
                                          <p:spTgt spid="13"/>
                                        </p:tgtEl>
                                        <p:attrNameLst>
                                          <p:attrName>style.visibility</p:attrName>
                                        </p:attrNameLst>
                                      </p:cBhvr>
                                      <p:to>
                                        <p:strVal val="hidden"/>
                                      </p:to>
                                    </p:set>
                                  </p:childTnLst>
                                </p:cTn>
                              </p:par>
                              <p:par>
                                <p:cTn id="251" presetID="19" presetClass="exit" presetSubtype="5" fill="hold" grpId="4" nodeType="withEffect">
                                  <p:stCondLst>
                                    <p:cond delay="0"/>
                                  </p:stCondLst>
                                  <p:childTnLst>
                                    <p:anim calcmode="lin" valueType="num">
                                      <p:cBhvr>
                                        <p:cTn id="252" dur="2000"/>
                                        <p:tgtEl>
                                          <p:spTgt spid="14"/>
                                        </p:tgtEl>
                                        <p:attrNameLst>
                                          <p:attrName>ppt_w</p:attrName>
                                        </p:attrNameLst>
                                      </p:cBhvr>
                                      <p:tavLst>
                                        <p:tav tm="0">
                                          <p:val>
                                            <p:strVal val="ppt_w"/>
                                          </p:val>
                                        </p:tav>
                                        <p:tav tm="100000">
                                          <p:val>
                                            <p:strVal val="ppt_w"/>
                                          </p:val>
                                        </p:tav>
                                      </p:tavLst>
                                    </p:anim>
                                    <p:anim calcmode="lin" valueType="num">
                                      <p:cBhvr>
                                        <p:cTn id="253"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4" dur="1" fill="hold">
                                          <p:stCondLst>
                                            <p:cond delay="1999"/>
                                          </p:stCondLst>
                                        </p:cTn>
                                        <p:tgtEl>
                                          <p:spTgt spid="14"/>
                                        </p:tgtEl>
                                        <p:attrNameLst>
                                          <p:attrName>style.visibility</p:attrName>
                                        </p:attrNameLst>
                                      </p:cBhvr>
                                      <p:to>
                                        <p:strVal val="hidden"/>
                                      </p:to>
                                    </p:set>
                                  </p:childTnLst>
                                </p:cTn>
                              </p:par>
                              <p:par>
                                <p:cTn id="255" presetID="19" presetClass="exit" presetSubtype="5" fill="hold" grpId="4" nodeType="withEffect">
                                  <p:stCondLst>
                                    <p:cond delay="0"/>
                                  </p:stCondLst>
                                  <p:childTnLst>
                                    <p:anim calcmode="lin" valueType="num">
                                      <p:cBhvr>
                                        <p:cTn id="256" dur="2000"/>
                                        <p:tgtEl>
                                          <p:spTgt spid="15"/>
                                        </p:tgtEl>
                                        <p:attrNameLst>
                                          <p:attrName>ppt_w</p:attrName>
                                        </p:attrNameLst>
                                      </p:cBhvr>
                                      <p:tavLst>
                                        <p:tav tm="0">
                                          <p:val>
                                            <p:strVal val="ppt_w"/>
                                          </p:val>
                                        </p:tav>
                                        <p:tav tm="100000">
                                          <p:val>
                                            <p:strVal val="ppt_w"/>
                                          </p:val>
                                        </p:tav>
                                      </p:tavLst>
                                    </p:anim>
                                    <p:anim calcmode="lin" valueType="num">
                                      <p:cBhvr>
                                        <p:cTn id="257"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8" dur="1" fill="hold">
                                          <p:stCondLst>
                                            <p:cond delay="1999"/>
                                          </p:stCondLst>
                                        </p:cTn>
                                        <p:tgtEl>
                                          <p:spTgt spid="15"/>
                                        </p:tgtEl>
                                        <p:attrNameLst>
                                          <p:attrName>style.visibility</p:attrName>
                                        </p:attrNameLst>
                                      </p:cBhvr>
                                      <p:to>
                                        <p:strVal val="hidden"/>
                                      </p:to>
                                    </p:set>
                                  </p:childTnLst>
                                </p:cTn>
                              </p:par>
                              <p:par>
                                <p:cTn id="259" presetID="19" presetClass="exit" presetSubtype="5" fill="hold" grpId="4" nodeType="withEffect">
                                  <p:stCondLst>
                                    <p:cond delay="0"/>
                                  </p:stCondLst>
                                  <p:childTnLst>
                                    <p:anim calcmode="lin" valueType="num">
                                      <p:cBhvr>
                                        <p:cTn id="260" dur="2000"/>
                                        <p:tgtEl>
                                          <p:spTgt spid="16"/>
                                        </p:tgtEl>
                                        <p:attrNameLst>
                                          <p:attrName>ppt_w</p:attrName>
                                        </p:attrNameLst>
                                      </p:cBhvr>
                                      <p:tavLst>
                                        <p:tav tm="0">
                                          <p:val>
                                            <p:strVal val="ppt_w"/>
                                          </p:val>
                                        </p:tav>
                                        <p:tav tm="100000">
                                          <p:val>
                                            <p:strVal val="ppt_w"/>
                                          </p:val>
                                        </p:tav>
                                      </p:tavLst>
                                    </p:anim>
                                    <p:anim calcmode="lin" valueType="num">
                                      <p:cBhvr>
                                        <p:cTn id="261"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2" dur="1" fill="hold">
                                          <p:stCondLst>
                                            <p:cond delay="1999"/>
                                          </p:stCondLst>
                                        </p:cTn>
                                        <p:tgtEl>
                                          <p:spTgt spid="16"/>
                                        </p:tgtEl>
                                        <p:attrNameLst>
                                          <p:attrName>style.visibility</p:attrName>
                                        </p:attrNameLst>
                                      </p:cBhvr>
                                      <p:to>
                                        <p:strVal val="hidden"/>
                                      </p:to>
                                    </p:set>
                                  </p:childTnLst>
                                </p:cTn>
                              </p:par>
                              <p:par>
                                <p:cTn id="263" presetID="19" presetClass="exit" presetSubtype="5" fill="hold" grpId="4" nodeType="withEffect">
                                  <p:stCondLst>
                                    <p:cond delay="0"/>
                                  </p:stCondLst>
                                  <p:childTnLst>
                                    <p:anim calcmode="lin" valueType="num">
                                      <p:cBhvr>
                                        <p:cTn id="264" dur="2000"/>
                                        <p:tgtEl>
                                          <p:spTgt spid="17"/>
                                        </p:tgtEl>
                                        <p:attrNameLst>
                                          <p:attrName>ppt_w</p:attrName>
                                        </p:attrNameLst>
                                      </p:cBhvr>
                                      <p:tavLst>
                                        <p:tav tm="0">
                                          <p:val>
                                            <p:strVal val="ppt_w"/>
                                          </p:val>
                                        </p:tav>
                                        <p:tav tm="100000">
                                          <p:val>
                                            <p:strVal val="ppt_w"/>
                                          </p:val>
                                        </p:tav>
                                      </p:tavLst>
                                    </p:anim>
                                    <p:anim calcmode="lin" valueType="num">
                                      <p:cBhvr>
                                        <p:cTn id="265"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6" dur="1" fill="hold">
                                          <p:stCondLst>
                                            <p:cond delay="1999"/>
                                          </p:stCondLst>
                                        </p:cTn>
                                        <p:tgtEl>
                                          <p:spTgt spid="17"/>
                                        </p:tgtEl>
                                        <p:attrNameLst>
                                          <p:attrName>style.visibility</p:attrName>
                                        </p:attrNameLst>
                                      </p:cBhvr>
                                      <p:to>
                                        <p:strVal val="hidden"/>
                                      </p:to>
                                    </p:set>
                                  </p:childTnLst>
                                </p:cTn>
                              </p:par>
                              <p:par>
                                <p:cTn id="267" presetID="19" presetClass="exit" presetSubtype="5" fill="hold" grpId="4" nodeType="withEffect">
                                  <p:stCondLst>
                                    <p:cond delay="0"/>
                                  </p:stCondLst>
                                  <p:childTnLst>
                                    <p:anim calcmode="lin" valueType="num">
                                      <p:cBhvr>
                                        <p:cTn id="268" dur="2000"/>
                                        <p:tgtEl>
                                          <p:spTgt spid="18"/>
                                        </p:tgtEl>
                                        <p:attrNameLst>
                                          <p:attrName>ppt_w</p:attrName>
                                        </p:attrNameLst>
                                      </p:cBhvr>
                                      <p:tavLst>
                                        <p:tav tm="0">
                                          <p:val>
                                            <p:strVal val="ppt_w"/>
                                          </p:val>
                                        </p:tav>
                                        <p:tav tm="100000">
                                          <p:val>
                                            <p:strVal val="ppt_w"/>
                                          </p:val>
                                        </p:tav>
                                      </p:tavLst>
                                    </p:anim>
                                    <p:anim calcmode="lin" valueType="num">
                                      <p:cBhvr>
                                        <p:cTn id="269"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0" dur="1" fill="hold">
                                          <p:stCondLst>
                                            <p:cond delay="1999"/>
                                          </p:stCondLst>
                                        </p:cTn>
                                        <p:tgtEl>
                                          <p:spTgt spid="18"/>
                                        </p:tgtEl>
                                        <p:attrNameLst>
                                          <p:attrName>style.visibility</p:attrName>
                                        </p:attrNameLst>
                                      </p:cBhvr>
                                      <p:to>
                                        <p:strVal val="hidden"/>
                                      </p:to>
                                    </p:set>
                                  </p:childTnLst>
                                </p:cTn>
                              </p:par>
                              <p:par>
                                <p:cTn id="271" presetID="19" presetClass="exit" presetSubtype="5" fill="hold" grpId="4" nodeType="withEffect">
                                  <p:stCondLst>
                                    <p:cond delay="0"/>
                                  </p:stCondLst>
                                  <p:childTnLst>
                                    <p:anim calcmode="lin" valueType="num">
                                      <p:cBhvr>
                                        <p:cTn id="272" dur="2000"/>
                                        <p:tgtEl>
                                          <p:spTgt spid="19"/>
                                        </p:tgtEl>
                                        <p:attrNameLst>
                                          <p:attrName>ppt_w</p:attrName>
                                        </p:attrNameLst>
                                      </p:cBhvr>
                                      <p:tavLst>
                                        <p:tav tm="0">
                                          <p:val>
                                            <p:strVal val="ppt_w"/>
                                          </p:val>
                                        </p:tav>
                                        <p:tav tm="100000">
                                          <p:val>
                                            <p:strVal val="ppt_w"/>
                                          </p:val>
                                        </p:tav>
                                      </p:tavLst>
                                    </p:anim>
                                    <p:anim calcmode="lin" valueType="num">
                                      <p:cBhvr>
                                        <p:cTn id="273"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4" dur="1" fill="hold">
                                          <p:stCondLst>
                                            <p:cond delay="1999"/>
                                          </p:stCondLst>
                                        </p:cTn>
                                        <p:tgtEl>
                                          <p:spTgt spid="19"/>
                                        </p:tgtEl>
                                        <p:attrNameLst>
                                          <p:attrName>style.visibility</p:attrName>
                                        </p:attrNameLst>
                                      </p:cBhvr>
                                      <p:to>
                                        <p:strVal val="hidden"/>
                                      </p:to>
                                    </p:set>
                                  </p:childTnLst>
                                </p:cTn>
                              </p:par>
                              <p:par>
                                <p:cTn id="275" presetID="19" presetClass="exit" presetSubtype="5" fill="hold" grpId="4" nodeType="withEffect">
                                  <p:stCondLst>
                                    <p:cond delay="0"/>
                                  </p:stCondLst>
                                  <p:childTnLst>
                                    <p:anim calcmode="lin" valueType="num">
                                      <p:cBhvr>
                                        <p:cTn id="276" dur="2000"/>
                                        <p:tgtEl>
                                          <p:spTgt spid="20"/>
                                        </p:tgtEl>
                                        <p:attrNameLst>
                                          <p:attrName>ppt_w</p:attrName>
                                        </p:attrNameLst>
                                      </p:cBhvr>
                                      <p:tavLst>
                                        <p:tav tm="0">
                                          <p:val>
                                            <p:strVal val="ppt_w"/>
                                          </p:val>
                                        </p:tav>
                                        <p:tav tm="100000">
                                          <p:val>
                                            <p:strVal val="ppt_w"/>
                                          </p:val>
                                        </p:tav>
                                      </p:tavLst>
                                    </p:anim>
                                    <p:anim calcmode="lin" valueType="num">
                                      <p:cBhvr>
                                        <p:cTn id="277"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8" dur="1" fill="hold">
                                          <p:stCondLst>
                                            <p:cond delay="1999"/>
                                          </p:stCondLst>
                                        </p:cTn>
                                        <p:tgtEl>
                                          <p:spTgt spid="20"/>
                                        </p:tgtEl>
                                        <p:attrNameLst>
                                          <p:attrName>style.visibility</p:attrName>
                                        </p:attrNameLst>
                                      </p:cBhvr>
                                      <p:to>
                                        <p:strVal val="hidden"/>
                                      </p:to>
                                    </p:set>
                                  </p:childTnLst>
                                </p:cTn>
                              </p:par>
                              <p:par>
                                <p:cTn id="279" presetID="19" presetClass="exit" presetSubtype="5" fill="hold" grpId="4" nodeType="withEffect">
                                  <p:stCondLst>
                                    <p:cond delay="0"/>
                                  </p:stCondLst>
                                  <p:childTnLst>
                                    <p:anim calcmode="lin" valueType="num">
                                      <p:cBhvr>
                                        <p:cTn id="280" dur="2000"/>
                                        <p:tgtEl>
                                          <p:spTgt spid="21"/>
                                        </p:tgtEl>
                                        <p:attrNameLst>
                                          <p:attrName>ppt_w</p:attrName>
                                        </p:attrNameLst>
                                      </p:cBhvr>
                                      <p:tavLst>
                                        <p:tav tm="0">
                                          <p:val>
                                            <p:strVal val="ppt_w"/>
                                          </p:val>
                                        </p:tav>
                                        <p:tav tm="100000">
                                          <p:val>
                                            <p:strVal val="ppt_w"/>
                                          </p:val>
                                        </p:tav>
                                      </p:tavLst>
                                    </p:anim>
                                    <p:anim calcmode="lin" valueType="num">
                                      <p:cBhvr>
                                        <p:cTn id="281"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2" dur="1" fill="hold">
                                          <p:stCondLst>
                                            <p:cond delay="1999"/>
                                          </p:stCondLst>
                                        </p:cTn>
                                        <p:tgtEl>
                                          <p:spTgt spid="21"/>
                                        </p:tgtEl>
                                        <p:attrNameLst>
                                          <p:attrName>style.visibility</p:attrName>
                                        </p:attrNameLst>
                                      </p:cBhvr>
                                      <p:to>
                                        <p:strVal val="hidden"/>
                                      </p:to>
                                    </p:set>
                                  </p:childTnLst>
                                </p:cTn>
                              </p:par>
                              <p:par>
                                <p:cTn id="283" presetID="19" presetClass="exit" presetSubtype="5" fill="hold" grpId="4" nodeType="withEffect">
                                  <p:stCondLst>
                                    <p:cond delay="0"/>
                                  </p:stCondLst>
                                  <p:childTnLst>
                                    <p:anim calcmode="lin" valueType="num">
                                      <p:cBhvr>
                                        <p:cTn id="284" dur="2000"/>
                                        <p:tgtEl>
                                          <p:spTgt spid="22"/>
                                        </p:tgtEl>
                                        <p:attrNameLst>
                                          <p:attrName>ppt_w</p:attrName>
                                        </p:attrNameLst>
                                      </p:cBhvr>
                                      <p:tavLst>
                                        <p:tav tm="0">
                                          <p:val>
                                            <p:strVal val="ppt_w"/>
                                          </p:val>
                                        </p:tav>
                                        <p:tav tm="100000">
                                          <p:val>
                                            <p:strVal val="ppt_w"/>
                                          </p:val>
                                        </p:tav>
                                      </p:tavLst>
                                    </p:anim>
                                    <p:anim calcmode="lin" valueType="num">
                                      <p:cBhvr>
                                        <p:cTn id="285"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6" dur="1" fill="hold">
                                          <p:stCondLst>
                                            <p:cond delay="1999"/>
                                          </p:stCondLst>
                                        </p:cTn>
                                        <p:tgtEl>
                                          <p:spTgt spid="22"/>
                                        </p:tgtEl>
                                        <p:attrNameLst>
                                          <p:attrName>style.visibility</p:attrName>
                                        </p:attrNameLst>
                                      </p:cBhvr>
                                      <p:to>
                                        <p:strVal val="hidden"/>
                                      </p:to>
                                    </p:set>
                                  </p:childTnLst>
                                </p:cTn>
                              </p:par>
                              <p:par>
                                <p:cTn id="287" presetID="2" presetClass="exit" presetSubtype="1" fill="hold" grpId="3" nodeType="withEffect">
                                  <p:stCondLst>
                                    <p:cond delay="0"/>
                                  </p:stCondLst>
                                  <p:childTnLst>
                                    <p:anim calcmode="lin" valueType="num">
                                      <p:cBhvr additive="base">
                                        <p:cTn id="288" dur="2000"/>
                                        <p:tgtEl>
                                          <p:spTgt spid="3"/>
                                        </p:tgtEl>
                                        <p:attrNameLst>
                                          <p:attrName>ppt_x</p:attrName>
                                        </p:attrNameLst>
                                      </p:cBhvr>
                                      <p:tavLst>
                                        <p:tav tm="0">
                                          <p:val>
                                            <p:strVal val="ppt_x"/>
                                          </p:val>
                                        </p:tav>
                                        <p:tav tm="100000">
                                          <p:val>
                                            <p:strVal val="ppt_x"/>
                                          </p:val>
                                        </p:tav>
                                      </p:tavLst>
                                    </p:anim>
                                    <p:anim calcmode="lin" valueType="num">
                                      <p:cBhvr additive="base">
                                        <p:cTn id="289" dur="2000"/>
                                        <p:tgtEl>
                                          <p:spTgt spid="3"/>
                                        </p:tgtEl>
                                        <p:attrNameLst>
                                          <p:attrName>ppt_y</p:attrName>
                                        </p:attrNameLst>
                                      </p:cBhvr>
                                      <p:tavLst>
                                        <p:tav tm="0">
                                          <p:val>
                                            <p:strVal val="ppt_y"/>
                                          </p:val>
                                        </p:tav>
                                        <p:tav tm="100000">
                                          <p:val>
                                            <p:strVal val="0-ppt_h/2"/>
                                          </p:val>
                                        </p:tav>
                                      </p:tavLst>
                                    </p:anim>
                                    <p:set>
                                      <p:cBhvr>
                                        <p:cTn id="290" dur="1" fill="hold">
                                          <p:stCondLst>
                                            <p:cond delay="1999"/>
                                          </p:stCondLst>
                                        </p:cTn>
                                        <p:tgtEl>
                                          <p:spTgt spid="3"/>
                                        </p:tgtEl>
                                        <p:attrNameLst>
                                          <p:attrName>style.visibility</p:attrName>
                                        </p:attrNameLst>
                                      </p:cBhvr>
                                      <p:to>
                                        <p:strVal val="hidden"/>
                                      </p:to>
                                    </p:set>
                                  </p:childTnLst>
                                </p:cTn>
                              </p:par>
                              <p:par>
                                <p:cTn id="291" presetID="2" presetClass="exit" presetSubtype="1" fill="hold" grpId="3" nodeType="withEffect">
                                  <p:stCondLst>
                                    <p:cond delay="0"/>
                                  </p:stCondLst>
                                  <p:childTnLst>
                                    <p:anim calcmode="lin" valueType="num">
                                      <p:cBhvr additive="base">
                                        <p:cTn id="292" dur="2000"/>
                                        <p:tgtEl>
                                          <p:spTgt spid="4"/>
                                        </p:tgtEl>
                                        <p:attrNameLst>
                                          <p:attrName>ppt_x</p:attrName>
                                        </p:attrNameLst>
                                      </p:cBhvr>
                                      <p:tavLst>
                                        <p:tav tm="0">
                                          <p:val>
                                            <p:strVal val="ppt_x"/>
                                          </p:val>
                                        </p:tav>
                                        <p:tav tm="100000">
                                          <p:val>
                                            <p:strVal val="ppt_x"/>
                                          </p:val>
                                        </p:tav>
                                      </p:tavLst>
                                    </p:anim>
                                    <p:anim calcmode="lin" valueType="num">
                                      <p:cBhvr additive="base">
                                        <p:cTn id="293" dur="2000"/>
                                        <p:tgtEl>
                                          <p:spTgt spid="4"/>
                                        </p:tgtEl>
                                        <p:attrNameLst>
                                          <p:attrName>ppt_y</p:attrName>
                                        </p:attrNameLst>
                                      </p:cBhvr>
                                      <p:tavLst>
                                        <p:tav tm="0">
                                          <p:val>
                                            <p:strVal val="ppt_y"/>
                                          </p:val>
                                        </p:tav>
                                        <p:tav tm="100000">
                                          <p:val>
                                            <p:strVal val="0-ppt_h/2"/>
                                          </p:val>
                                        </p:tav>
                                      </p:tavLst>
                                    </p:anim>
                                    <p:set>
                                      <p:cBhvr>
                                        <p:cTn id="294" dur="1" fill="hold">
                                          <p:stCondLst>
                                            <p:cond delay="1999"/>
                                          </p:stCondLst>
                                        </p:cTn>
                                        <p:tgtEl>
                                          <p:spTgt spid="4"/>
                                        </p:tgtEl>
                                        <p:attrNameLst>
                                          <p:attrName>style.visibility</p:attrName>
                                        </p:attrNameLst>
                                      </p:cBhvr>
                                      <p:to>
                                        <p:strVal val="hidden"/>
                                      </p:to>
                                    </p:set>
                                  </p:childTnLst>
                                </p:cTn>
                              </p:par>
                              <p:par>
                                <p:cTn id="295" presetID="2" presetClass="exit" presetSubtype="1" fill="hold" grpId="3" nodeType="withEffect">
                                  <p:stCondLst>
                                    <p:cond delay="0"/>
                                  </p:stCondLst>
                                  <p:childTnLst>
                                    <p:anim calcmode="lin" valueType="num">
                                      <p:cBhvr additive="base">
                                        <p:cTn id="296" dur="2000"/>
                                        <p:tgtEl>
                                          <p:spTgt spid="5"/>
                                        </p:tgtEl>
                                        <p:attrNameLst>
                                          <p:attrName>ppt_x</p:attrName>
                                        </p:attrNameLst>
                                      </p:cBhvr>
                                      <p:tavLst>
                                        <p:tav tm="0">
                                          <p:val>
                                            <p:strVal val="ppt_x"/>
                                          </p:val>
                                        </p:tav>
                                        <p:tav tm="100000">
                                          <p:val>
                                            <p:strVal val="ppt_x"/>
                                          </p:val>
                                        </p:tav>
                                      </p:tavLst>
                                    </p:anim>
                                    <p:anim calcmode="lin" valueType="num">
                                      <p:cBhvr additive="base">
                                        <p:cTn id="297" dur="2000"/>
                                        <p:tgtEl>
                                          <p:spTgt spid="5"/>
                                        </p:tgtEl>
                                        <p:attrNameLst>
                                          <p:attrName>ppt_y</p:attrName>
                                        </p:attrNameLst>
                                      </p:cBhvr>
                                      <p:tavLst>
                                        <p:tav tm="0">
                                          <p:val>
                                            <p:strVal val="ppt_y"/>
                                          </p:val>
                                        </p:tav>
                                        <p:tav tm="100000">
                                          <p:val>
                                            <p:strVal val="0-ppt_h/2"/>
                                          </p:val>
                                        </p:tav>
                                      </p:tavLst>
                                    </p:anim>
                                    <p:set>
                                      <p:cBhvr>
                                        <p:cTn id="298" dur="1" fill="hold">
                                          <p:stCondLst>
                                            <p:cond delay="1999"/>
                                          </p:stCondLst>
                                        </p:cTn>
                                        <p:tgtEl>
                                          <p:spTgt spid="5"/>
                                        </p:tgtEl>
                                        <p:attrNameLst>
                                          <p:attrName>style.visibility</p:attrName>
                                        </p:attrNameLst>
                                      </p:cBhvr>
                                      <p:to>
                                        <p:strVal val="hidden"/>
                                      </p:to>
                                    </p:set>
                                  </p:childTnLst>
                                </p:cTn>
                              </p:par>
                              <p:par>
                                <p:cTn id="299" presetID="2" presetClass="exit" presetSubtype="1" fill="hold" grpId="3" nodeType="withEffect">
                                  <p:stCondLst>
                                    <p:cond delay="0"/>
                                  </p:stCondLst>
                                  <p:childTnLst>
                                    <p:anim calcmode="lin" valueType="num">
                                      <p:cBhvr additive="base">
                                        <p:cTn id="300" dur="2000"/>
                                        <p:tgtEl>
                                          <p:spTgt spid="6"/>
                                        </p:tgtEl>
                                        <p:attrNameLst>
                                          <p:attrName>ppt_x</p:attrName>
                                        </p:attrNameLst>
                                      </p:cBhvr>
                                      <p:tavLst>
                                        <p:tav tm="0">
                                          <p:val>
                                            <p:strVal val="ppt_x"/>
                                          </p:val>
                                        </p:tav>
                                        <p:tav tm="100000">
                                          <p:val>
                                            <p:strVal val="ppt_x"/>
                                          </p:val>
                                        </p:tav>
                                      </p:tavLst>
                                    </p:anim>
                                    <p:anim calcmode="lin" valueType="num">
                                      <p:cBhvr additive="base">
                                        <p:cTn id="301" dur="2000"/>
                                        <p:tgtEl>
                                          <p:spTgt spid="6"/>
                                        </p:tgtEl>
                                        <p:attrNameLst>
                                          <p:attrName>ppt_y</p:attrName>
                                        </p:attrNameLst>
                                      </p:cBhvr>
                                      <p:tavLst>
                                        <p:tav tm="0">
                                          <p:val>
                                            <p:strVal val="ppt_y"/>
                                          </p:val>
                                        </p:tav>
                                        <p:tav tm="100000">
                                          <p:val>
                                            <p:strVal val="0-ppt_h/2"/>
                                          </p:val>
                                        </p:tav>
                                      </p:tavLst>
                                    </p:anim>
                                    <p:set>
                                      <p:cBhvr>
                                        <p:cTn id="302" dur="1" fill="hold">
                                          <p:stCondLst>
                                            <p:cond delay="1999"/>
                                          </p:stCondLst>
                                        </p:cTn>
                                        <p:tgtEl>
                                          <p:spTgt spid="6"/>
                                        </p:tgtEl>
                                        <p:attrNameLst>
                                          <p:attrName>style.visibility</p:attrName>
                                        </p:attrNameLst>
                                      </p:cBhvr>
                                      <p:to>
                                        <p:strVal val="hidden"/>
                                      </p:to>
                                    </p:set>
                                  </p:childTnLst>
                                </p:cTn>
                              </p:par>
                              <p:par>
                                <p:cTn id="303" presetID="2" presetClass="exit" presetSubtype="1" fill="hold" grpId="3" nodeType="withEffect">
                                  <p:stCondLst>
                                    <p:cond delay="0"/>
                                  </p:stCondLst>
                                  <p:childTnLst>
                                    <p:anim calcmode="lin" valueType="num">
                                      <p:cBhvr additive="base">
                                        <p:cTn id="304" dur="2000"/>
                                        <p:tgtEl>
                                          <p:spTgt spid="7"/>
                                        </p:tgtEl>
                                        <p:attrNameLst>
                                          <p:attrName>ppt_x</p:attrName>
                                        </p:attrNameLst>
                                      </p:cBhvr>
                                      <p:tavLst>
                                        <p:tav tm="0">
                                          <p:val>
                                            <p:strVal val="ppt_x"/>
                                          </p:val>
                                        </p:tav>
                                        <p:tav tm="100000">
                                          <p:val>
                                            <p:strVal val="ppt_x"/>
                                          </p:val>
                                        </p:tav>
                                      </p:tavLst>
                                    </p:anim>
                                    <p:anim calcmode="lin" valueType="num">
                                      <p:cBhvr additive="base">
                                        <p:cTn id="305" dur="2000"/>
                                        <p:tgtEl>
                                          <p:spTgt spid="7"/>
                                        </p:tgtEl>
                                        <p:attrNameLst>
                                          <p:attrName>ppt_y</p:attrName>
                                        </p:attrNameLst>
                                      </p:cBhvr>
                                      <p:tavLst>
                                        <p:tav tm="0">
                                          <p:val>
                                            <p:strVal val="ppt_y"/>
                                          </p:val>
                                        </p:tav>
                                        <p:tav tm="100000">
                                          <p:val>
                                            <p:strVal val="0-ppt_h/2"/>
                                          </p:val>
                                        </p:tav>
                                      </p:tavLst>
                                    </p:anim>
                                    <p:set>
                                      <p:cBhvr>
                                        <p:cTn id="306" dur="1" fill="hold">
                                          <p:stCondLst>
                                            <p:cond delay="1999"/>
                                          </p:stCondLst>
                                        </p:cTn>
                                        <p:tgtEl>
                                          <p:spTgt spid="7"/>
                                        </p:tgtEl>
                                        <p:attrNameLst>
                                          <p:attrName>style.visibility</p:attrName>
                                        </p:attrNameLst>
                                      </p:cBhvr>
                                      <p:to>
                                        <p:strVal val="hidden"/>
                                      </p:to>
                                    </p:set>
                                  </p:childTnLst>
                                </p:cTn>
                              </p:par>
                              <p:par>
                                <p:cTn id="307" presetID="2" presetClass="exit" presetSubtype="1" fill="hold" grpId="3" nodeType="withEffect">
                                  <p:stCondLst>
                                    <p:cond delay="0"/>
                                  </p:stCondLst>
                                  <p:childTnLst>
                                    <p:anim calcmode="lin" valueType="num">
                                      <p:cBhvr additive="base">
                                        <p:cTn id="308" dur="2000"/>
                                        <p:tgtEl>
                                          <p:spTgt spid="8"/>
                                        </p:tgtEl>
                                        <p:attrNameLst>
                                          <p:attrName>ppt_x</p:attrName>
                                        </p:attrNameLst>
                                      </p:cBhvr>
                                      <p:tavLst>
                                        <p:tav tm="0">
                                          <p:val>
                                            <p:strVal val="ppt_x"/>
                                          </p:val>
                                        </p:tav>
                                        <p:tav tm="100000">
                                          <p:val>
                                            <p:strVal val="ppt_x"/>
                                          </p:val>
                                        </p:tav>
                                      </p:tavLst>
                                    </p:anim>
                                    <p:anim calcmode="lin" valueType="num">
                                      <p:cBhvr additive="base">
                                        <p:cTn id="309" dur="2000"/>
                                        <p:tgtEl>
                                          <p:spTgt spid="8"/>
                                        </p:tgtEl>
                                        <p:attrNameLst>
                                          <p:attrName>ppt_y</p:attrName>
                                        </p:attrNameLst>
                                      </p:cBhvr>
                                      <p:tavLst>
                                        <p:tav tm="0">
                                          <p:val>
                                            <p:strVal val="ppt_y"/>
                                          </p:val>
                                        </p:tav>
                                        <p:tav tm="100000">
                                          <p:val>
                                            <p:strVal val="0-ppt_h/2"/>
                                          </p:val>
                                        </p:tav>
                                      </p:tavLst>
                                    </p:anim>
                                    <p:set>
                                      <p:cBhvr>
                                        <p:cTn id="310" dur="1" fill="hold">
                                          <p:stCondLst>
                                            <p:cond delay="1999"/>
                                          </p:stCondLst>
                                        </p:cTn>
                                        <p:tgtEl>
                                          <p:spTgt spid="8"/>
                                        </p:tgtEl>
                                        <p:attrNameLst>
                                          <p:attrName>style.visibility</p:attrName>
                                        </p:attrNameLst>
                                      </p:cBhvr>
                                      <p:to>
                                        <p:strVal val="hidden"/>
                                      </p:to>
                                    </p:set>
                                  </p:childTnLst>
                                </p:cTn>
                              </p:par>
                              <p:par>
                                <p:cTn id="311" presetID="2" presetClass="exit" presetSubtype="1" fill="hold" grpId="3" nodeType="withEffect">
                                  <p:stCondLst>
                                    <p:cond delay="0"/>
                                  </p:stCondLst>
                                  <p:childTnLst>
                                    <p:anim calcmode="lin" valueType="num">
                                      <p:cBhvr additive="base">
                                        <p:cTn id="312" dur="2000"/>
                                        <p:tgtEl>
                                          <p:spTgt spid="9"/>
                                        </p:tgtEl>
                                        <p:attrNameLst>
                                          <p:attrName>ppt_x</p:attrName>
                                        </p:attrNameLst>
                                      </p:cBhvr>
                                      <p:tavLst>
                                        <p:tav tm="0">
                                          <p:val>
                                            <p:strVal val="ppt_x"/>
                                          </p:val>
                                        </p:tav>
                                        <p:tav tm="100000">
                                          <p:val>
                                            <p:strVal val="ppt_x"/>
                                          </p:val>
                                        </p:tav>
                                      </p:tavLst>
                                    </p:anim>
                                    <p:anim calcmode="lin" valueType="num">
                                      <p:cBhvr additive="base">
                                        <p:cTn id="313" dur="2000"/>
                                        <p:tgtEl>
                                          <p:spTgt spid="9"/>
                                        </p:tgtEl>
                                        <p:attrNameLst>
                                          <p:attrName>ppt_y</p:attrName>
                                        </p:attrNameLst>
                                      </p:cBhvr>
                                      <p:tavLst>
                                        <p:tav tm="0">
                                          <p:val>
                                            <p:strVal val="ppt_y"/>
                                          </p:val>
                                        </p:tav>
                                        <p:tav tm="100000">
                                          <p:val>
                                            <p:strVal val="0-ppt_h/2"/>
                                          </p:val>
                                        </p:tav>
                                      </p:tavLst>
                                    </p:anim>
                                    <p:set>
                                      <p:cBhvr>
                                        <p:cTn id="314" dur="1" fill="hold">
                                          <p:stCondLst>
                                            <p:cond delay="1999"/>
                                          </p:stCondLst>
                                        </p:cTn>
                                        <p:tgtEl>
                                          <p:spTgt spid="9"/>
                                        </p:tgtEl>
                                        <p:attrNameLst>
                                          <p:attrName>style.visibility</p:attrName>
                                        </p:attrNameLst>
                                      </p:cBhvr>
                                      <p:to>
                                        <p:strVal val="hidden"/>
                                      </p:to>
                                    </p:set>
                                  </p:childTnLst>
                                </p:cTn>
                              </p:par>
                              <p:par>
                                <p:cTn id="315" presetID="2" presetClass="exit" presetSubtype="1" fill="hold" grpId="3" nodeType="withEffect">
                                  <p:stCondLst>
                                    <p:cond delay="0"/>
                                  </p:stCondLst>
                                  <p:childTnLst>
                                    <p:anim calcmode="lin" valueType="num">
                                      <p:cBhvr additive="base">
                                        <p:cTn id="316" dur="2000"/>
                                        <p:tgtEl>
                                          <p:spTgt spid="10"/>
                                        </p:tgtEl>
                                        <p:attrNameLst>
                                          <p:attrName>ppt_x</p:attrName>
                                        </p:attrNameLst>
                                      </p:cBhvr>
                                      <p:tavLst>
                                        <p:tav tm="0">
                                          <p:val>
                                            <p:strVal val="ppt_x"/>
                                          </p:val>
                                        </p:tav>
                                        <p:tav tm="100000">
                                          <p:val>
                                            <p:strVal val="ppt_x"/>
                                          </p:val>
                                        </p:tav>
                                      </p:tavLst>
                                    </p:anim>
                                    <p:anim calcmode="lin" valueType="num">
                                      <p:cBhvr additive="base">
                                        <p:cTn id="317" dur="2000"/>
                                        <p:tgtEl>
                                          <p:spTgt spid="10"/>
                                        </p:tgtEl>
                                        <p:attrNameLst>
                                          <p:attrName>ppt_y</p:attrName>
                                        </p:attrNameLst>
                                      </p:cBhvr>
                                      <p:tavLst>
                                        <p:tav tm="0">
                                          <p:val>
                                            <p:strVal val="ppt_y"/>
                                          </p:val>
                                        </p:tav>
                                        <p:tav tm="100000">
                                          <p:val>
                                            <p:strVal val="0-ppt_h/2"/>
                                          </p:val>
                                        </p:tav>
                                      </p:tavLst>
                                    </p:anim>
                                    <p:set>
                                      <p:cBhvr>
                                        <p:cTn id="318" dur="1" fill="hold">
                                          <p:stCondLst>
                                            <p:cond delay="1999"/>
                                          </p:stCondLst>
                                        </p:cTn>
                                        <p:tgtEl>
                                          <p:spTgt spid="10"/>
                                        </p:tgtEl>
                                        <p:attrNameLst>
                                          <p:attrName>style.visibility</p:attrName>
                                        </p:attrNameLst>
                                      </p:cBhvr>
                                      <p:to>
                                        <p:strVal val="hidden"/>
                                      </p:to>
                                    </p:set>
                                  </p:childTnLst>
                                </p:cTn>
                              </p:par>
                              <p:par>
                                <p:cTn id="319" presetID="2" presetClass="exit" presetSubtype="1" fill="hold" grpId="3" nodeType="withEffect">
                                  <p:stCondLst>
                                    <p:cond delay="0"/>
                                  </p:stCondLst>
                                  <p:childTnLst>
                                    <p:anim calcmode="lin" valueType="num">
                                      <p:cBhvr additive="base">
                                        <p:cTn id="320" dur="2000"/>
                                        <p:tgtEl>
                                          <p:spTgt spid="11"/>
                                        </p:tgtEl>
                                        <p:attrNameLst>
                                          <p:attrName>ppt_x</p:attrName>
                                        </p:attrNameLst>
                                      </p:cBhvr>
                                      <p:tavLst>
                                        <p:tav tm="0">
                                          <p:val>
                                            <p:strVal val="ppt_x"/>
                                          </p:val>
                                        </p:tav>
                                        <p:tav tm="100000">
                                          <p:val>
                                            <p:strVal val="ppt_x"/>
                                          </p:val>
                                        </p:tav>
                                      </p:tavLst>
                                    </p:anim>
                                    <p:anim calcmode="lin" valueType="num">
                                      <p:cBhvr additive="base">
                                        <p:cTn id="321" dur="2000"/>
                                        <p:tgtEl>
                                          <p:spTgt spid="11"/>
                                        </p:tgtEl>
                                        <p:attrNameLst>
                                          <p:attrName>ppt_y</p:attrName>
                                        </p:attrNameLst>
                                      </p:cBhvr>
                                      <p:tavLst>
                                        <p:tav tm="0">
                                          <p:val>
                                            <p:strVal val="ppt_y"/>
                                          </p:val>
                                        </p:tav>
                                        <p:tav tm="100000">
                                          <p:val>
                                            <p:strVal val="0-ppt_h/2"/>
                                          </p:val>
                                        </p:tav>
                                      </p:tavLst>
                                    </p:anim>
                                    <p:set>
                                      <p:cBhvr>
                                        <p:cTn id="322" dur="1" fill="hold">
                                          <p:stCondLst>
                                            <p:cond delay="1999"/>
                                          </p:stCondLst>
                                        </p:cTn>
                                        <p:tgtEl>
                                          <p:spTgt spid="11"/>
                                        </p:tgtEl>
                                        <p:attrNameLst>
                                          <p:attrName>style.visibility</p:attrName>
                                        </p:attrNameLst>
                                      </p:cBhvr>
                                      <p:to>
                                        <p:strVal val="hidden"/>
                                      </p:to>
                                    </p:set>
                                  </p:childTnLst>
                                </p:cTn>
                              </p:par>
                              <p:par>
                                <p:cTn id="323" presetID="2" presetClass="exit" presetSubtype="1" fill="hold" grpId="3" nodeType="withEffect">
                                  <p:stCondLst>
                                    <p:cond delay="0"/>
                                  </p:stCondLst>
                                  <p:childTnLst>
                                    <p:anim calcmode="lin" valueType="num">
                                      <p:cBhvr additive="base">
                                        <p:cTn id="324" dur="2000"/>
                                        <p:tgtEl>
                                          <p:spTgt spid="12"/>
                                        </p:tgtEl>
                                        <p:attrNameLst>
                                          <p:attrName>ppt_x</p:attrName>
                                        </p:attrNameLst>
                                      </p:cBhvr>
                                      <p:tavLst>
                                        <p:tav tm="0">
                                          <p:val>
                                            <p:strVal val="ppt_x"/>
                                          </p:val>
                                        </p:tav>
                                        <p:tav tm="100000">
                                          <p:val>
                                            <p:strVal val="ppt_x"/>
                                          </p:val>
                                        </p:tav>
                                      </p:tavLst>
                                    </p:anim>
                                    <p:anim calcmode="lin" valueType="num">
                                      <p:cBhvr additive="base">
                                        <p:cTn id="325" dur="2000"/>
                                        <p:tgtEl>
                                          <p:spTgt spid="12"/>
                                        </p:tgtEl>
                                        <p:attrNameLst>
                                          <p:attrName>ppt_y</p:attrName>
                                        </p:attrNameLst>
                                      </p:cBhvr>
                                      <p:tavLst>
                                        <p:tav tm="0">
                                          <p:val>
                                            <p:strVal val="ppt_y"/>
                                          </p:val>
                                        </p:tav>
                                        <p:tav tm="100000">
                                          <p:val>
                                            <p:strVal val="0-ppt_h/2"/>
                                          </p:val>
                                        </p:tav>
                                      </p:tavLst>
                                    </p:anim>
                                    <p:set>
                                      <p:cBhvr>
                                        <p:cTn id="326" dur="1" fill="hold">
                                          <p:stCondLst>
                                            <p:cond delay="1999"/>
                                          </p:stCondLst>
                                        </p:cTn>
                                        <p:tgtEl>
                                          <p:spTgt spid="12"/>
                                        </p:tgtEl>
                                        <p:attrNameLst>
                                          <p:attrName>style.visibility</p:attrName>
                                        </p:attrNameLst>
                                      </p:cBhvr>
                                      <p:to>
                                        <p:strVal val="hidden"/>
                                      </p:to>
                                    </p:set>
                                  </p:childTnLst>
                                </p:cTn>
                              </p:par>
                              <p:par>
                                <p:cTn id="327" presetID="19" presetClass="exit" presetSubtype="5" fill="hold" grpId="4" nodeType="withEffect">
                                  <p:stCondLst>
                                    <p:cond delay="0"/>
                                  </p:stCondLst>
                                  <p:childTnLst>
                                    <p:anim calcmode="lin" valueType="num">
                                      <p:cBhvr>
                                        <p:cTn id="328" dur="2000"/>
                                        <p:tgtEl>
                                          <p:spTgt spid="3"/>
                                        </p:tgtEl>
                                        <p:attrNameLst>
                                          <p:attrName>ppt_w</p:attrName>
                                        </p:attrNameLst>
                                      </p:cBhvr>
                                      <p:tavLst>
                                        <p:tav tm="0">
                                          <p:val>
                                            <p:strVal val="ppt_w"/>
                                          </p:val>
                                        </p:tav>
                                        <p:tav tm="100000">
                                          <p:val>
                                            <p:strVal val="ppt_w"/>
                                          </p:val>
                                        </p:tav>
                                      </p:tavLst>
                                    </p:anim>
                                    <p:anim calcmode="lin" valueType="num">
                                      <p:cBhvr>
                                        <p:cTn id="329"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0" dur="1" fill="hold">
                                          <p:stCondLst>
                                            <p:cond delay="1999"/>
                                          </p:stCondLst>
                                        </p:cTn>
                                        <p:tgtEl>
                                          <p:spTgt spid="3"/>
                                        </p:tgtEl>
                                        <p:attrNameLst>
                                          <p:attrName>style.visibility</p:attrName>
                                        </p:attrNameLst>
                                      </p:cBhvr>
                                      <p:to>
                                        <p:strVal val="hidden"/>
                                      </p:to>
                                    </p:set>
                                  </p:childTnLst>
                                </p:cTn>
                              </p:par>
                              <p:par>
                                <p:cTn id="331" presetID="19" presetClass="exit" presetSubtype="5" fill="hold" grpId="4" nodeType="withEffect">
                                  <p:stCondLst>
                                    <p:cond delay="0"/>
                                  </p:stCondLst>
                                  <p:childTnLst>
                                    <p:anim calcmode="lin" valueType="num">
                                      <p:cBhvr>
                                        <p:cTn id="332" dur="2000"/>
                                        <p:tgtEl>
                                          <p:spTgt spid="4"/>
                                        </p:tgtEl>
                                        <p:attrNameLst>
                                          <p:attrName>ppt_w</p:attrName>
                                        </p:attrNameLst>
                                      </p:cBhvr>
                                      <p:tavLst>
                                        <p:tav tm="0">
                                          <p:val>
                                            <p:strVal val="ppt_w"/>
                                          </p:val>
                                        </p:tav>
                                        <p:tav tm="100000">
                                          <p:val>
                                            <p:strVal val="ppt_w"/>
                                          </p:val>
                                        </p:tav>
                                      </p:tavLst>
                                    </p:anim>
                                    <p:anim calcmode="lin" valueType="num">
                                      <p:cBhvr>
                                        <p:cTn id="333"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4" dur="1" fill="hold">
                                          <p:stCondLst>
                                            <p:cond delay="1999"/>
                                          </p:stCondLst>
                                        </p:cTn>
                                        <p:tgtEl>
                                          <p:spTgt spid="4"/>
                                        </p:tgtEl>
                                        <p:attrNameLst>
                                          <p:attrName>style.visibility</p:attrName>
                                        </p:attrNameLst>
                                      </p:cBhvr>
                                      <p:to>
                                        <p:strVal val="hidden"/>
                                      </p:to>
                                    </p:set>
                                  </p:childTnLst>
                                </p:cTn>
                              </p:par>
                              <p:par>
                                <p:cTn id="335" presetID="19" presetClass="exit" presetSubtype="5" fill="hold" grpId="4" nodeType="withEffect">
                                  <p:stCondLst>
                                    <p:cond delay="0"/>
                                  </p:stCondLst>
                                  <p:childTnLst>
                                    <p:anim calcmode="lin" valueType="num">
                                      <p:cBhvr>
                                        <p:cTn id="336" dur="2000"/>
                                        <p:tgtEl>
                                          <p:spTgt spid="5"/>
                                        </p:tgtEl>
                                        <p:attrNameLst>
                                          <p:attrName>ppt_w</p:attrName>
                                        </p:attrNameLst>
                                      </p:cBhvr>
                                      <p:tavLst>
                                        <p:tav tm="0">
                                          <p:val>
                                            <p:strVal val="ppt_w"/>
                                          </p:val>
                                        </p:tav>
                                        <p:tav tm="100000">
                                          <p:val>
                                            <p:strVal val="ppt_w"/>
                                          </p:val>
                                        </p:tav>
                                      </p:tavLst>
                                    </p:anim>
                                    <p:anim calcmode="lin" valueType="num">
                                      <p:cBhvr>
                                        <p:cTn id="337"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8" dur="1" fill="hold">
                                          <p:stCondLst>
                                            <p:cond delay="1999"/>
                                          </p:stCondLst>
                                        </p:cTn>
                                        <p:tgtEl>
                                          <p:spTgt spid="5"/>
                                        </p:tgtEl>
                                        <p:attrNameLst>
                                          <p:attrName>style.visibility</p:attrName>
                                        </p:attrNameLst>
                                      </p:cBhvr>
                                      <p:to>
                                        <p:strVal val="hidden"/>
                                      </p:to>
                                    </p:set>
                                  </p:childTnLst>
                                </p:cTn>
                              </p:par>
                              <p:par>
                                <p:cTn id="339" presetID="19" presetClass="exit" presetSubtype="5" fill="hold" grpId="4" nodeType="withEffect">
                                  <p:stCondLst>
                                    <p:cond delay="0"/>
                                  </p:stCondLst>
                                  <p:childTnLst>
                                    <p:anim calcmode="lin" valueType="num">
                                      <p:cBhvr>
                                        <p:cTn id="340" dur="2000"/>
                                        <p:tgtEl>
                                          <p:spTgt spid="6"/>
                                        </p:tgtEl>
                                        <p:attrNameLst>
                                          <p:attrName>ppt_w</p:attrName>
                                        </p:attrNameLst>
                                      </p:cBhvr>
                                      <p:tavLst>
                                        <p:tav tm="0">
                                          <p:val>
                                            <p:strVal val="ppt_w"/>
                                          </p:val>
                                        </p:tav>
                                        <p:tav tm="100000">
                                          <p:val>
                                            <p:strVal val="ppt_w"/>
                                          </p:val>
                                        </p:tav>
                                      </p:tavLst>
                                    </p:anim>
                                    <p:anim calcmode="lin" valueType="num">
                                      <p:cBhvr>
                                        <p:cTn id="34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2" dur="1" fill="hold">
                                          <p:stCondLst>
                                            <p:cond delay="1999"/>
                                          </p:stCondLst>
                                        </p:cTn>
                                        <p:tgtEl>
                                          <p:spTgt spid="6"/>
                                        </p:tgtEl>
                                        <p:attrNameLst>
                                          <p:attrName>style.visibility</p:attrName>
                                        </p:attrNameLst>
                                      </p:cBhvr>
                                      <p:to>
                                        <p:strVal val="hidden"/>
                                      </p:to>
                                    </p:set>
                                  </p:childTnLst>
                                </p:cTn>
                              </p:par>
                              <p:par>
                                <p:cTn id="343" presetID="19" presetClass="exit" presetSubtype="5" fill="hold" grpId="4" nodeType="withEffect">
                                  <p:stCondLst>
                                    <p:cond delay="0"/>
                                  </p:stCondLst>
                                  <p:childTnLst>
                                    <p:anim calcmode="lin" valueType="num">
                                      <p:cBhvr>
                                        <p:cTn id="344" dur="2000"/>
                                        <p:tgtEl>
                                          <p:spTgt spid="7"/>
                                        </p:tgtEl>
                                        <p:attrNameLst>
                                          <p:attrName>ppt_w</p:attrName>
                                        </p:attrNameLst>
                                      </p:cBhvr>
                                      <p:tavLst>
                                        <p:tav tm="0">
                                          <p:val>
                                            <p:strVal val="ppt_w"/>
                                          </p:val>
                                        </p:tav>
                                        <p:tav tm="100000">
                                          <p:val>
                                            <p:strVal val="ppt_w"/>
                                          </p:val>
                                        </p:tav>
                                      </p:tavLst>
                                    </p:anim>
                                    <p:anim calcmode="lin" valueType="num">
                                      <p:cBhvr>
                                        <p:cTn id="345"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6" dur="1" fill="hold">
                                          <p:stCondLst>
                                            <p:cond delay="1999"/>
                                          </p:stCondLst>
                                        </p:cTn>
                                        <p:tgtEl>
                                          <p:spTgt spid="7"/>
                                        </p:tgtEl>
                                        <p:attrNameLst>
                                          <p:attrName>style.visibility</p:attrName>
                                        </p:attrNameLst>
                                      </p:cBhvr>
                                      <p:to>
                                        <p:strVal val="hidden"/>
                                      </p:to>
                                    </p:set>
                                  </p:childTnLst>
                                </p:cTn>
                              </p:par>
                              <p:par>
                                <p:cTn id="347" presetID="19" presetClass="exit" presetSubtype="5" fill="hold" grpId="4" nodeType="withEffect">
                                  <p:stCondLst>
                                    <p:cond delay="0"/>
                                  </p:stCondLst>
                                  <p:childTnLst>
                                    <p:anim calcmode="lin" valueType="num">
                                      <p:cBhvr>
                                        <p:cTn id="348" dur="2000"/>
                                        <p:tgtEl>
                                          <p:spTgt spid="8"/>
                                        </p:tgtEl>
                                        <p:attrNameLst>
                                          <p:attrName>ppt_w</p:attrName>
                                        </p:attrNameLst>
                                      </p:cBhvr>
                                      <p:tavLst>
                                        <p:tav tm="0">
                                          <p:val>
                                            <p:strVal val="ppt_w"/>
                                          </p:val>
                                        </p:tav>
                                        <p:tav tm="100000">
                                          <p:val>
                                            <p:strVal val="ppt_w"/>
                                          </p:val>
                                        </p:tav>
                                      </p:tavLst>
                                    </p:anim>
                                    <p:anim calcmode="lin" valueType="num">
                                      <p:cBhvr>
                                        <p:cTn id="349"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0" dur="1" fill="hold">
                                          <p:stCondLst>
                                            <p:cond delay="1999"/>
                                          </p:stCondLst>
                                        </p:cTn>
                                        <p:tgtEl>
                                          <p:spTgt spid="8"/>
                                        </p:tgtEl>
                                        <p:attrNameLst>
                                          <p:attrName>style.visibility</p:attrName>
                                        </p:attrNameLst>
                                      </p:cBhvr>
                                      <p:to>
                                        <p:strVal val="hidden"/>
                                      </p:to>
                                    </p:set>
                                  </p:childTnLst>
                                </p:cTn>
                              </p:par>
                              <p:par>
                                <p:cTn id="351" presetID="19" presetClass="exit" presetSubtype="5" fill="hold" grpId="4" nodeType="withEffect">
                                  <p:stCondLst>
                                    <p:cond delay="0"/>
                                  </p:stCondLst>
                                  <p:childTnLst>
                                    <p:anim calcmode="lin" valueType="num">
                                      <p:cBhvr>
                                        <p:cTn id="352" dur="2000"/>
                                        <p:tgtEl>
                                          <p:spTgt spid="9"/>
                                        </p:tgtEl>
                                        <p:attrNameLst>
                                          <p:attrName>ppt_w</p:attrName>
                                        </p:attrNameLst>
                                      </p:cBhvr>
                                      <p:tavLst>
                                        <p:tav tm="0">
                                          <p:val>
                                            <p:strVal val="ppt_w"/>
                                          </p:val>
                                        </p:tav>
                                        <p:tav tm="100000">
                                          <p:val>
                                            <p:strVal val="ppt_w"/>
                                          </p:val>
                                        </p:tav>
                                      </p:tavLst>
                                    </p:anim>
                                    <p:anim calcmode="lin" valueType="num">
                                      <p:cBhvr>
                                        <p:cTn id="353"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4" dur="1" fill="hold">
                                          <p:stCondLst>
                                            <p:cond delay="1999"/>
                                          </p:stCondLst>
                                        </p:cTn>
                                        <p:tgtEl>
                                          <p:spTgt spid="9"/>
                                        </p:tgtEl>
                                        <p:attrNameLst>
                                          <p:attrName>style.visibility</p:attrName>
                                        </p:attrNameLst>
                                      </p:cBhvr>
                                      <p:to>
                                        <p:strVal val="hidden"/>
                                      </p:to>
                                    </p:set>
                                  </p:childTnLst>
                                </p:cTn>
                              </p:par>
                              <p:par>
                                <p:cTn id="355" presetID="19" presetClass="exit" presetSubtype="5" fill="hold" grpId="4" nodeType="withEffect">
                                  <p:stCondLst>
                                    <p:cond delay="0"/>
                                  </p:stCondLst>
                                  <p:childTnLst>
                                    <p:anim calcmode="lin" valueType="num">
                                      <p:cBhvr>
                                        <p:cTn id="356" dur="2000"/>
                                        <p:tgtEl>
                                          <p:spTgt spid="10"/>
                                        </p:tgtEl>
                                        <p:attrNameLst>
                                          <p:attrName>ppt_w</p:attrName>
                                        </p:attrNameLst>
                                      </p:cBhvr>
                                      <p:tavLst>
                                        <p:tav tm="0">
                                          <p:val>
                                            <p:strVal val="ppt_w"/>
                                          </p:val>
                                        </p:tav>
                                        <p:tav tm="100000">
                                          <p:val>
                                            <p:strVal val="ppt_w"/>
                                          </p:val>
                                        </p:tav>
                                      </p:tavLst>
                                    </p:anim>
                                    <p:anim calcmode="lin" valueType="num">
                                      <p:cBhvr>
                                        <p:cTn id="35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8" dur="1" fill="hold">
                                          <p:stCondLst>
                                            <p:cond delay="1999"/>
                                          </p:stCondLst>
                                        </p:cTn>
                                        <p:tgtEl>
                                          <p:spTgt spid="10"/>
                                        </p:tgtEl>
                                        <p:attrNameLst>
                                          <p:attrName>style.visibility</p:attrName>
                                        </p:attrNameLst>
                                      </p:cBhvr>
                                      <p:to>
                                        <p:strVal val="hidden"/>
                                      </p:to>
                                    </p:set>
                                  </p:childTnLst>
                                </p:cTn>
                              </p:par>
                              <p:par>
                                <p:cTn id="359" presetID="19" presetClass="exit" presetSubtype="5" fill="hold" grpId="4" nodeType="withEffect">
                                  <p:stCondLst>
                                    <p:cond delay="0"/>
                                  </p:stCondLst>
                                  <p:childTnLst>
                                    <p:anim calcmode="lin" valueType="num">
                                      <p:cBhvr>
                                        <p:cTn id="360" dur="2000"/>
                                        <p:tgtEl>
                                          <p:spTgt spid="11"/>
                                        </p:tgtEl>
                                        <p:attrNameLst>
                                          <p:attrName>ppt_w</p:attrName>
                                        </p:attrNameLst>
                                      </p:cBhvr>
                                      <p:tavLst>
                                        <p:tav tm="0">
                                          <p:val>
                                            <p:strVal val="ppt_w"/>
                                          </p:val>
                                        </p:tav>
                                        <p:tav tm="100000">
                                          <p:val>
                                            <p:strVal val="ppt_w"/>
                                          </p:val>
                                        </p:tav>
                                      </p:tavLst>
                                    </p:anim>
                                    <p:anim calcmode="lin" valueType="num">
                                      <p:cBhvr>
                                        <p:cTn id="361"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2" dur="1" fill="hold">
                                          <p:stCondLst>
                                            <p:cond delay="1999"/>
                                          </p:stCondLst>
                                        </p:cTn>
                                        <p:tgtEl>
                                          <p:spTgt spid="11"/>
                                        </p:tgtEl>
                                        <p:attrNameLst>
                                          <p:attrName>style.visibility</p:attrName>
                                        </p:attrNameLst>
                                      </p:cBhvr>
                                      <p:to>
                                        <p:strVal val="hidden"/>
                                      </p:to>
                                    </p:set>
                                  </p:childTnLst>
                                </p:cTn>
                              </p:par>
                              <p:par>
                                <p:cTn id="363" presetID="19" presetClass="exit" presetSubtype="5" fill="hold" grpId="4" nodeType="withEffect">
                                  <p:stCondLst>
                                    <p:cond delay="0"/>
                                  </p:stCondLst>
                                  <p:childTnLst>
                                    <p:anim calcmode="lin" valueType="num">
                                      <p:cBhvr>
                                        <p:cTn id="364" dur="2000"/>
                                        <p:tgtEl>
                                          <p:spTgt spid="12"/>
                                        </p:tgtEl>
                                        <p:attrNameLst>
                                          <p:attrName>ppt_w</p:attrName>
                                        </p:attrNameLst>
                                      </p:cBhvr>
                                      <p:tavLst>
                                        <p:tav tm="0">
                                          <p:val>
                                            <p:strVal val="ppt_w"/>
                                          </p:val>
                                        </p:tav>
                                        <p:tav tm="100000">
                                          <p:val>
                                            <p:strVal val="ppt_w"/>
                                          </p:val>
                                        </p:tav>
                                      </p:tavLst>
                                    </p:anim>
                                    <p:anim calcmode="lin" valueType="num">
                                      <p:cBhvr>
                                        <p:cTn id="365"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6" dur="1" fill="hold">
                                          <p:stCondLst>
                                            <p:cond delay="1999"/>
                                          </p:stCondLst>
                                        </p:cTn>
                                        <p:tgtEl>
                                          <p:spTgt spid="12"/>
                                        </p:tgtEl>
                                        <p:attrNameLst>
                                          <p:attrName>style.visibility</p:attrName>
                                        </p:attrNameLst>
                                      </p:cBhvr>
                                      <p:to>
                                        <p:strVal val="hidden"/>
                                      </p:to>
                                    </p:set>
                                  </p:childTnLst>
                                </p:cTn>
                              </p:par>
                              <p:par>
                                <p:cTn id="367" presetID="8" presetClass="emph" presetSubtype="0" fill="hold" grpId="5" nodeType="withEffect">
                                  <p:stCondLst>
                                    <p:cond delay="0"/>
                                  </p:stCondLst>
                                  <p:childTnLst>
                                    <p:animRot by="-21600000">
                                      <p:cBhvr>
                                        <p:cTn id="368" dur="2000" fill="hold"/>
                                        <p:tgtEl>
                                          <p:spTgt spid="3"/>
                                        </p:tgtEl>
                                        <p:attrNameLst>
                                          <p:attrName>r</p:attrName>
                                        </p:attrNameLst>
                                      </p:cBhvr>
                                    </p:animRot>
                                  </p:childTnLst>
                                </p:cTn>
                              </p:par>
                              <p:par>
                                <p:cTn id="369" presetID="8" presetClass="emph" presetSubtype="0" fill="hold" grpId="5" nodeType="withEffect">
                                  <p:stCondLst>
                                    <p:cond delay="0"/>
                                  </p:stCondLst>
                                  <p:childTnLst>
                                    <p:animRot by="-21600000">
                                      <p:cBhvr>
                                        <p:cTn id="370" dur="2000" fill="hold"/>
                                        <p:tgtEl>
                                          <p:spTgt spid="4"/>
                                        </p:tgtEl>
                                        <p:attrNameLst>
                                          <p:attrName>r</p:attrName>
                                        </p:attrNameLst>
                                      </p:cBhvr>
                                    </p:animRot>
                                  </p:childTnLst>
                                </p:cTn>
                              </p:par>
                              <p:par>
                                <p:cTn id="371" presetID="8" presetClass="emph" presetSubtype="0" fill="hold" grpId="5" nodeType="withEffect">
                                  <p:stCondLst>
                                    <p:cond delay="0"/>
                                  </p:stCondLst>
                                  <p:childTnLst>
                                    <p:animRot by="-21600000">
                                      <p:cBhvr>
                                        <p:cTn id="372" dur="2000" fill="hold"/>
                                        <p:tgtEl>
                                          <p:spTgt spid="5"/>
                                        </p:tgtEl>
                                        <p:attrNameLst>
                                          <p:attrName>r</p:attrName>
                                        </p:attrNameLst>
                                      </p:cBhvr>
                                    </p:animRot>
                                  </p:childTnLst>
                                </p:cTn>
                              </p:par>
                              <p:par>
                                <p:cTn id="373" presetID="8" presetClass="emph" presetSubtype="0" fill="hold" grpId="5" nodeType="withEffect">
                                  <p:stCondLst>
                                    <p:cond delay="0"/>
                                  </p:stCondLst>
                                  <p:childTnLst>
                                    <p:animRot by="-21600000">
                                      <p:cBhvr>
                                        <p:cTn id="374" dur="2000" fill="hold"/>
                                        <p:tgtEl>
                                          <p:spTgt spid="6"/>
                                        </p:tgtEl>
                                        <p:attrNameLst>
                                          <p:attrName>r</p:attrName>
                                        </p:attrNameLst>
                                      </p:cBhvr>
                                    </p:animRot>
                                  </p:childTnLst>
                                </p:cTn>
                              </p:par>
                              <p:par>
                                <p:cTn id="375" presetID="8" presetClass="emph" presetSubtype="0" fill="hold" grpId="5" nodeType="withEffect">
                                  <p:stCondLst>
                                    <p:cond delay="0"/>
                                  </p:stCondLst>
                                  <p:childTnLst>
                                    <p:animRot by="-21600000">
                                      <p:cBhvr>
                                        <p:cTn id="376" dur="2000" fill="hold"/>
                                        <p:tgtEl>
                                          <p:spTgt spid="7"/>
                                        </p:tgtEl>
                                        <p:attrNameLst>
                                          <p:attrName>r</p:attrName>
                                        </p:attrNameLst>
                                      </p:cBhvr>
                                    </p:animRot>
                                  </p:childTnLst>
                                </p:cTn>
                              </p:par>
                              <p:par>
                                <p:cTn id="377" presetID="8" presetClass="emph" presetSubtype="0" fill="hold" grpId="5" nodeType="withEffect">
                                  <p:stCondLst>
                                    <p:cond delay="0"/>
                                  </p:stCondLst>
                                  <p:childTnLst>
                                    <p:animRot by="-21600000">
                                      <p:cBhvr>
                                        <p:cTn id="378" dur="2000" fill="hold"/>
                                        <p:tgtEl>
                                          <p:spTgt spid="8"/>
                                        </p:tgtEl>
                                        <p:attrNameLst>
                                          <p:attrName>r</p:attrName>
                                        </p:attrNameLst>
                                      </p:cBhvr>
                                    </p:animRot>
                                  </p:childTnLst>
                                </p:cTn>
                              </p:par>
                              <p:par>
                                <p:cTn id="379" presetID="8" presetClass="emph" presetSubtype="0" fill="hold" grpId="5" nodeType="withEffect">
                                  <p:stCondLst>
                                    <p:cond delay="0"/>
                                  </p:stCondLst>
                                  <p:childTnLst>
                                    <p:animRot by="-21600000">
                                      <p:cBhvr>
                                        <p:cTn id="380" dur="2000" fill="hold"/>
                                        <p:tgtEl>
                                          <p:spTgt spid="9"/>
                                        </p:tgtEl>
                                        <p:attrNameLst>
                                          <p:attrName>r</p:attrName>
                                        </p:attrNameLst>
                                      </p:cBhvr>
                                    </p:animRot>
                                  </p:childTnLst>
                                </p:cTn>
                              </p:par>
                              <p:par>
                                <p:cTn id="381" presetID="8" presetClass="emph" presetSubtype="0" fill="hold" grpId="5" nodeType="withEffect">
                                  <p:stCondLst>
                                    <p:cond delay="0"/>
                                  </p:stCondLst>
                                  <p:childTnLst>
                                    <p:animRot by="-21600000">
                                      <p:cBhvr>
                                        <p:cTn id="382" dur="2000" fill="hold"/>
                                        <p:tgtEl>
                                          <p:spTgt spid="10"/>
                                        </p:tgtEl>
                                        <p:attrNameLst>
                                          <p:attrName>r</p:attrName>
                                        </p:attrNameLst>
                                      </p:cBhvr>
                                    </p:animRot>
                                  </p:childTnLst>
                                </p:cTn>
                              </p:par>
                              <p:par>
                                <p:cTn id="383" presetID="8" presetClass="emph" presetSubtype="0" fill="hold" grpId="5" nodeType="withEffect">
                                  <p:stCondLst>
                                    <p:cond delay="0"/>
                                  </p:stCondLst>
                                  <p:childTnLst>
                                    <p:animRot by="-21600000">
                                      <p:cBhvr>
                                        <p:cTn id="384" dur="2000" fill="hold"/>
                                        <p:tgtEl>
                                          <p:spTgt spid="11"/>
                                        </p:tgtEl>
                                        <p:attrNameLst>
                                          <p:attrName>r</p:attrName>
                                        </p:attrNameLst>
                                      </p:cBhvr>
                                    </p:animRot>
                                  </p:childTnLst>
                                </p:cTn>
                              </p:par>
                              <p:par>
                                <p:cTn id="385" presetID="8" presetClass="emph" presetSubtype="0" fill="hold" grpId="5" nodeType="withEffect">
                                  <p:stCondLst>
                                    <p:cond delay="0"/>
                                  </p:stCondLst>
                                  <p:childTnLst>
                                    <p:animRot by="-21600000">
                                      <p:cBhvr>
                                        <p:cTn id="386" dur="2000" fill="hold"/>
                                        <p:tgtEl>
                                          <p:spTgt spid="12"/>
                                        </p:tgtEl>
                                        <p:attrNameLst>
                                          <p:attrName>r</p:attrName>
                                        </p:attrNameLst>
                                      </p:cBhvr>
                                    </p:animRot>
                                  </p:childTnLst>
                                </p:cTn>
                              </p:par>
                              <p:par>
                                <p:cTn id="387" presetID="8" presetClass="emph" presetSubtype="0" fill="hold" grpId="5" nodeType="withEffect">
                                  <p:stCondLst>
                                    <p:cond delay="0"/>
                                  </p:stCondLst>
                                  <p:childTnLst>
                                    <p:animRot by="-21600000">
                                      <p:cBhvr>
                                        <p:cTn id="388" dur="2000" fill="hold"/>
                                        <p:tgtEl>
                                          <p:spTgt spid="13"/>
                                        </p:tgtEl>
                                        <p:attrNameLst>
                                          <p:attrName>r</p:attrName>
                                        </p:attrNameLst>
                                      </p:cBhvr>
                                    </p:animRot>
                                  </p:childTnLst>
                                </p:cTn>
                              </p:par>
                              <p:par>
                                <p:cTn id="389" presetID="8" presetClass="emph" presetSubtype="0" fill="hold" grpId="5" nodeType="withEffect">
                                  <p:stCondLst>
                                    <p:cond delay="0"/>
                                  </p:stCondLst>
                                  <p:childTnLst>
                                    <p:animRot by="-21600000">
                                      <p:cBhvr>
                                        <p:cTn id="390" dur="2000" fill="hold"/>
                                        <p:tgtEl>
                                          <p:spTgt spid="14"/>
                                        </p:tgtEl>
                                        <p:attrNameLst>
                                          <p:attrName>r</p:attrName>
                                        </p:attrNameLst>
                                      </p:cBhvr>
                                    </p:animRot>
                                  </p:childTnLst>
                                </p:cTn>
                              </p:par>
                              <p:par>
                                <p:cTn id="391" presetID="8" presetClass="emph" presetSubtype="0" fill="hold" grpId="5" nodeType="withEffect">
                                  <p:stCondLst>
                                    <p:cond delay="0"/>
                                  </p:stCondLst>
                                  <p:childTnLst>
                                    <p:animRot by="-21600000">
                                      <p:cBhvr>
                                        <p:cTn id="392" dur="2000" fill="hold"/>
                                        <p:tgtEl>
                                          <p:spTgt spid="15"/>
                                        </p:tgtEl>
                                        <p:attrNameLst>
                                          <p:attrName>r</p:attrName>
                                        </p:attrNameLst>
                                      </p:cBhvr>
                                    </p:animRot>
                                  </p:childTnLst>
                                </p:cTn>
                              </p:par>
                              <p:par>
                                <p:cTn id="393" presetID="8" presetClass="emph" presetSubtype="0" fill="hold" grpId="5" nodeType="withEffect">
                                  <p:stCondLst>
                                    <p:cond delay="0"/>
                                  </p:stCondLst>
                                  <p:childTnLst>
                                    <p:animRot by="-21600000">
                                      <p:cBhvr>
                                        <p:cTn id="394" dur="2000" fill="hold"/>
                                        <p:tgtEl>
                                          <p:spTgt spid="16"/>
                                        </p:tgtEl>
                                        <p:attrNameLst>
                                          <p:attrName>r</p:attrName>
                                        </p:attrNameLst>
                                      </p:cBhvr>
                                    </p:animRot>
                                  </p:childTnLst>
                                </p:cTn>
                              </p:par>
                              <p:par>
                                <p:cTn id="395" presetID="8" presetClass="emph" presetSubtype="0" fill="hold" grpId="5" nodeType="withEffect">
                                  <p:stCondLst>
                                    <p:cond delay="0"/>
                                  </p:stCondLst>
                                  <p:childTnLst>
                                    <p:animRot by="-21600000">
                                      <p:cBhvr>
                                        <p:cTn id="396" dur="2000" fill="hold"/>
                                        <p:tgtEl>
                                          <p:spTgt spid="17"/>
                                        </p:tgtEl>
                                        <p:attrNameLst>
                                          <p:attrName>r</p:attrName>
                                        </p:attrNameLst>
                                      </p:cBhvr>
                                    </p:animRot>
                                  </p:childTnLst>
                                </p:cTn>
                              </p:par>
                              <p:par>
                                <p:cTn id="397" presetID="8" presetClass="emph" presetSubtype="0" fill="hold" grpId="5" nodeType="withEffect">
                                  <p:stCondLst>
                                    <p:cond delay="0"/>
                                  </p:stCondLst>
                                  <p:childTnLst>
                                    <p:animRot by="-21600000">
                                      <p:cBhvr>
                                        <p:cTn id="398" dur="2000" fill="hold"/>
                                        <p:tgtEl>
                                          <p:spTgt spid="18"/>
                                        </p:tgtEl>
                                        <p:attrNameLst>
                                          <p:attrName>r</p:attrName>
                                        </p:attrNameLst>
                                      </p:cBhvr>
                                    </p:animRot>
                                  </p:childTnLst>
                                </p:cTn>
                              </p:par>
                              <p:par>
                                <p:cTn id="399" presetID="8" presetClass="emph" presetSubtype="0" fill="hold" grpId="5" nodeType="withEffect">
                                  <p:stCondLst>
                                    <p:cond delay="0"/>
                                  </p:stCondLst>
                                  <p:childTnLst>
                                    <p:animRot by="-21600000">
                                      <p:cBhvr>
                                        <p:cTn id="400" dur="2000" fill="hold"/>
                                        <p:tgtEl>
                                          <p:spTgt spid="19"/>
                                        </p:tgtEl>
                                        <p:attrNameLst>
                                          <p:attrName>r</p:attrName>
                                        </p:attrNameLst>
                                      </p:cBhvr>
                                    </p:animRot>
                                  </p:childTnLst>
                                </p:cTn>
                              </p:par>
                              <p:par>
                                <p:cTn id="401" presetID="8" presetClass="emph" presetSubtype="0" fill="hold" grpId="5" nodeType="withEffect">
                                  <p:stCondLst>
                                    <p:cond delay="0"/>
                                  </p:stCondLst>
                                  <p:childTnLst>
                                    <p:animRot by="-21600000">
                                      <p:cBhvr>
                                        <p:cTn id="402" dur="2000" fill="hold"/>
                                        <p:tgtEl>
                                          <p:spTgt spid="20"/>
                                        </p:tgtEl>
                                        <p:attrNameLst>
                                          <p:attrName>r</p:attrName>
                                        </p:attrNameLst>
                                      </p:cBhvr>
                                    </p:animRot>
                                  </p:childTnLst>
                                </p:cTn>
                              </p:par>
                              <p:par>
                                <p:cTn id="403" presetID="8" presetClass="emph" presetSubtype="0" fill="hold" grpId="5" nodeType="withEffect">
                                  <p:stCondLst>
                                    <p:cond delay="0"/>
                                  </p:stCondLst>
                                  <p:childTnLst>
                                    <p:animRot by="-21600000">
                                      <p:cBhvr>
                                        <p:cTn id="404" dur="2000" fill="hold"/>
                                        <p:tgtEl>
                                          <p:spTgt spid="21"/>
                                        </p:tgtEl>
                                        <p:attrNameLst>
                                          <p:attrName>r</p:attrName>
                                        </p:attrNameLst>
                                      </p:cBhvr>
                                    </p:animRot>
                                  </p:childTnLst>
                                </p:cTn>
                              </p:par>
                              <p:par>
                                <p:cTn id="405" presetID="8" presetClass="emph" presetSubtype="0" fill="hold" grpId="5" nodeType="withEffect">
                                  <p:stCondLst>
                                    <p:cond delay="0"/>
                                  </p:stCondLst>
                                  <p:childTnLst>
                                    <p:animRot by="-21600000">
                                      <p:cBhvr>
                                        <p:cTn id="406" dur="2000" fill="hold"/>
                                        <p:tgtEl>
                                          <p:spTgt spid="22"/>
                                        </p:tgtEl>
                                        <p:attrNameLst>
                                          <p:attrName>r</p:attrName>
                                        </p:attrNameLst>
                                      </p:cBhvr>
                                    </p:animRot>
                                  </p:childTnLst>
                                </p:cTn>
                              </p:par>
                              <p:par>
                                <p:cTn id="407" presetID="23" presetClass="entr" presetSubtype="288" fill="hold" nodeType="withEffect">
                                  <p:stCondLst>
                                    <p:cond delay="0"/>
                                  </p:stCondLst>
                                  <p:childTnLst>
                                    <p:set>
                                      <p:cBhvr>
                                        <p:cTn id="408" dur="1" fill="hold">
                                          <p:stCondLst>
                                            <p:cond delay="0"/>
                                          </p:stCondLst>
                                        </p:cTn>
                                        <p:tgtEl>
                                          <p:spTgt spid="2"/>
                                        </p:tgtEl>
                                        <p:attrNameLst>
                                          <p:attrName>style.visibility</p:attrName>
                                        </p:attrNameLst>
                                      </p:cBhvr>
                                      <p:to>
                                        <p:strVal val="visible"/>
                                      </p:to>
                                    </p:set>
                                    <p:anim calcmode="lin" valueType="num">
                                      <p:cBhvr>
                                        <p:cTn id="409" dur="2000" fill="hold"/>
                                        <p:tgtEl>
                                          <p:spTgt spid="2"/>
                                        </p:tgtEl>
                                        <p:attrNameLst>
                                          <p:attrName>ppt_w</p:attrName>
                                        </p:attrNameLst>
                                      </p:cBhvr>
                                      <p:tavLst>
                                        <p:tav tm="0">
                                          <p:val>
                                            <p:strVal val="4/3*#ppt_w"/>
                                          </p:val>
                                        </p:tav>
                                        <p:tav tm="100000">
                                          <p:val>
                                            <p:strVal val="#ppt_w"/>
                                          </p:val>
                                        </p:tav>
                                      </p:tavLst>
                                    </p:anim>
                                    <p:anim calcmode="lin" valueType="num">
                                      <p:cBhvr>
                                        <p:cTn id="410" dur="2000" fill="hold"/>
                                        <p:tgtEl>
                                          <p:spTgt spid="2"/>
                                        </p:tgtEl>
                                        <p:attrNameLst>
                                          <p:attrName>ppt_h</p:attrName>
                                        </p:attrNameLst>
                                      </p:cBhvr>
                                      <p:tavLst>
                                        <p:tav tm="0">
                                          <p:val>
                                            <p:strVal val="4/3*#ppt_h"/>
                                          </p:val>
                                        </p:tav>
                                        <p:tav tm="100000">
                                          <p:val>
                                            <p:strVal val="#ppt_h"/>
                                          </p:val>
                                        </p:tav>
                                      </p:tavLst>
                                    </p:anim>
                                  </p:childTnLst>
                                </p:cTn>
                              </p:par>
                              <p:par>
                                <p:cTn id="411" presetID="16" presetClass="entr" presetSubtype="42" fill="hold" nodeType="withEffect">
                                  <p:stCondLst>
                                    <p:cond delay="0"/>
                                  </p:stCondLst>
                                  <p:childTnLst>
                                    <p:set>
                                      <p:cBhvr>
                                        <p:cTn id="412" dur="1" fill="hold">
                                          <p:stCondLst>
                                            <p:cond delay="0"/>
                                          </p:stCondLst>
                                        </p:cTn>
                                        <p:tgtEl>
                                          <p:spTgt spid="2"/>
                                        </p:tgtEl>
                                        <p:attrNameLst>
                                          <p:attrName>style.visibility</p:attrName>
                                        </p:attrNameLst>
                                      </p:cBhvr>
                                      <p:to>
                                        <p:strVal val="visible"/>
                                      </p:to>
                                    </p:set>
                                    <p:animEffect transition="in" filter="barn(outHorizontal)">
                                      <p:cBhvr>
                                        <p:cTn id="4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lumMod val="25000"/>
          </a:schemeClr>
        </a:soli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5400000">
            <a:off x="-1107305"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5400000">
            <a:off x="-678709"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321487"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5400000">
            <a:off x="107109"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64331"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5400000">
            <a:off x="892927"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1250149"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5400000">
            <a:off x="1678745"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2035967"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5400000">
            <a:off x="2464563"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2821785"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00000">
            <a:off x="3250381"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3607603"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5400000">
            <a:off x="4036199"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4393421"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5400000">
            <a:off x="4822017"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5400000">
            <a:off x="5250677"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5400000">
            <a:off x="5679273"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6036495"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5400000">
            <a:off x="6465091"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5400000">
            <a:off x="6822281"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5400000">
            <a:off x="7250877"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a:off x="7608099" y="2321733"/>
            <a:ext cx="2643206" cy="428596"/>
          </a:xfrm>
          <a:prstGeom prst="rect">
            <a:avLst/>
          </a:prstGeom>
          <a:blipFill dpi="0" rotWithShape="1">
            <a:blip r:embed="rId3">
              <a:duotone>
                <a:prstClr val="black"/>
                <a:schemeClr val="accent6">
                  <a:tint val="45000"/>
                  <a:satMod val="400000"/>
                </a:schemeClr>
              </a:duotone>
              <a:lum bright="20000"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8" presetClass="emph" presetSubtype="0" fill="hold" grpId="1" nodeType="withEffect">
                                  <p:stCondLst>
                                    <p:cond delay="0"/>
                                  </p:stCondLst>
                                  <p:childTnLst>
                                    <p:animRot by="21600000">
                                      <p:cBhvr>
                                        <p:cTn id="100" dur="2000" fill="hold"/>
                                        <p:tgtEl>
                                          <p:spTgt spid="3"/>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4"/>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6"/>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2"/>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3"/>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6"/>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7"/>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8"/>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1"/>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23"/>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24"/>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5"/>
                                        </p:tgtEl>
                                        <p:attrNameLst>
                                          <p:attrName>r</p:attrName>
                                        </p:attrNameLst>
                                      </p:cBhvr>
                                    </p:animRot>
                                  </p:childTnLst>
                                </p:cTn>
                              </p:par>
                            </p:childTnLst>
                          </p:cTn>
                        </p:par>
                        <p:par>
                          <p:cTn id="145" fill="hold">
                            <p:stCondLst>
                              <p:cond delay="2000"/>
                            </p:stCondLst>
                            <p:childTnLst>
                              <p:par>
                                <p:cTn id="146" presetID="2" presetClass="exit" presetSubtype="2" fill="hold" grpId="2" nodeType="afterEffect">
                                  <p:stCondLst>
                                    <p:cond delay="0"/>
                                  </p:stCondLst>
                                  <p:childTnLst>
                                    <p:anim calcmode="lin" valueType="num">
                                      <p:cBhvr additive="base">
                                        <p:cTn id="147" dur="2000"/>
                                        <p:tgtEl>
                                          <p:spTgt spid="3"/>
                                        </p:tgtEl>
                                        <p:attrNameLst>
                                          <p:attrName>ppt_x</p:attrName>
                                        </p:attrNameLst>
                                      </p:cBhvr>
                                      <p:tavLst>
                                        <p:tav tm="0">
                                          <p:val>
                                            <p:strVal val="ppt_x"/>
                                          </p:val>
                                        </p:tav>
                                        <p:tav tm="100000">
                                          <p:val>
                                            <p:strVal val="1+ppt_w/2"/>
                                          </p:val>
                                        </p:tav>
                                      </p:tavLst>
                                    </p:anim>
                                    <p:anim calcmode="lin" valueType="num">
                                      <p:cBhvr additive="base">
                                        <p:cTn id="148" dur="2000"/>
                                        <p:tgtEl>
                                          <p:spTgt spid="3"/>
                                        </p:tgtEl>
                                        <p:attrNameLst>
                                          <p:attrName>ppt_y</p:attrName>
                                        </p:attrNameLst>
                                      </p:cBhvr>
                                      <p:tavLst>
                                        <p:tav tm="0">
                                          <p:val>
                                            <p:strVal val="ppt_y"/>
                                          </p:val>
                                        </p:tav>
                                        <p:tav tm="100000">
                                          <p:val>
                                            <p:strVal val="ppt_y"/>
                                          </p:val>
                                        </p:tav>
                                      </p:tavLst>
                                    </p:anim>
                                    <p:set>
                                      <p:cBhvr>
                                        <p:cTn id="149" dur="1" fill="hold">
                                          <p:stCondLst>
                                            <p:cond delay="1999"/>
                                          </p:stCondLst>
                                        </p:cTn>
                                        <p:tgtEl>
                                          <p:spTgt spid="3"/>
                                        </p:tgtEl>
                                        <p:attrNameLst>
                                          <p:attrName>style.visibility</p:attrName>
                                        </p:attrNameLst>
                                      </p:cBhvr>
                                      <p:to>
                                        <p:strVal val="hidden"/>
                                      </p:to>
                                    </p:set>
                                  </p:childTnLst>
                                </p:cTn>
                              </p:par>
                              <p:par>
                                <p:cTn id="150" presetID="2" presetClass="exit" presetSubtype="8" fill="hold" grpId="2" nodeType="withEffect">
                                  <p:stCondLst>
                                    <p:cond delay="0"/>
                                  </p:stCondLst>
                                  <p:childTnLst>
                                    <p:anim calcmode="lin" valueType="num">
                                      <p:cBhvr additive="base">
                                        <p:cTn id="151" dur="2000"/>
                                        <p:tgtEl>
                                          <p:spTgt spid="4"/>
                                        </p:tgtEl>
                                        <p:attrNameLst>
                                          <p:attrName>ppt_x</p:attrName>
                                        </p:attrNameLst>
                                      </p:cBhvr>
                                      <p:tavLst>
                                        <p:tav tm="0">
                                          <p:val>
                                            <p:strVal val="ppt_x"/>
                                          </p:val>
                                        </p:tav>
                                        <p:tav tm="100000">
                                          <p:val>
                                            <p:strVal val="0-ppt_w/2"/>
                                          </p:val>
                                        </p:tav>
                                      </p:tavLst>
                                    </p:anim>
                                    <p:anim calcmode="lin" valueType="num">
                                      <p:cBhvr additive="base">
                                        <p:cTn id="152" dur="2000"/>
                                        <p:tgtEl>
                                          <p:spTgt spid="4"/>
                                        </p:tgtEl>
                                        <p:attrNameLst>
                                          <p:attrName>ppt_y</p:attrName>
                                        </p:attrNameLst>
                                      </p:cBhvr>
                                      <p:tavLst>
                                        <p:tav tm="0">
                                          <p:val>
                                            <p:strVal val="ppt_y"/>
                                          </p:val>
                                        </p:tav>
                                        <p:tav tm="100000">
                                          <p:val>
                                            <p:strVal val="ppt_y"/>
                                          </p:val>
                                        </p:tav>
                                      </p:tavLst>
                                    </p:anim>
                                    <p:set>
                                      <p:cBhvr>
                                        <p:cTn id="153" dur="1" fill="hold">
                                          <p:stCondLst>
                                            <p:cond delay="1999"/>
                                          </p:stCondLst>
                                        </p:cTn>
                                        <p:tgtEl>
                                          <p:spTgt spid="4"/>
                                        </p:tgtEl>
                                        <p:attrNameLst>
                                          <p:attrName>style.visibility</p:attrName>
                                        </p:attrNameLst>
                                      </p:cBhvr>
                                      <p:to>
                                        <p:strVal val="hidden"/>
                                      </p:to>
                                    </p:set>
                                  </p:childTnLst>
                                </p:cTn>
                              </p:par>
                              <p:par>
                                <p:cTn id="154" presetID="2" presetClass="exit" presetSubtype="2" fill="hold" grpId="2" nodeType="withEffect">
                                  <p:stCondLst>
                                    <p:cond delay="0"/>
                                  </p:stCondLst>
                                  <p:childTnLst>
                                    <p:anim calcmode="lin" valueType="num">
                                      <p:cBhvr additive="base">
                                        <p:cTn id="155" dur="2000"/>
                                        <p:tgtEl>
                                          <p:spTgt spid="5"/>
                                        </p:tgtEl>
                                        <p:attrNameLst>
                                          <p:attrName>ppt_x</p:attrName>
                                        </p:attrNameLst>
                                      </p:cBhvr>
                                      <p:tavLst>
                                        <p:tav tm="0">
                                          <p:val>
                                            <p:strVal val="ppt_x"/>
                                          </p:val>
                                        </p:tav>
                                        <p:tav tm="100000">
                                          <p:val>
                                            <p:strVal val="1+ppt_w/2"/>
                                          </p:val>
                                        </p:tav>
                                      </p:tavLst>
                                    </p:anim>
                                    <p:anim calcmode="lin" valueType="num">
                                      <p:cBhvr additive="base">
                                        <p:cTn id="156" dur="2000"/>
                                        <p:tgtEl>
                                          <p:spTgt spid="5"/>
                                        </p:tgtEl>
                                        <p:attrNameLst>
                                          <p:attrName>ppt_y</p:attrName>
                                        </p:attrNameLst>
                                      </p:cBhvr>
                                      <p:tavLst>
                                        <p:tav tm="0">
                                          <p:val>
                                            <p:strVal val="ppt_y"/>
                                          </p:val>
                                        </p:tav>
                                        <p:tav tm="100000">
                                          <p:val>
                                            <p:strVal val="ppt_y"/>
                                          </p:val>
                                        </p:tav>
                                      </p:tavLst>
                                    </p:anim>
                                    <p:set>
                                      <p:cBhvr>
                                        <p:cTn id="157" dur="1" fill="hold">
                                          <p:stCondLst>
                                            <p:cond delay="1999"/>
                                          </p:stCondLst>
                                        </p:cTn>
                                        <p:tgtEl>
                                          <p:spTgt spid="5"/>
                                        </p:tgtEl>
                                        <p:attrNameLst>
                                          <p:attrName>style.visibility</p:attrName>
                                        </p:attrNameLst>
                                      </p:cBhvr>
                                      <p:to>
                                        <p:strVal val="hidden"/>
                                      </p:to>
                                    </p:set>
                                  </p:childTnLst>
                                </p:cTn>
                              </p:par>
                              <p:par>
                                <p:cTn id="158" presetID="2" presetClass="exit" presetSubtype="8" fill="hold" grpId="2" nodeType="withEffect">
                                  <p:stCondLst>
                                    <p:cond delay="0"/>
                                  </p:stCondLst>
                                  <p:childTnLst>
                                    <p:anim calcmode="lin" valueType="num">
                                      <p:cBhvr additive="base">
                                        <p:cTn id="159" dur="2000"/>
                                        <p:tgtEl>
                                          <p:spTgt spid="6"/>
                                        </p:tgtEl>
                                        <p:attrNameLst>
                                          <p:attrName>ppt_x</p:attrName>
                                        </p:attrNameLst>
                                      </p:cBhvr>
                                      <p:tavLst>
                                        <p:tav tm="0">
                                          <p:val>
                                            <p:strVal val="ppt_x"/>
                                          </p:val>
                                        </p:tav>
                                        <p:tav tm="100000">
                                          <p:val>
                                            <p:strVal val="0-ppt_w/2"/>
                                          </p:val>
                                        </p:tav>
                                      </p:tavLst>
                                    </p:anim>
                                    <p:anim calcmode="lin" valueType="num">
                                      <p:cBhvr additive="base">
                                        <p:cTn id="160" dur="2000"/>
                                        <p:tgtEl>
                                          <p:spTgt spid="6"/>
                                        </p:tgtEl>
                                        <p:attrNameLst>
                                          <p:attrName>ppt_y</p:attrName>
                                        </p:attrNameLst>
                                      </p:cBhvr>
                                      <p:tavLst>
                                        <p:tav tm="0">
                                          <p:val>
                                            <p:strVal val="ppt_y"/>
                                          </p:val>
                                        </p:tav>
                                        <p:tav tm="100000">
                                          <p:val>
                                            <p:strVal val="ppt_y"/>
                                          </p:val>
                                        </p:tav>
                                      </p:tavLst>
                                    </p:anim>
                                    <p:set>
                                      <p:cBhvr>
                                        <p:cTn id="161" dur="1" fill="hold">
                                          <p:stCondLst>
                                            <p:cond delay="1999"/>
                                          </p:stCondLst>
                                        </p:cTn>
                                        <p:tgtEl>
                                          <p:spTgt spid="6"/>
                                        </p:tgtEl>
                                        <p:attrNameLst>
                                          <p:attrName>style.visibility</p:attrName>
                                        </p:attrNameLst>
                                      </p:cBhvr>
                                      <p:to>
                                        <p:strVal val="hidden"/>
                                      </p:to>
                                    </p:set>
                                  </p:childTnLst>
                                </p:cTn>
                              </p:par>
                              <p:par>
                                <p:cTn id="162" presetID="2" presetClass="exit" presetSubtype="2" fill="hold" grpId="2" nodeType="withEffect">
                                  <p:stCondLst>
                                    <p:cond delay="0"/>
                                  </p:stCondLst>
                                  <p:childTnLst>
                                    <p:anim calcmode="lin" valueType="num">
                                      <p:cBhvr additive="base">
                                        <p:cTn id="163" dur="2000"/>
                                        <p:tgtEl>
                                          <p:spTgt spid="7"/>
                                        </p:tgtEl>
                                        <p:attrNameLst>
                                          <p:attrName>ppt_x</p:attrName>
                                        </p:attrNameLst>
                                      </p:cBhvr>
                                      <p:tavLst>
                                        <p:tav tm="0">
                                          <p:val>
                                            <p:strVal val="ppt_x"/>
                                          </p:val>
                                        </p:tav>
                                        <p:tav tm="100000">
                                          <p:val>
                                            <p:strVal val="1+ppt_w/2"/>
                                          </p:val>
                                        </p:tav>
                                      </p:tavLst>
                                    </p:anim>
                                    <p:anim calcmode="lin" valueType="num">
                                      <p:cBhvr additive="base">
                                        <p:cTn id="164" dur="2000"/>
                                        <p:tgtEl>
                                          <p:spTgt spid="7"/>
                                        </p:tgtEl>
                                        <p:attrNameLst>
                                          <p:attrName>ppt_y</p:attrName>
                                        </p:attrNameLst>
                                      </p:cBhvr>
                                      <p:tavLst>
                                        <p:tav tm="0">
                                          <p:val>
                                            <p:strVal val="ppt_y"/>
                                          </p:val>
                                        </p:tav>
                                        <p:tav tm="100000">
                                          <p:val>
                                            <p:strVal val="ppt_y"/>
                                          </p:val>
                                        </p:tav>
                                      </p:tavLst>
                                    </p:anim>
                                    <p:set>
                                      <p:cBhvr>
                                        <p:cTn id="165" dur="1" fill="hold">
                                          <p:stCondLst>
                                            <p:cond delay="1999"/>
                                          </p:stCondLst>
                                        </p:cTn>
                                        <p:tgtEl>
                                          <p:spTgt spid="7"/>
                                        </p:tgtEl>
                                        <p:attrNameLst>
                                          <p:attrName>style.visibility</p:attrName>
                                        </p:attrNameLst>
                                      </p:cBhvr>
                                      <p:to>
                                        <p:strVal val="hidden"/>
                                      </p:to>
                                    </p:set>
                                  </p:childTnLst>
                                </p:cTn>
                              </p:par>
                              <p:par>
                                <p:cTn id="166" presetID="2" presetClass="exit" presetSubtype="8" fill="hold" grpId="2" nodeType="withEffect">
                                  <p:stCondLst>
                                    <p:cond delay="0"/>
                                  </p:stCondLst>
                                  <p:childTnLst>
                                    <p:anim calcmode="lin" valueType="num">
                                      <p:cBhvr additive="base">
                                        <p:cTn id="167" dur="2000"/>
                                        <p:tgtEl>
                                          <p:spTgt spid="8"/>
                                        </p:tgtEl>
                                        <p:attrNameLst>
                                          <p:attrName>ppt_x</p:attrName>
                                        </p:attrNameLst>
                                      </p:cBhvr>
                                      <p:tavLst>
                                        <p:tav tm="0">
                                          <p:val>
                                            <p:strVal val="ppt_x"/>
                                          </p:val>
                                        </p:tav>
                                        <p:tav tm="100000">
                                          <p:val>
                                            <p:strVal val="0-ppt_w/2"/>
                                          </p:val>
                                        </p:tav>
                                      </p:tavLst>
                                    </p:anim>
                                    <p:anim calcmode="lin" valueType="num">
                                      <p:cBhvr additive="base">
                                        <p:cTn id="168" dur="2000"/>
                                        <p:tgtEl>
                                          <p:spTgt spid="8"/>
                                        </p:tgtEl>
                                        <p:attrNameLst>
                                          <p:attrName>ppt_y</p:attrName>
                                        </p:attrNameLst>
                                      </p:cBhvr>
                                      <p:tavLst>
                                        <p:tav tm="0">
                                          <p:val>
                                            <p:strVal val="ppt_y"/>
                                          </p:val>
                                        </p:tav>
                                        <p:tav tm="100000">
                                          <p:val>
                                            <p:strVal val="ppt_y"/>
                                          </p:val>
                                        </p:tav>
                                      </p:tavLst>
                                    </p:anim>
                                    <p:set>
                                      <p:cBhvr>
                                        <p:cTn id="169" dur="1" fill="hold">
                                          <p:stCondLst>
                                            <p:cond delay="1999"/>
                                          </p:stCondLst>
                                        </p:cTn>
                                        <p:tgtEl>
                                          <p:spTgt spid="8"/>
                                        </p:tgtEl>
                                        <p:attrNameLst>
                                          <p:attrName>style.visibility</p:attrName>
                                        </p:attrNameLst>
                                      </p:cBhvr>
                                      <p:to>
                                        <p:strVal val="hidden"/>
                                      </p:to>
                                    </p:set>
                                  </p:childTnLst>
                                </p:cTn>
                              </p:par>
                              <p:par>
                                <p:cTn id="170" presetID="2" presetClass="exit" presetSubtype="2" fill="hold" grpId="2" nodeType="withEffect">
                                  <p:stCondLst>
                                    <p:cond delay="0"/>
                                  </p:stCondLst>
                                  <p:childTnLst>
                                    <p:anim calcmode="lin" valueType="num">
                                      <p:cBhvr additive="base">
                                        <p:cTn id="171" dur="2000"/>
                                        <p:tgtEl>
                                          <p:spTgt spid="9"/>
                                        </p:tgtEl>
                                        <p:attrNameLst>
                                          <p:attrName>ppt_x</p:attrName>
                                        </p:attrNameLst>
                                      </p:cBhvr>
                                      <p:tavLst>
                                        <p:tav tm="0">
                                          <p:val>
                                            <p:strVal val="ppt_x"/>
                                          </p:val>
                                        </p:tav>
                                        <p:tav tm="100000">
                                          <p:val>
                                            <p:strVal val="1+ppt_w/2"/>
                                          </p:val>
                                        </p:tav>
                                      </p:tavLst>
                                    </p:anim>
                                    <p:anim calcmode="lin" valueType="num">
                                      <p:cBhvr additive="base">
                                        <p:cTn id="172" dur="2000"/>
                                        <p:tgtEl>
                                          <p:spTgt spid="9"/>
                                        </p:tgtEl>
                                        <p:attrNameLst>
                                          <p:attrName>ppt_y</p:attrName>
                                        </p:attrNameLst>
                                      </p:cBhvr>
                                      <p:tavLst>
                                        <p:tav tm="0">
                                          <p:val>
                                            <p:strVal val="ppt_y"/>
                                          </p:val>
                                        </p:tav>
                                        <p:tav tm="100000">
                                          <p:val>
                                            <p:strVal val="ppt_y"/>
                                          </p:val>
                                        </p:tav>
                                      </p:tavLst>
                                    </p:anim>
                                    <p:set>
                                      <p:cBhvr>
                                        <p:cTn id="173" dur="1" fill="hold">
                                          <p:stCondLst>
                                            <p:cond delay="1999"/>
                                          </p:stCondLst>
                                        </p:cTn>
                                        <p:tgtEl>
                                          <p:spTgt spid="9"/>
                                        </p:tgtEl>
                                        <p:attrNameLst>
                                          <p:attrName>style.visibility</p:attrName>
                                        </p:attrNameLst>
                                      </p:cBhvr>
                                      <p:to>
                                        <p:strVal val="hidden"/>
                                      </p:to>
                                    </p:set>
                                  </p:childTnLst>
                                </p:cTn>
                              </p:par>
                              <p:par>
                                <p:cTn id="174" presetID="2" presetClass="exit" presetSubtype="8" fill="hold" grpId="2" nodeType="withEffect">
                                  <p:stCondLst>
                                    <p:cond delay="0"/>
                                  </p:stCondLst>
                                  <p:childTnLst>
                                    <p:anim calcmode="lin" valueType="num">
                                      <p:cBhvr additive="base">
                                        <p:cTn id="175" dur="2000"/>
                                        <p:tgtEl>
                                          <p:spTgt spid="10"/>
                                        </p:tgtEl>
                                        <p:attrNameLst>
                                          <p:attrName>ppt_x</p:attrName>
                                        </p:attrNameLst>
                                      </p:cBhvr>
                                      <p:tavLst>
                                        <p:tav tm="0">
                                          <p:val>
                                            <p:strVal val="ppt_x"/>
                                          </p:val>
                                        </p:tav>
                                        <p:tav tm="100000">
                                          <p:val>
                                            <p:strVal val="0-ppt_w/2"/>
                                          </p:val>
                                        </p:tav>
                                      </p:tavLst>
                                    </p:anim>
                                    <p:anim calcmode="lin" valueType="num">
                                      <p:cBhvr additive="base">
                                        <p:cTn id="176" dur="2000"/>
                                        <p:tgtEl>
                                          <p:spTgt spid="10"/>
                                        </p:tgtEl>
                                        <p:attrNameLst>
                                          <p:attrName>ppt_y</p:attrName>
                                        </p:attrNameLst>
                                      </p:cBhvr>
                                      <p:tavLst>
                                        <p:tav tm="0">
                                          <p:val>
                                            <p:strVal val="ppt_y"/>
                                          </p:val>
                                        </p:tav>
                                        <p:tav tm="100000">
                                          <p:val>
                                            <p:strVal val="ppt_y"/>
                                          </p:val>
                                        </p:tav>
                                      </p:tavLst>
                                    </p:anim>
                                    <p:set>
                                      <p:cBhvr>
                                        <p:cTn id="177" dur="1" fill="hold">
                                          <p:stCondLst>
                                            <p:cond delay="1999"/>
                                          </p:stCondLst>
                                        </p:cTn>
                                        <p:tgtEl>
                                          <p:spTgt spid="10"/>
                                        </p:tgtEl>
                                        <p:attrNameLst>
                                          <p:attrName>style.visibility</p:attrName>
                                        </p:attrNameLst>
                                      </p:cBhvr>
                                      <p:to>
                                        <p:strVal val="hidden"/>
                                      </p:to>
                                    </p:set>
                                  </p:childTnLst>
                                </p:cTn>
                              </p:par>
                              <p:par>
                                <p:cTn id="178" presetID="2" presetClass="exit" presetSubtype="2" fill="hold" grpId="2" nodeType="withEffect">
                                  <p:stCondLst>
                                    <p:cond delay="0"/>
                                  </p:stCondLst>
                                  <p:childTnLst>
                                    <p:anim calcmode="lin" valueType="num">
                                      <p:cBhvr additive="base">
                                        <p:cTn id="179" dur="2000"/>
                                        <p:tgtEl>
                                          <p:spTgt spid="11"/>
                                        </p:tgtEl>
                                        <p:attrNameLst>
                                          <p:attrName>ppt_x</p:attrName>
                                        </p:attrNameLst>
                                      </p:cBhvr>
                                      <p:tavLst>
                                        <p:tav tm="0">
                                          <p:val>
                                            <p:strVal val="ppt_x"/>
                                          </p:val>
                                        </p:tav>
                                        <p:tav tm="100000">
                                          <p:val>
                                            <p:strVal val="1+ppt_w/2"/>
                                          </p:val>
                                        </p:tav>
                                      </p:tavLst>
                                    </p:anim>
                                    <p:anim calcmode="lin" valueType="num">
                                      <p:cBhvr additive="base">
                                        <p:cTn id="180" dur="2000"/>
                                        <p:tgtEl>
                                          <p:spTgt spid="11"/>
                                        </p:tgtEl>
                                        <p:attrNameLst>
                                          <p:attrName>ppt_y</p:attrName>
                                        </p:attrNameLst>
                                      </p:cBhvr>
                                      <p:tavLst>
                                        <p:tav tm="0">
                                          <p:val>
                                            <p:strVal val="ppt_y"/>
                                          </p:val>
                                        </p:tav>
                                        <p:tav tm="100000">
                                          <p:val>
                                            <p:strVal val="ppt_y"/>
                                          </p:val>
                                        </p:tav>
                                      </p:tavLst>
                                    </p:anim>
                                    <p:set>
                                      <p:cBhvr>
                                        <p:cTn id="181" dur="1" fill="hold">
                                          <p:stCondLst>
                                            <p:cond delay="1999"/>
                                          </p:stCondLst>
                                        </p:cTn>
                                        <p:tgtEl>
                                          <p:spTgt spid="11"/>
                                        </p:tgtEl>
                                        <p:attrNameLst>
                                          <p:attrName>style.visibility</p:attrName>
                                        </p:attrNameLst>
                                      </p:cBhvr>
                                      <p:to>
                                        <p:strVal val="hidden"/>
                                      </p:to>
                                    </p:set>
                                  </p:childTnLst>
                                </p:cTn>
                              </p:par>
                              <p:par>
                                <p:cTn id="182" presetID="2" presetClass="exit" presetSubtype="8" fill="hold" grpId="2" nodeType="withEffect">
                                  <p:stCondLst>
                                    <p:cond delay="0"/>
                                  </p:stCondLst>
                                  <p:childTnLst>
                                    <p:anim calcmode="lin" valueType="num">
                                      <p:cBhvr additive="base">
                                        <p:cTn id="183" dur="2000"/>
                                        <p:tgtEl>
                                          <p:spTgt spid="12"/>
                                        </p:tgtEl>
                                        <p:attrNameLst>
                                          <p:attrName>ppt_x</p:attrName>
                                        </p:attrNameLst>
                                      </p:cBhvr>
                                      <p:tavLst>
                                        <p:tav tm="0">
                                          <p:val>
                                            <p:strVal val="ppt_x"/>
                                          </p:val>
                                        </p:tav>
                                        <p:tav tm="100000">
                                          <p:val>
                                            <p:strVal val="0-ppt_w/2"/>
                                          </p:val>
                                        </p:tav>
                                      </p:tavLst>
                                    </p:anim>
                                    <p:anim calcmode="lin" valueType="num">
                                      <p:cBhvr additive="base">
                                        <p:cTn id="184" dur="2000"/>
                                        <p:tgtEl>
                                          <p:spTgt spid="12"/>
                                        </p:tgtEl>
                                        <p:attrNameLst>
                                          <p:attrName>ppt_y</p:attrName>
                                        </p:attrNameLst>
                                      </p:cBhvr>
                                      <p:tavLst>
                                        <p:tav tm="0">
                                          <p:val>
                                            <p:strVal val="ppt_y"/>
                                          </p:val>
                                        </p:tav>
                                        <p:tav tm="100000">
                                          <p:val>
                                            <p:strVal val="ppt_y"/>
                                          </p:val>
                                        </p:tav>
                                      </p:tavLst>
                                    </p:anim>
                                    <p:set>
                                      <p:cBhvr>
                                        <p:cTn id="185" dur="1" fill="hold">
                                          <p:stCondLst>
                                            <p:cond delay="1999"/>
                                          </p:stCondLst>
                                        </p:cTn>
                                        <p:tgtEl>
                                          <p:spTgt spid="12"/>
                                        </p:tgtEl>
                                        <p:attrNameLst>
                                          <p:attrName>style.visibility</p:attrName>
                                        </p:attrNameLst>
                                      </p:cBhvr>
                                      <p:to>
                                        <p:strVal val="hidden"/>
                                      </p:to>
                                    </p:set>
                                  </p:childTnLst>
                                </p:cTn>
                              </p:par>
                              <p:par>
                                <p:cTn id="186" presetID="2" presetClass="exit" presetSubtype="2" fill="hold" grpId="2" nodeType="withEffect">
                                  <p:stCondLst>
                                    <p:cond delay="0"/>
                                  </p:stCondLst>
                                  <p:childTnLst>
                                    <p:anim calcmode="lin" valueType="num">
                                      <p:cBhvr additive="base">
                                        <p:cTn id="187" dur="2000"/>
                                        <p:tgtEl>
                                          <p:spTgt spid="13"/>
                                        </p:tgtEl>
                                        <p:attrNameLst>
                                          <p:attrName>ppt_x</p:attrName>
                                        </p:attrNameLst>
                                      </p:cBhvr>
                                      <p:tavLst>
                                        <p:tav tm="0">
                                          <p:val>
                                            <p:strVal val="ppt_x"/>
                                          </p:val>
                                        </p:tav>
                                        <p:tav tm="100000">
                                          <p:val>
                                            <p:strVal val="1+ppt_w/2"/>
                                          </p:val>
                                        </p:tav>
                                      </p:tavLst>
                                    </p:anim>
                                    <p:anim calcmode="lin" valueType="num">
                                      <p:cBhvr additive="base">
                                        <p:cTn id="188" dur="2000"/>
                                        <p:tgtEl>
                                          <p:spTgt spid="13"/>
                                        </p:tgtEl>
                                        <p:attrNameLst>
                                          <p:attrName>ppt_y</p:attrName>
                                        </p:attrNameLst>
                                      </p:cBhvr>
                                      <p:tavLst>
                                        <p:tav tm="0">
                                          <p:val>
                                            <p:strVal val="ppt_y"/>
                                          </p:val>
                                        </p:tav>
                                        <p:tav tm="100000">
                                          <p:val>
                                            <p:strVal val="ppt_y"/>
                                          </p:val>
                                        </p:tav>
                                      </p:tavLst>
                                    </p:anim>
                                    <p:set>
                                      <p:cBhvr>
                                        <p:cTn id="189" dur="1" fill="hold">
                                          <p:stCondLst>
                                            <p:cond delay="1999"/>
                                          </p:stCondLst>
                                        </p:cTn>
                                        <p:tgtEl>
                                          <p:spTgt spid="13"/>
                                        </p:tgtEl>
                                        <p:attrNameLst>
                                          <p:attrName>style.visibility</p:attrName>
                                        </p:attrNameLst>
                                      </p:cBhvr>
                                      <p:to>
                                        <p:strVal val="hidden"/>
                                      </p:to>
                                    </p:set>
                                  </p:childTnLst>
                                </p:cTn>
                              </p:par>
                              <p:par>
                                <p:cTn id="190" presetID="2" presetClass="exit" presetSubtype="8" fill="hold" grpId="2" nodeType="withEffect">
                                  <p:stCondLst>
                                    <p:cond delay="0"/>
                                  </p:stCondLst>
                                  <p:childTnLst>
                                    <p:anim calcmode="lin" valueType="num">
                                      <p:cBhvr additive="base">
                                        <p:cTn id="191" dur="2000"/>
                                        <p:tgtEl>
                                          <p:spTgt spid="14"/>
                                        </p:tgtEl>
                                        <p:attrNameLst>
                                          <p:attrName>ppt_x</p:attrName>
                                        </p:attrNameLst>
                                      </p:cBhvr>
                                      <p:tavLst>
                                        <p:tav tm="0">
                                          <p:val>
                                            <p:strVal val="ppt_x"/>
                                          </p:val>
                                        </p:tav>
                                        <p:tav tm="100000">
                                          <p:val>
                                            <p:strVal val="0-ppt_w/2"/>
                                          </p:val>
                                        </p:tav>
                                      </p:tavLst>
                                    </p:anim>
                                    <p:anim calcmode="lin" valueType="num">
                                      <p:cBhvr additive="base">
                                        <p:cTn id="192" dur="2000"/>
                                        <p:tgtEl>
                                          <p:spTgt spid="14"/>
                                        </p:tgtEl>
                                        <p:attrNameLst>
                                          <p:attrName>ppt_y</p:attrName>
                                        </p:attrNameLst>
                                      </p:cBhvr>
                                      <p:tavLst>
                                        <p:tav tm="0">
                                          <p:val>
                                            <p:strVal val="ppt_y"/>
                                          </p:val>
                                        </p:tav>
                                        <p:tav tm="100000">
                                          <p:val>
                                            <p:strVal val="ppt_y"/>
                                          </p:val>
                                        </p:tav>
                                      </p:tavLst>
                                    </p:anim>
                                    <p:set>
                                      <p:cBhvr>
                                        <p:cTn id="193" dur="1" fill="hold">
                                          <p:stCondLst>
                                            <p:cond delay="1999"/>
                                          </p:stCondLst>
                                        </p:cTn>
                                        <p:tgtEl>
                                          <p:spTgt spid="14"/>
                                        </p:tgtEl>
                                        <p:attrNameLst>
                                          <p:attrName>style.visibility</p:attrName>
                                        </p:attrNameLst>
                                      </p:cBhvr>
                                      <p:to>
                                        <p:strVal val="hidden"/>
                                      </p:to>
                                    </p:set>
                                  </p:childTnLst>
                                </p:cTn>
                              </p:par>
                              <p:par>
                                <p:cTn id="194" presetID="2" presetClass="exit" presetSubtype="2" fill="hold" grpId="2" nodeType="withEffect">
                                  <p:stCondLst>
                                    <p:cond delay="0"/>
                                  </p:stCondLst>
                                  <p:childTnLst>
                                    <p:anim calcmode="lin" valueType="num">
                                      <p:cBhvr additive="base">
                                        <p:cTn id="195" dur="2000"/>
                                        <p:tgtEl>
                                          <p:spTgt spid="15"/>
                                        </p:tgtEl>
                                        <p:attrNameLst>
                                          <p:attrName>ppt_x</p:attrName>
                                        </p:attrNameLst>
                                      </p:cBhvr>
                                      <p:tavLst>
                                        <p:tav tm="0">
                                          <p:val>
                                            <p:strVal val="ppt_x"/>
                                          </p:val>
                                        </p:tav>
                                        <p:tav tm="100000">
                                          <p:val>
                                            <p:strVal val="1+ppt_w/2"/>
                                          </p:val>
                                        </p:tav>
                                      </p:tavLst>
                                    </p:anim>
                                    <p:anim calcmode="lin" valueType="num">
                                      <p:cBhvr additive="base">
                                        <p:cTn id="196" dur="2000"/>
                                        <p:tgtEl>
                                          <p:spTgt spid="15"/>
                                        </p:tgtEl>
                                        <p:attrNameLst>
                                          <p:attrName>ppt_y</p:attrName>
                                        </p:attrNameLst>
                                      </p:cBhvr>
                                      <p:tavLst>
                                        <p:tav tm="0">
                                          <p:val>
                                            <p:strVal val="ppt_y"/>
                                          </p:val>
                                        </p:tav>
                                        <p:tav tm="100000">
                                          <p:val>
                                            <p:strVal val="ppt_y"/>
                                          </p:val>
                                        </p:tav>
                                      </p:tavLst>
                                    </p:anim>
                                    <p:set>
                                      <p:cBhvr>
                                        <p:cTn id="197" dur="1" fill="hold">
                                          <p:stCondLst>
                                            <p:cond delay="1999"/>
                                          </p:stCondLst>
                                        </p:cTn>
                                        <p:tgtEl>
                                          <p:spTgt spid="15"/>
                                        </p:tgtEl>
                                        <p:attrNameLst>
                                          <p:attrName>style.visibility</p:attrName>
                                        </p:attrNameLst>
                                      </p:cBhvr>
                                      <p:to>
                                        <p:strVal val="hidden"/>
                                      </p:to>
                                    </p:set>
                                  </p:childTnLst>
                                </p:cTn>
                              </p:par>
                              <p:par>
                                <p:cTn id="198" presetID="2" presetClass="exit" presetSubtype="8" fill="hold" grpId="2" nodeType="withEffect">
                                  <p:stCondLst>
                                    <p:cond delay="0"/>
                                  </p:stCondLst>
                                  <p:childTnLst>
                                    <p:anim calcmode="lin" valueType="num">
                                      <p:cBhvr additive="base">
                                        <p:cTn id="199" dur="2000"/>
                                        <p:tgtEl>
                                          <p:spTgt spid="16"/>
                                        </p:tgtEl>
                                        <p:attrNameLst>
                                          <p:attrName>ppt_x</p:attrName>
                                        </p:attrNameLst>
                                      </p:cBhvr>
                                      <p:tavLst>
                                        <p:tav tm="0">
                                          <p:val>
                                            <p:strVal val="ppt_x"/>
                                          </p:val>
                                        </p:tav>
                                        <p:tav tm="100000">
                                          <p:val>
                                            <p:strVal val="0-ppt_w/2"/>
                                          </p:val>
                                        </p:tav>
                                      </p:tavLst>
                                    </p:anim>
                                    <p:anim calcmode="lin" valueType="num">
                                      <p:cBhvr additive="base">
                                        <p:cTn id="200" dur="2000"/>
                                        <p:tgtEl>
                                          <p:spTgt spid="16"/>
                                        </p:tgtEl>
                                        <p:attrNameLst>
                                          <p:attrName>ppt_y</p:attrName>
                                        </p:attrNameLst>
                                      </p:cBhvr>
                                      <p:tavLst>
                                        <p:tav tm="0">
                                          <p:val>
                                            <p:strVal val="ppt_y"/>
                                          </p:val>
                                        </p:tav>
                                        <p:tav tm="100000">
                                          <p:val>
                                            <p:strVal val="ppt_y"/>
                                          </p:val>
                                        </p:tav>
                                      </p:tavLst>
                                    </p:anim>
                                    <p:set>
                                      <p:cBhvr>
                                        <p:cTn id="201" dur="1" fill="hold">
                                          <p:stCondLst>
                                            <p:cond delay="1999"/>
                                          </p:stCondLst>
                                        </p:cTn>
                                        <p:tgtEl>
                                          <p:spTgt spid="16"/>
                                        </p:tgtEl>
                                        <p:attrNameLst>
                                          <p:attrName>style.visibility</p:attrName>
                                        </p:attrNameLst>
                                      </p:cBhvr>
                                      <p:to>
                                        <p:strVal val="hidden"/>
                                      </p:to>
                                    </p:set>
                                  </p:childTnLst>
                                </p:cTn>
                              </p:par>
                              <p:par>
                                <p:cTn id="202" presetID="2" presetClass="exit" presetSubtype="2" fill="hold" grpId="2" nodeType="withEffect">
                                  <p:stCondLst>
                                    <p:cond delay="0"/>
                                  </p:stCondLst>
                                  <p:childTnLst>
                                    <p:anim calcmode="lin" valueType="num">
                                      <p:cBhvr additive="base">
                                        <p:cTn id="203" dur="2000"/>
                                        <p:tgtEl>
                                          <p:spTgt spid="17"/>
                                        </p:tgtEl>
                                        <p:attrNameLst>
                                          <p:attrName>ppt_x</p:attrName>
                                        </p:attrNameLst>
                                      </p:cBhvr>
                                      <p:tavLst>
                                        <p:tav tm="0">
                                          <p:val>
                                            <p:strVal val="ppt_x"/>
                                          </p:val>
                                        </p:tav>
                                        <p:tav tm="100000">
                                          <p:val>
                                            <p:strVal val="1+ppt_w/2"/>
                                          </p:val>
                                        </p:tav>
                                      </p:tavLst>
                                    </p:anim>
                                    <p:anim calcmode="lin" valueType="num">
                                      <p:cBhvr additive="base">
                                        <p:cTn id="204" dur="2000"/>
                                        <p:tgtEl>
                                          <p:spTgt spid="17"/>
                                        </p:tgtEl>
                                        <p:attrNameLst>
                                          <p:attrName>ppt_y</p:attrName>
                                        </p:attrNameLst>
                                      </p:cBhvr>
                                      <p:tavLst>
                                        <p:tav tm="0">
                                          <p:val>
                                            <p:strVal val="ppt_y"/>
                                          </p:val>
                                        </p:tav>
                                        <p:tav tm="100000">
                                          <p:val>
                                            <p:strVal val="ppt_y"/>
                                          </p:val>
                                        </p:tav>
                                      </p:tavLst>
                                    </p:anim>
                                    <p:set>
                                      <p:cBhvr>
                                        <p:cTn id="205" dur="1" fill="hold">
                                          <p:stCondLst>
                                            <p:cond delay="1999"/>
                                          </p:stCondLst>
                                        </p:cTn>
                                        <p:tgtEl>
                                          <p:spTgt spid="17"/>
                                        </p:tgtEl>
                                        <p:attrNameLst>
                                          <p:attrName>style.visibility</p:attrName>
                                        </p:attrNameLst>
                                      </p:cBhvr>
                                      <p:to>
                                        <p:strVal val="hidden"/>
                                      </p:to>
                                    </p:set>
                                  </p:childTnLst>
                                </p:cTn>
                              </p:par>
                              <p:par>
                                <p:cTn id="206" presetID="2" presetClass="exit" presetSubtype="8" fill="hold" grpId="2" nodeType="withEffect">
                                  <p:stCondLst>
                                    <p:cond delay="0"/>
                                  </p:stCondLst>
                                  <p:childTnLst>
                                    <p:anim calcmode="lin" valueType="num">
                                      <p:cBhvr additive="base">
                                        <p:cTn id="207" dur="2000"/>
                                        <p:tgtEl>
                                          <p:spTgt spid="18"/>
                                        </p:tgtEl>
                                        <p:attrNameLst>
                                          <p:attrName>ppt_x</p:attrName>
                                        </p:attrNameLst>
                                      </p:cBhvr>
                                      <p:tavLst>
                                        <p:tav tm="0">
                                          <p:val>
                                            <p:strVal val="ppt_x"/>
                                          </p:val>
                                        </p:tav>
                                        <p:tav tm="100000">
                                          <p:val>
                                            <p:strVal val="0-ppt_w/2"/>
                                          </p:val>
                                        </p:tav>
                                      </p:tavLst>
                                    </p:anim>
                                    <p:anim calcmode="lin" valueType="num">
                                      <p:cBhvr additive="base">
                                        <p:cTn id="208" dur="2000"/>
                                        <p:tgtEl>
                                          <p:spTgt spid="18"/>
                                        </p:tgtEl>
                                        <p:attrNameLst>
                                          <p:attrName>ppt_y</p:attrName>
                                        </p:attrNameLst>
                                      </p:cBhvr>
                                      <p:tavLst>
                                        <p:tav tm="0">
                                          <p:val>
                                            <p:strVal val="ppt_y"/>
                                          </p:val>
                                        </p:tav>
                                        <p:tav tm="100000">
                                          <p:val>
                                            <p:strVal val="ppt_y"/>
                                          </p:val>
                                        </p:tav>
                                      </p:tavLst>
                                    </p:anim>
                                    <p:set>
                                      <p:cBhvr>
                                        <p:cTn id="209" dur="1" fill="hold">
                                          <p:stCondLst>
                                            <p:cond delay="1999"/>
                                          </p:stCondLst>
                                        </p:cTn>
                                        <p:tgtEl>
                                          <p:spTgt spid="18"/>
                                        </p:tgtEl>
                                        <p:attrNameLst>
                                          <p:attrName>style.visibility</p:attrName>
                                        </p:attrNameLst>
                                      </p:cBhvr>
                                      <p:to>
                                        <p:strVal val="hidden"/>
                                      </p:to>
                                    </p:set>
                                  </p:childTnLst>
                                </p:cTn>
                              </p:par>
                              <p:par>
                                <p:cTn id="210" presetID="2" presetClass="exit" presetSubtype="2" fill="hold" grpId="2" nodeType="withEffect">
                                  <p:stCondLst>
                                    <p:cond delay="0"/>
                                  </p:stCondLst>
                                  <p:childTnLst>
                                    <p:anim calcmode="lin" valueType="num">
                                      <p:cBhvr additive="base">
                                        <p:cTn id="211" dur="2000"/>
                                        <p:tgtEl>
                                          <p:spTgt spid="19"/>
                                        </p:tgtEl>
                                        <p:attrNameLst>
                                          <p:attrName>ppt_x</p:attrName>
                                        </p:attrNameLst>
                                      </p:cBhvr>
                                      <p:tavLst>
                                        <p:tav tm="0">
                                          <p:val>
                                            <p:strVal val="ppt_x"/>
                                          </p:val>
                                        </p:tav>
                                        <p:tav tm="100000">
                                          <p:val>
                                            <p:strVal val="1+ppt_w/2"/>
                                          </p:val>
                                        </p:tav>
                                      </p:tavLst>
                                    </p:anim>
                                    <p:anim calcmode="lin" valueType="num">
                                      <p:cBhvr additive="base">
                                        <p:cTn id="212" dur="2000"/>
                                        <p:tgtEl>
                                          <p:spTgt spid="19"/>
                                        </p:tgtEl>
                                        <p:attrNameLst>
                                          <p:attrName>ppt_y</p:attrName>
                                        </p:attrNameLst>
                                      </p:cBhvr>
                                      <p:tavLst>
                                        <p:tav tm="0">
                                          <p:val>
                                            <p:strVal val="ppt_y"/>
                                          </p:val>
                                        </p:tav>
                                        <p:tav tm="100000">
                                          <p:val>
                                            <p:strVal val="ppt_y"/>
                                          </p:val>
                                        </p:tav>
                                      </p:tavLst>
                                    </p:anim>
                                    <p:set>
                                      <p:cBhvr>
                                        <p:cTn id="213" dur="1" fill="hold">
                                          <p:stCondLst>
                                            <p:cond delay="1999"/>
                                          </p:stCondLst>
                                        </p:cTn>
                                        <p:tgtEl>
                                          <p:spTgt spid="19"/>
                                        </p:tgtEl>
                                        <p:attrNameLst>
                                          <p:attrName>style.visibility</p:attrName>
                                        </p:attrNameLst>
                                      </p:cBhvr>
                                      <p:to>
                                        <p:strVal val="hidden"/>
                                      </p:to>
                                    </p:set>
                                  </p:childTnLst>
                                </p:cTn>
                              </p:par>
                              <p:par>
                                <p:cTn id="214" presetID="2" presetClass="exit" presetSubtype="8" fill="hold" grpId="2" nodeType="withEffect">
                                  <p:stCondLst>
                                    <p:cond delay="0"/>
                                  </p:stCondLst>
                                  <p:childTnLst>
                                    <p:anim calcmode="lin" valueType="num">
                                      <p:cBhvr additive="base">
                                        <p:cTn id="215" dur="2000"/>
                                        <p:tgtEl>
                                          <p:spTgt spid="20"/>
                                        </p:tgtEl>
                                        <p:attrNameLst>
                                          <p:attrName>ppt_x</p:attrName>
                                        </p:attrNameLst>
                                      </p:cBhvr>
                                      <p:tavLst>
                                        <p:tav tm="0">
                                          <p:val>
                                            <p:strVal val="ppt_x"/>
                                          </p:val>
                                        </p:tav>
                                        <p:tav tm="100000">
                                          <p:val>
                                            <p:strVal val="0-ppt_w/2"/>
                                          </p:val>
                                        </p:tav>
                                      </p:tavLst>
                                    </p:anim>
                                    <p:anim calcmode="lin" valueType="num">
                                      <p:cBhvr additive="base">
                                        <p:cTn id="216" dur="2000"/>
                                        <p:tgtEl>
                                          <p:spTgt spid="20"/>
                                        </p:tgtEl>
                                        <p:attrNameLst>
                                          <p:attrName>ppt_y</p:attrName>
                                        </p:attrNameLst>
                                      </p:cBhvr>
                                      <p:tavLst>
                                        <p:tav tm="0">
                                          <p:val>
                                            <p:strVal val="ppt_y"/>
                                          </p:val>
                                        </p:tav>
                                        <p:tav tm="100000">
                                          <p:val>
                                            <p:strVal val="ppt_y"/>
                                          </p:val>
                                        </p:tav>
                                      </p:tavLst>
                                    </p:anim>
                                    <p:set>
                                      <p:cBhvr>
                                        <p:cTn id="217" dur="1" fill="hold">
                                          <p:stCondLst>
                                            <p:cond delay="1999"/>
                                          </p:stCondLst>
                                        </p:cTn>
                                        <p:tgtEl>
                                          <p:spTgt spid="20"/>
                                        </p:tgtEl>
                                        <p:attrNameLst>
                                          <p:attrName>style.visibility</p:attrName>
                                        </p:attrNameLst>
                                      </p:cBhvr>
                                      <p:to>
                                        <p:strVal val="hidden"/>
                                      </p:to>
                                    </p:set>
                                  </p:childTnLst>
                                </p:cTn>
                              </p:par>
                              <p:par>
                                <p:cTn id="218" presetID="2" presetClass="exit" presetSubtype="2" fill="hold" grpId="2" nodeType="withEffect">
                                  <p:stCondLst>
                                    <p:cond delay="0"/>
                                  </p:stCondLst>
                                  <p:childTnLst>
                                    <p:anim calcmode="lin" valueType="num">
                                      <p:cBhvr additive="base">
                                        <p:cTn id="219" dur="2000"/>
                                        <p:tgtEl>
                                          <p:spTgt spid="21"/>
                                        </p:tgtEl>
                                        <p:attrNameLst>
                                          <p:attrName>ppt_x</p:attrName>
                                        </p:attrNameLst>
                                      </p:cBhvr>
                                      <p:tavLst>
                                        <p:tav tm="0">
                                          <p:val>
                                            <p:strVal val="ppt_x"/>
                                          </p:val>
                                        </p:tav>
                                        <p:tav tm="100000">
                                          <p:val>
                                            <p:strVal val="1+ppt_w/2"/>
                                          </p:val>
                                        </p:tav>
                                      </p:tavLst>
                                    </p:anim>
                                    <p:anim calcmode="lin" valueType="num">
                                      <p:cBhvr additive="base">
                                        <p:cTn id="220" dur="2000"/>
                                        <p:tgtEl>
                                          <p:spTgt spid="21"/>
                                        </p:tgtEl>
                                        <p:attrNameLst>
                                          <p:attrName>ppt_y</p:attrName>
                                        </p:attrNameLst>
                                      </p:cBhvr>
                                      <p:tavLst>
                                        <p:tav tm="0">
                                          <p:val>
                                            <p:strVal val="ppt_y"/>
                                          </p:val>
                                        </p:tav>
                                        <p:tav tm="100000">
                                          <p:val>
                                            <p:strVal val="ppt_y"/>
                                          </p:val>
                                        </p:tav>
                                      </p:tavLst>
                                    </p:anim>
                                    <p:set>
                                      <p:cBhvr>
                                        <p:cTn id="221" dur="1" fill="hold">
                                          <p:stCondLst>
                                            <p:cond delay="1999"/>
                                          </p:stCondLst>
                                        </p:cTn>
                                        <p:tgtEl>
                                          <p:spTgt spid="21"/>
                                        </p:tgtEl>
                                        <p:attrNameLst>
                                          <p:attrName>style.visibility</p:attrName>
                                        </p:attrNameLst>
                                      </p:cBhvr>
                                      <p:to>
                                        <p:strVal val="hidden"/>
                                      </p:to>
                                    </p:set>
                                  </p:childTnLst>
                                </p:cTn>
                              </p:par>
                              <p:par>
                                <p:cTn id="222" presetID="2" presetClass="exit" presetSubtype="8" fill="hold" grpId="2" nodeType="withEffect">
                                  <p:stCondLst>
                                    <p:cond delay="0"/>
                                  </p:stCondLst>
                                  <p:childTnLst>
                                    <p:anim calcmode="lin" valueType="num">
                                      <p:cBhvr additive="base">
                                        <p:cTn id="223" dur="2000"/>
                                        <p:tgtEl>
                                          <p:spTgt spid="22"/>
                                        </p:tgtEl>
                                        <p:attrNameLst>
                                          <p:attrName>ppt_x</p:attrName>
                                        </p:attrNameLst>
                                      </p:cBhvr>
                                      <p:tavLst>
                                        <p:tav tm="0">
                                          <p:val>
                                            <p:strVal val="ppt_x"/>
                                          </p:val>
                                        </p:tav>
                                        <p:tav tm="100000">
                                          <p:val>
                                            <p:strVal val="0-ppt_w/2"/>
                                          </p:val>
                                        </p:tav>
                                      </p:tavLst>
                                    </p:anim>
                                    <p:anim calcmode="lin" valueType="num">
                                      <p:cBhvr additive="base">
                                        <p:cTn id="224" dur="2000"/>
                                        <p:tgtEl>
                                          <p:spTgt spid="22"/>
                                        </p:tgtEl>
                                        <p:attrNameLst>
                                          <p:attrName>ppt_y</p:attrName>
                                        </p:attrNameLst>
                                      </p:cBhvr>
                                      <p:tavLst>
                                        <p:tav tm="0">
                                          <p:val>
                                            <p:strVal val="ppt_y"/>
                                          </p:val>
                                        </p:tav>
                                        <p:tav tm="100000">
                                          <p:val>
                                            <p:strVal val="ppt_y"/>
                                          </p:val>
                                        </p:tav>
                                      </p:tavLst>
                                    </p:anim>
                                    <p:set>
                                      <p:cBhvr>
                                        <p:cTn id="225" dur="1" fill="hold">
                                          <p:stCondLst>
                                            <p:cond delay="1999"/>
                                          </p:stCondLst>
                                        </p:cTn>
                                        <p:tgtEl>
                                          <p:spTgt spid="22"/>
                                        </p:tgtEl>
                                        <p:attrNameLst>
                                          <p:attrName>style.visibility</p:attrName>
                                        </p:attrNameLst>
                                      </p:cBhvr>
                                      <p:to>
                                        <p:strVal val="hidden"/>
                                      </p:to>
                                    </p:set>
                                  </p:childTnLst>
                                </p:cTn>
                              </p:par>
                              <p:par>
                                <p:cTn id="226" presetID="2" presetClass="exit" presetSubtype="2" fill="hold" grpId="2" nodeType="withEffect">
                                  <p:stCondLst>
                                    <p:cond delay="0"/>
                                  </p:stCondLst>
                                  <p:childTnLst>
                                    <p:anim calcmode="lin" valueType="num">
                                      <p:cBhvr additive="base">
                                        <p:cTn id="227" dur="2000"/>
                                        <p:tgtEl>
                                          <p:spTgt spid="23"/>
                                        </p:tgtEl>
                                        <p:attrNameLst>
                                          <p:attrName>ppt_x</p:attrName>
                                        </p:attrNameLst>
                                      </p:cBhvr>
                                      <p:tavLst>
                                        <p:tav tm="0">
                                          <p:val>
                                            <p:strVal val="ppt_x"/>
                                          </p:val>
                                        </p:tav>
                                        <p:tav tm="100000">
                                          <p:val>
                                            <p:strVal val="1+ppt_w/2"/>
                                          </p:val>
                                        </p:tav>
                                      </p:tavLst>
                                    </p:anim>
                                    <p:anim calcmode="lin" valueType="num">
                                      <p:cBhvr additive="base">
                                        <p:cTn id="228" dur="2000"/>
                                        <p:tgtEl>
                                          <p:spTgt spid="23"/>
                                        </p:tgtEl>
                                        <p:attrNameLst>
                                          <p:attrName>ppt_y</p:attrName>
                                        </p:attrNameLst>
                                      </p:cBhvr>
                                      <p:tavLst>
                                        <p:tav tm="0">
                                          <p:val>
                                            <p:strVal val="ppt_y"/>
                                          </p:val>
                                        </p:tav>
                                        <p:tav tm="100000">
                                          <p:val>
                                            <p:strVal val="ppt_y"/>
                                          </p:val>
                                        </p:tav>
                                      </p:tavLst>
                                    </p:anim>
                                    <p:set>
                                      <p:cBhvr>
                                        <p:cTn id="229" dur="1" fill="hold">
                                          <p:stCondLst>
                                            <p:cond delay="1999"/>
                                          </p:stCondLst>
                                        </p:cTn>
                                        <p:tgtEl>
                                          <p:spTgt spid="23"/>
                                        </p:tgtEl>
                                        <p:attrNameLst>
                                          <p:attrName>style.visibility</p:attrName>
                                        </p:attrNameLst>
                                      </p:cBhvr>
                                      <p:to>
                                        <p:strVal val="hidden"/>
                                      </p:to>
                                    </p:set>
                                  </p:childTnLst>
                                </p:cTn>
                              </p:par>
                              <p:par>
                                <p:cTn id="230" presetID="2" presetClass="exit" presetSubtype="8" fill="hold" grpId="2" nodeType="withEffect">
                                  <p:stCondLst>
                                    <p:cond delay="0"/>
                                  </p:stCondLst>
                                  <p:childTnLst>
                                    <p:anim calcmode="lin" valueType="num">
                                      <p:cBhvr additive="base">
                                        <p:cTn id="231" dur="2000"/>
                                        <p:tgtEl>
                                          <p:spTgt spid="24"/>
                                        </p:tgtEl>
                                        <p:attrNameLst>
                                          <p:attrName>ppt_x</p:attrName>
                                        </p:attrNameLst>
                                      </p:cBhvr>
                                      <p:tavLst>
                                        <p:tav tm="0">
                                          <p:val>
                                            <p:strVal val="ppt_x"/>
                                          </p:val>
                                        </p:tav>
                                        <p:tav tm="100000">
                                          <p:val>
                                            <p:strVal val="0-ppt_w/2"/>
                                          </p:val>
                                        </p:tav>
                                      </p:tavLst>
                                    </p:anim>
                                    <p:anim calcmode="lin" valueType="num">
                                      <p:cBhvr additive="base">
                                        <p:cTn id="232" dur="2000"/>
                                        <p:tgtEl>
                                          <p:spTgt spid="24"/>
                                        </p:tgtEl>
                                        <p:attrNameLst>
                                          <p:attrName>ppt_y</p:attrName>
                                        </p:attrNameLst>
                                      </p:cBhvr>
                                      <p:tavLst>
                                        <p:tav tm="0">
                                          <p:val>
                                            <p:strVal val="ppt_y"/>
                                          </p:val>
                                        </p:tav>
                                        <p:tav tm="100000">
                                          <p:val>
                                            <p:strVal val="ppt_y"/>
                                          </p:val>
                                        </p:tav>
                                      </p:tavLst>
                                    </p:anim>
                                    <p:set>
                                      <p:cBhvr>
                                        <p:cTn id="233" dur="1" fill="hold">
                                          <p:stCondLst>
                                            <p:cond delay="1999"/>
                                          </p:stCondLst>
                                        </p:cTn>
                                        <p:tgtEl>
                                          <p:spTgt spid="24"/>
                                        </p:tgtEl>
                                        <p:attrNameLst>
                                          <p:attrName>style.visibility</p:attrName>
                                        </p:attrNameLst>
                                      </p:cBhvr>
                                      <p:to>
                                        <p:strVal val="hidden"/>
                                      </p:to>
                                    </p:set>
                                  </p:childTnLst>
                                </p:cTn>
                              </p:par>
                              <p:par>
                                <p:cTn id="234" presetID="2" presetClass="exit" presetSubtype="2" fill="hold" grpId="2" nodeType="withEffect">
                                  <p:stCondLst>
                                    <p:cond delay="0"/>
                                  </p:stCondLst>
                                  <p:childTnLst>
                                    <p:anim calcmode="lin" valueType="num">
                                      <p:cBhvr additive="base">
                                        <p:cTn id="235" dur="2000"/>
                                        <p:tgtEl>
                                          <p:spTgt spid="25"/>
                                        </p:tgtEl>
                                        <p:attrNameLst>
                                          <p:attrName>ppt_x</p:attrName>
                                        </p:attrNameLst>
                                      </p:cBhvr>
                                      <p:tavLst>
                                        <p:tav tm="0">
                                          <p:val>
                                            <p:strVal val="ppt_x"/>
                                          </p:val>
                                        </p:tav>
                                        <p:tav tm="100000">
                                          <p:val>
                                            <p:strVal val="1+ppt_w/2"/>
                                          </p:val>
                                        </p:tav>
                                      </p:tavLst>
                                    </p:anim>
                                    <p:anim calcmode="lin" valueType="num">
                                      <p:cBhvr additive="base">
                                        <p:cTn id="236" dur="2000"/>
                                        <p:tgtEl>
                                          <p:spTgt spid="25"/>
                                        </p:tgtEl>
                                        <p:attrNameLst>
                                          <p:attrName>ppt_y</p:attrName>
                                        </p:attrNameLst>
                                      </p:cBhvr>
                                      <p:tavLst>
                                        <p:tav tm="0">
                                          <p:val>
                                            <p:strVal val="ppt_y"/>
                                          </p:val>
                                        </p:tav>
                                        <p:tav tm="100000">
                                          <p:val>
                                            <p:strVal val="ppt_y"/>
                                          </p:val>
                                        </p:tav>
                                      </p:tavLst>
                                    </p:anim>
                                    <p:set>
                                      <p:cBhvr>
                                        <p:cTn id="237" dur="1" fill="hold">
                                          <p:stCondLst>
                                            <p:cond delay="1999"/>
                                          </p:stCondLst>
                                        </p:cTn>
                                        <p:tgtEl>
                                          <p:spTgt spid="25"/>
                                        </p:tgtEl>
                                        <p:attrNameLst>
                                          <p:attrName>style.visibility</p:attrName>
                                        </p:attrNameLst>
                                      </p:cBhvr>
                                      <p:to>
                                        <p:strVal val="hidden"/>
                                      </p:to>
                                    </p:set>
                                  </p:childTnLst>
                                </p:cTn>
                              </p:par>
                              <p:par>
                                <p:cTn id="238" presetID="23" presetClass="entr" presetSubtype="288" fill="hold" nodeType="withEffect">
                                  <p:stCondLst>
                                    <p:cond delay="0"/>
                                  </p:stCondLst>
                                  <p:childTnLst>
                                    <p:set>
                                      <p:cBhvr>
                                        <p:cTn id="239" dur="1" fill="hold">
                                          <p:stCondLst>
                                            <p:cond delay="0"/>
                                          </p:stCondLst>
                                        </p:cTn>
                                        <p:tgtEl>
                                          <p:spTgt spid="2"/>
                                        </p:tgtEl>
                                        <p:attrNameLst>
                                          <p:attrName>style.visibility</p:attrName>
                                        </p:attrNameLst>
                                      </p:cBhvr>
                                      <p:to>
                                        <p:strVal val="visible"/>
                                      </p:to>
                                    </p:set>
                                    <p:anim calcmode="lin" valueType="num">
                                      <p:cBhvr>
                                        <p:cTn id="240" dur="2000" fill="hold"/>
                                        <p:tgtEl>
                                          <p:spTgt spid="2"/>
                                        </p:tgtEl>
                                        <p:attrNameLst>
                                          <p:attrName>ppt_w</p:attrName>
                                        </p:attrNameLst>
                                      </p:cBhvr>
                                      <p:tavLst>
                                        <p:tav tm="0">
                                          <p:val>
                                            <p:strVal val="4/3*#ppt_w"/>
                                          </p:val>
                                        </p:tav>
                                        <p:tav tm="100000">
                                          <p:val>
                                            <p:strVal val="#ppt_w"/>
                                          </p:val>
                                        </p:tav>
                                      </p:tavLst>
                                    </p:anim>
                                    <p:anim calcmode="lin" valueType="num">
                                      <p:cBhvr>
                                        <p:cTn id="241" dur="2000" fill="hold"/>
                                        <p:tgtEl>
                                          <p:spTgt spid="2"/>
                                        </p:tgtEl>
                                        <p:attrNameLst>
                                          <p:attrName>ppt_h</p:attrName>
                                        </p:attrNameLst>
                                      </p:cBhvr>
                                      <p:tavLst>
                                        <p:tav tm="0">
                                          <p:val>
                                            <p:strVal val="4/3*#ppt_h"/>
                                          </p:val>
                                        </p:tav>
                                        <p:tav tm="100000">
                                          <p:val>
                                            <p:strVal val="#ppt_h"/>
                                          </p:val>
                                        </p:tav>
                                      </p:tavLst>
                                    </p:anim>
                                  </p:childTnLst>
                                </p:cTn>
                              </p:par>
                              <p:par>
                                <p:cTn id="242" presetID="16" presetClass="entr" presetSubtype="37" fill="hold" nodeType="withEffect">
                                  <p:stCondLst>
                                    <p:cond delay="0"/>
                                  </p:stCondLst>
                                  <p:childTnLst>
                                    <p:set>
                                      <p:cBhvr>
                                        <p:cTn id="243" dur="1" fill="hold">
                                          <p:stCondLst>
                                            <p:cond delay="0"/>
                                          </p:stCondLst>
                                        </p:cTn>
                                        <p:tgtEl>
                                          <p:spTgt spid="2"/>
                                        </p:tgtEl>
                                        <p:attrNameLst>
                                          <p:attrName>style.visibility</p:attrName>
                                        </p:attrNameLst>
                                      </p:cBhvr>
                                      <p:to>
                                        <p:strVal val="visible"/>
                                      </p:to>
                                    </p:set>
                                    <p:animEffect transition="in" filter="barn(outVertical)">
                                      <p:cBhvr>
                                        <p:cTn id="24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A3D00">
                <a:shade val="67500"/>
                <a:satMod val="115000"/>
              </a:srgbClr>
            </a:gs>
            <a:gs pos="100000">
              <a:srgbClr val="7A3D00">
                <a:shade val="100000"/>
                <a:satMod val="115000"/>
              </a:srgbClr>
            </a:gs>
          </a:gsLst>
          <a:lin ang="0" scaled="1"/>
        </a:gradFill>
        <a:effectLst/>
      </p:bgPr>
    </p:bg>
    <p:spTree>
      <p:nvGrpSpPr>
        <p:cNvPr id="1" name=""/>
        <p:cNvGrpSpPr/>
        <p:nvPr/>
      </p:nvGrpSpPr>
      <p:grpSpPr>
        <a:xfrm>
          <a:off x="0" y="0"/>
          <a:ext cx="0" cy="0"/>
          <a:chOff x="0" y="0"/>
          <a:chExt cx="0" cy="0"/>
        </a:xfrm>
      </p:grpSpPr>
      <p:pic>
        <p:nvPicPr>
          <p:cNvPr id="3" name="2 Imagen" descr="5340.png"/>
          <p:cNvPicPr>
            <a:picLocks noChangeAspect="1"/>
          </p:cNvPicPr>
          <p:nvPr/>
        </p:nvPicPr>
        <p:blipFill>
          <a:blip r:embed="rId2" cstate="print"/>
          <a:stretch>
            <a:fillRect/>
          </a:stretch>
        </p:blipFill>
        <p:spPr>
          <a:xfrm>
            <a:off x="357158" y="142858"/>
            <a:ext cx="1247810" cy="1214446"/>
          </a:xfrm>
          <a:prstGeom prst="rect">
            <a:avLst/>
          </a:prstGeom>
        </p:spPr>
      </p:pic>
      <p:pic>
        <p:nvPicPr>
          <p:cNvPr id="4" name="3 Imagen" descr="5340.png"/>
          <p:cNvPicPr>
            <a:picLocks noChangeAspect="1"/>
          </p:cNvPicPr>
          <p:nvPr/>
        </p:nvPicPr>
        <p:blipFill>
          <a:blip r:embed="rId3" cstate="print"/>
          <a:stretch>
            <a:fillRect/>
          </a:stretch>
        </p:blipFill>
        <p:spPr>
          <a:xfrm>
            <a:off x="428596" y="1355394"/>
            <a:ext cx="1214446" cy="1181973"/>
          </a:xfrm>
          <a:prstGeom prst="rect">
            <a:avLst/>
          </a:prstGeom>
        </p:spPr>
      </p:pic>
      <p:pic>
        <p:nvPicPr>
          <p:cNvPr id="5" name="4 Imagen" descr="5340.png"/>
          <p:cNvPicPr>
            <a:picLocks noChangeAspect="1"/>
          </p:cNvPicPr>
          <p:nvPr/>
        </p:nvPicPr>
        <p:blipFill>
          <a:blip r:embed="rId2" cstate="print"/>
          <a:stretch>
            <a:fillRect/>
          </a:stretch>
        </p:blipFill>
        <p:spPr>
          <a:xfrm>
            <a:off x="857224" y="2571751"/>
            <a:ext cx="1247811" cy="1214446"/>
          </a:xfrm>
          <a:prstGeom prst="rect">
            <a:avLst/>
          </a:prstGeom>
        </p:spPr>
      </p:pic>
      <p:pic>
        <p:nvPicPr>
          <p:cNvPr id="7" name="6 Imagen" descr="5340.png"/>
          <p:cNvPicPr>
            <a:picLocks noChangeAspect="1"/>
          </p:cNvPicPr>
          <p:nvPr/>
        </p:nvPicPr>
        <p:blipFill>
          <a:blip r:embed="rId4" cstate="print"/>
          <a:stretch>
            <a:fillRect/>
          </a:stretch>
        </p:blipFill>
        <p:spPr>
          <a:xfrm>
            <a:off x="3214678" y="3643320"/>
            <a:ext cx="1285884" cy="1251502"/>
          </a:xfrm>
          <a:prstGeom prst="rect">
            <a:avLst/>
          </a:prstGeom>
        </p:spPr>
      </p:pic>
      <p:pic>
        <p:nvPicPr>
          <p:cNvPr id="8" name="7 Imagen" descr="5340.png"/>
          <p:cNvPicPr>
            <a:picLocks noChangeAspect="1"/>
          </p:cNvPicPr>
          <p:nvPr/>
        </p:nvPicPr>
        <p:blipFill>
          <a:blip r:embed="rId5" cstate="print"/>
          <a:stretch>
            <a:fillRect/>
          </a:stretch>
        </p:blipFill>
        <p:spPr>
          <a:xfrm>
            <a:off x="1928794" y="3500444"/>
            <a:ext cx="1227399" cy="1306355"/>
          </a:xfrm>
          <a:prstGeom prst="rect">
            <a:avLst/>
          </a:prstGeom>
        </p:spPr>
      </p:pic>
      <p:pic>
        <p:nvPicPr>
          <p:cNvPr id="12" name="11 Imagen" descr="5340.png"/>
          <p:cNvPicPr>
            <a:picLocks noChangeAspect="1"/>
          </p:cNvPicPr>
          <p:nvPr/>
        </p:nvPicPr>
        <p:blipFill>
          <a:blip r:embed="rId2" cstate="print"/>
          <a:stretch>
            <a:fillRect/>
          </a:stretch>
        </p:blipFill>
        <p:spPr>
          <a:xfrm>
            <a:off x="4572000" y="3714758"/>
            <a:ext cx="1247791" cy="1214428"/>
          </a:xfrm>
          <a:prstGeom prst="rect">
            <a:avLst/>
          </a:prstGeom>
        </p:spPr>
      </p:pic>
      <p:pic>
        <p:nvPicPr>
          <p:cNvPr id="13" name="12 Imagen" descr="5340.png"/>
          <p:cNvPicPr>
            <a:picLocks noChangeAspect="1"/>
          </p:cNvPicPr>
          <p:nvPr/>
        </p:nvPicPr>
        <p:blipFill>
          <a:blip r:embed="rId6" cstate="print"/>
          <a:stretch>
            <a:fillRect/>
          </a:stretch>
        </p:blipFill>
        <p:spPr>
          <a:xfrm>
            <a:off x="5857884" y="3786196"/>
            <a:ext cx="1253679" cy="1220158"/>
          </a:xfrm>
          <a:prstGeom prst="rect">
            <a:avLst/>
          </a:prstGeom>
        </p:spPr>
      </p:pic>
      <p:pic>
        <p:nvPicPr>
          <p:cNvPr id="14" name="13 Imagen" descr="5340.png"/>
          <p:cNvPicPr>
            <a:picLocks noChangeAspect="1"/>
          </p:cNvPicPr>
          <p:nvPr/>
        </p:nvPicPr>
        <p:blipFill>
          <a:blip r:embed="rId3" cstate="print"/>
          <a:stretch>
            <a:fillRect/>
          </a:stretch>
        </p:blipFill>
        <p:spPr>
          <a:xfrm>
            <a:off x="7143769" y="3818650"/>
            <a:ext cx="1214446" cy="1181974"/>
          </a:xfrm>
          <a:prstGeom prst="rect">
            <a:avLst/>
          </a:prstGeom>
        </p:spPr>
      </p:pic>
      <p:sp>
        <p:nvSpPr>
          <p:cNvPr id="10" name="9 CuadroTexto"/>
          <p:cNvSpPr txBox="1"/>
          <p:nvPr/>
        </p:nvSpPr>
        <p:spPr>
          <a:xfrm>
            <a:off x="2071670" y="1142990"/>
            <a:ext cx="6286544" cy="2031325"/>
          </a:xfrm>
          <a:prstGeom prst="rect">
            <a:avLst/>
          </a:prstGeom>
          <a:noFill/>
        </p:spPr>
        <p:txBody>
          <a:bodyPr wrap="square" rtlCol="0">
            <a:spAutoFit/>
          </a:bodyPr>
          <a:lstStyle/>
          <a:p>
            <a:pPr algn="ctr"/>
            <a:r>
              <a:rPr lang="es-PE" dirty="0" smtClean="0"/>
              <a:t>En el caso de la homeopatía, la margarita ha comenzado a ser utilizada para tratar perdidas de sangre considerables, ya que se considera como un planta con propiedades anti hemorrágicas. Sobre todo las que están estrechamente relacionadas con las hemorragias del post parto.</a:t>
            </a:r>
          </a:p>
          <a:p>
            <a:pPr algn="ctr"/>
            <a:r>
              <a:rPr lang="es-PE" dirty="0" smtClean="0"/>
              <a:t> </a:t>
            </a:r>
          </a:p>
          <a:p>
            <a:pPr algn="ctr"/>
            <a:endParaRPr lang="es-PE" dirty="0"/>
          </a:p>
        </p:txBody>
      </p:sp>
      <p:sp>
        <p:nvSpPr>
          <p:cNvPr id="11" name="10 Rectángulo"/>
          <p:cNvSpPr/>
          <p:nvPr/>
        </p:nvSpPr>
        <p:spPr>
          <a:xfrm>
            <a:off x="-428692"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5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12"/>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462300"/>
        </a:solidFill>
        <a:effectLst/>
      </p:bgPr>
    </p:bg>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357158" y="1785932"/>
            <a:ext cx="8643966"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57158" y="2357436"/>
            <a:ext cx="8643966"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142976" y="1285866"/>
            <a:ext cx="7134276"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14348" y="2786064"/>
            <a:ext cx="7653358"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643042" y="857238"/>
            <a:ext cx="6000792"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428728" y="3286130"/>
            <a:ext cx="6305560"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000232" y="357172"/>
            <a:ext cx="5143536"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928794" y="3786196"/>
            <a:ext cx="5091114"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285984" y="-18"/>
            <a:ext cx="4286280"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14546" y="4071948"/>
            <a:ext cx="4643470" cy="1214422"/>
          </a:xfrm>
          <a:prstGeom prst="donu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childTnLst>
                          </p:cTn>
                        </p:par>
                        <p:par>
                          <p:cTn id="47" fill="hold">
                            <p:stCondLst>
                              <p:cond delay="2000"/>
                            </p:stCondLst>
                            <p:childTnLst>
                              <p:par>
                                <p:cTn id="48" presetID="2" presetClass="exit" presetSubtype="4" fill="hold" grpId="1" nodeType="after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1+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4" fill="hold" grpId="1"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ppt_x"/>
                                          </p:val>
                                        </p:tav>
                                      </p:tavLst>
                                    </p:anim>
                                    <p:anim calcmode="lin" valueType="num">
                                      <p:cBhvr additive="base">
                                        <p:cTn id="54" dur="2000"/>
                                        <p:tgtEl>
                                          <p:spTgt spid="6"/>
                                        </p:tgtEl>
                                        <p:attrNameLst>
                                          <p:attrName>ppt_y</p:attrName>
                                        </p:attrNameLst>
                                      </p:cBhvr>
                                      <p:tavLst>
                                        <p:tav tm="0">
                                          <p:val>
                                            <p:strVal val="ppt_y"/>
                                          </p:val>
                                        </p:tav>
                                        <p:tav tm="100000">
                                          <p:val>
                                            <p:strVal val="1+ppt_h/2"/>
                                          </p:val>
                                        </p:tav>
                                      </p:tavLst>
                                    </p:anim>
                                    <p:set>
                                      <p:cBhvr>
                                        <p:cTn id="55" dur="1" fill="hold">
                                          <p:stCondLst>
                                            <p:cond delay="1999"/>
                                          </p:stCondLst>
                                        </p:cTn>
                                        <p:tgtEl>
                                          <p:spTgt spid="6"/>
                                        </p:tgtEl>
                                        <p:attrNameLst>
                                          <p:attrName>style.visibility</p:attrName>
                                        </p:attrNameLst>
                                      </p:cBhvr>
                                      <p:to>
                                        <p:strVal val="hidden"/>
                                      </p:to>
                                    </p:set>
                                  </p:childTnLst>
                                </p:cTn>
                              </p:par>
                              <p:par>
                                <p:cTn id="56" presetID="2" presetClass="exit" presetSubtype="4" fill="hold" grpId="1" nodeType="withEffect">
                                  <p:stCondLst>
                                    <p:cond delay="0"/>
                                  </p:stCondLst>
                                  <p:childTnLst>
                                    <p:anim calcmode="lin" valueType="num">
                                      <p:cBhvr additive="base">
                                        <p:cTn id="57" dur="2000"/>
                                        <p:tgtEl>
                                          <p:spTgt spid="8"/>
                                        </p:tgtEl>
                                        <p:attrNameLst>
                                          <p:attrName>ppt_x</p:attrName>
                                        </p:attrNameLst>
                                      </p:cBhvr>
                                      <p:tavLst>
                                        <p:tav tm="0">
                                          <p:val>
                                            <p:strVal val="ppt_x"/>
                                          </p:val>
                                        </p:tav>
                                        <p:tav tm="100000">
                                          <p:val>
                                            <p:strVal val="ppt_x"/>
                                          </p:val>
                                        </p:tav>
                                      </p:tavLst>
                                    </p:anim>
                                    <p:anim calcmode="lin" valueType="num">
                                      <p:cBhvr additive="base">
                                        <p:cTn id="58" dur="2000"/>
                                        <p:tgtEl>
                                          <p:spTgt spid="8"/>
                                        </p:tgtEl>
                                        <p:attrNameLst>
                                          <p:attrName>ppt_y</p:attrName>
                                        </p:attrNameLst>
                                      </p:cBhvr>
                                      <p:tavLst>
                                        <p:tav tm="0">
                                          <p:val>
                                            <p:strVal val="ppt_y"/>
                                          </p:val>
                                        </p:tav>
                                        <p:tav tm="100000">
                                          <p:val>
                                            <p:strVal val="1+ppt_h/2"/>
                                          </p:val>
                                        </p:tav>
                                      </p:tavLst>
                                    </p:anim>
                                    <p:set>
                                      <p:cBhvr>
                                        <p:cTn id="59" dur="1" fill="hold">
                                          <p:stCondLst>
                                            <p:cond delay="1999"/>
                                          </p:stCondLst>
                                        </p:cTn>
                                        <p:tgtEl>
                                          <p:spTgt spid="8"/>
                                        </p:tgtEl>
                                        <p:attrNameLst>
                                          <p:attrName>style.visibility</p:attrName>
                                        </p:attrNameLst>
                                      </p:cBhvr>
                                      <p:to>
                                        <p:strVal val="hidden"/>
                                      </p:to>
                                    </p:set>
                                  </p:childTnLst>
                                </p:cTn>
                              </p:par>
                              <p:par>
                                <p:cTn id="60" presetID="2" presetClass="exit" presetSubtype="4" fill="hold" grpId="1" nodeType="withEffect">
                                  <p:stCondLst>
                                    <p:cond delay="0"/>
                                  </p:stCondLst>
                                  <p:childTnLst>
                                    <p:anim calcmode="lin" valueType="num">
                                      <p:cBhvr additive="base">
                                        <p:cTn id="61" dur="2000"/>
                                        <p:tgtEl>
                                          <p:spTgt spid="10"/>
                                        </p:tgtEl>
                                        <p:attrNameLst>
                                          <p:attrName>ppt_x</p:attrName>
                                        </p:attrNameLst>
                                      </p:cBhvr>
                                      <p:tavLst>
                                        <p:tav tm="0">
                                          <p:val>
                                            <p:strVal val="ppt_x"/>
                                          </p:val>
                                        </p:tav>
                                        <p:tav tm="100000">
                                          <p:val>
                                            <p:strVal val="ppt_x"/>
                                          </p:val>
                                        </p:tav>
                                      </p:tavLst>
                                    </p:anim>
                                    <p:anim calcmode="lin" valueType="num">
                                      <p:cBhvr additive="base">
                                        <p:cTn id="62" dur="2000"/>
                                        <p:tgtEl>
                                          <p:spTgt spid="10"/>
                                        </p:tgtEl>
                                        <p:attrNameLst>
                                          <p:attrName>ppt_y</p:attrName>
                                        </p:attrNameLst>
                                      </p:cBhvr>
                                      <p:tavLst>
                                        <p:tav tm="0">
                                          <p:val>
                                            <p:strVal val="ppt_y"/>
                                          </p:val>
                                        </p:tav>
                                        <p:tav tm="100000">
                                          <p:val>
                                            <p:strVal val="1+ppt_h/2"/>
                                          </p:val>
                                        </p:tav>
                                      </p:tavLst>
                                    </p:anim>
                                    <p:set>
                                      <p:cBhvr>
                                        <p:cTn id="63" dur="1" fill="hold">
                                          <p:stCondLst>
                                            <p:cond delay="1999"/>
                                          </p:stCondLst>
                                        </p:cTn>
                                        <p:tgtEl>
                                          <p:spTgt spid="10"/>
                                        </p:tgtEl>
                                        <p:attrNameLst>
                                          <p:attrName>style.visibility</p:attrName>
                                        </p:attrNameLst>
                                      </p:cBhvr>
                                      <p:to>
                                        <p:strVal val="hidden"/>
                                      </p:to>
                                    </p:set>
                                  </p:childTnLst>
                                </p:cTn>
                              </p:par>
                              <p:par>
                                <p:cTn id="64" presetID="2" presetClass="exit" presetSubtype="4" fill="hold" grpId="1" nodeType="withEffect">
                                  <p:stCondLst>
                                    <p:cond delay="0"/>
                                  </p:stCondLst>
                                  <p:childTnLst>
                                    <p:anim calcmode="lin" valueType="num">
                                      <p:cBhvr additive="base">
                                        <p:cTn id="65" dur="2000"/>
                                        <p:tgtEl>
                                          <p:spTgt spid="12"/>
                                        </p:tgtEl>
                                        <p:attrNameLst>
                                          <p:attrName>ppt_x</p:attrName>
                                        </p:attrNameLst>
                                      </p:cBhvr>
                                      <p:tavLst>
                                        <p:tav tm="0">
                                          <p:val>
                                            <p:strVal val="ppt_x"/>
                                          </p:val>
                                        </p:tav>
                                        <p:tav tm="100000">
                                          <p:val>
                                            <p:strVal val="ppt_x"/>
                                          </p:val>
                                        </p:tav>
                                      </p:tavLst>
                                    </p:anim>
                                    <p:anim calcmode="lin" valueType="num">
                                      <p:cBhvr additive="base">
                                        <p:cTn id="66" dur="2000"/>
                                        <p:tgtEl>
                                          <p:spTgt spid="12"/>
                                        </p:tgtEl>
                                        <p:attrNameLst>
                                          <p:attrName>ppt_y</p:attrName>
                                        </p:attrNameLst>
                                      </p:cBhvr>
                                      <p:tavLst>
                                        <p:tav tm="0">
                                          <p:val>
                                            <p:strVal val="ppt_y"/>
                                          </p:val>
                                        </p:tav>
                                        <p:tav tm="100000">
                                          <p:val>
                                            <p:strVal val="1+ppt_h/2"/>
                                          </p:val>
                                        </p:tav>
                                      </p:tavLst>
                                    </p:anim>
                                    <p:set>
                                      <p:cBhvr>
                                        <p:cTn id="67" dur="1" fill="hold">
                                          <p:stCondLst>
                                            <p:cond delay="1999"/>
                                          </p:stCondLst>
                                        </p:cTn>
                                        <p:tgtEl>
                                          <p:spTgt spid="12"/>
                                        </p:tgtEl>
                                        <p:attrNameLst>
                                          <p:attrName>style.visibility</p:attrName>
                                        </p:attrNameLst>
                                      </p:cBhvr>
                                      <p:to>
                                        <p:strVal val="hidden"/>
                                      </p:to>
                                    </p:set>
                                  </p:childTnLst>
                                </p:cTn>
                              </p:par>
                              <p:par>
                                <p:cTn id="68" presetID="2" presetClass="exit" presetSubtype="1" fill="hold" grpId="1" nodeType="withEffect">
                                  <p:stCondLst>
                                    <p:cond delay="0"/>
                                  </p:stCondLst>
                                  <p:childTnLst>
                                    <p:anim calcmode="lin" valueType="num">
                                      <p:cBhvr additive="base">
                                        <p:cTn id="69" dur="2000"/>
                                        <p:tgtEl>
                                          <p:spTgt spid="5"/>
                                        </p:tgtEl>
                                        <p:attrNameLst>
                                          <p:attrName>ppt_x</p:attrName>
                                        </p:attrNameLst>
                                      </p:cBhvr>
                                      <p:tavLst>
                                        <p:tav tm="0">
                                          <p:val>
                                            <p:strVal val="ppt_x"/>
                                          </p:val>
                                        </p:tav>
                                        <p:tav tm="100000">
                                          <p:val>
                                            <p:strVal val="ppt_x"/>
                                          </p:val>
                                        </p:tav>
                                      </p:tavLst>
                                    </p:anim>
                                    <p:anim calcmode="lin" valueType="num">
                                      <p:cBhvr additive="base">
                                        <p:cTn id="70" dur="2000"/>
                                        <p:tgtEl>
                                          <p:spTgt spid="5"/>
                                        </p:tgtEl>
                                        <p:attrNameLst>
                                          <p:attrName>ppt_y</p:attrName>
                                        </p:attrNameLst>
                                      </p:cBhvr>
                                      <p:tavLst>
                                        <p:tav tm="0">
                                          <p:val>
                                            <p:strVal val="ppt_y"/>
                                          </p:val>
                                        </p:tav>
                                        <p:tav tm="100000">
                                          <p:val>
                                            <p:strVal val="0-ppt_h/2"/>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1" fill="hold" grpId="1" nodeType="withEffect">
                                  <p:stCondLst>
                                    <p:cond delay="0"/>
                                  </p:stCondLst>
                                  <p:childTnLst>
                                    <p:anim calcmode="lin" valueType="num">
                                      <p:cBhvr additive="base">
                                        <p:cTn id="73" dur="2000"/>
                                        <p:tgtEl>
                                          <p:spTgt spid="7"/>
                                        </p:tgtEl>
                                        <p:attrNameLst>
                                          <p:attrName>ppt_x</p:attrName>
                                        </p:attrNameLst>
                                      </p:cBhvr>
                                      <p:tavLst>
                                        <p:tav tm="0">
                                          <p:val>
                                            <p:strVal val="ppt_x"/>
                                          </p:val>
                                        </p:tav>
                                        <p:tav tm="100000">
                                          <p:val>
                                            <p:strVal val="ppt_x"/>
                                          </p:val>
                                        </p:tav>
                                      </p:tavLst>
                                    </p:anim>
                                    <p:anim calcmode="lin" valueType="num">
                                      <p:cBhvr additive="base">
                                        <p:cTn id="74" dur="2000"/>
                                        <p:tgtEl>
                                          <p:spTgt spid="7"/>
                                        </p:tgtEl>
                                        <p:attrNameLst>
                                          <p:attrName>ppt_y</p:attrName>
                                        </p:attrNameLst>
                                      </p:cBhvr>
                                      <p:tavLst>
                                        <p:tav tm="0">
                                          <p:val>
                                            <p:strVal val="ppt_y"/>
                                          </p:val>
                                        </p:tav>
                                        <p:tav tm="100000">
                                          <p:val>
                                            <p:strVal val="0-ppt_h/2"/>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1" fill="hold" grpId="1"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0-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1" fill="hold" grpId="1" nodeType="with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ppt_x"/>
                                          </p:val>
                                        </p:tav>
                                      </p:tavLst>
                                    </p:anim>
                                    <p:anim calcmode="lin" valueType="num">
                                      <p:cBhvr additive="base">
                                        <p:cTn id="82" dur="2000"/>
                                        <p:tgtEl>
                                          <p:spTgt spid="11"/>
                                        </p:tgtEl>
                                        <p:attrNameLst>
                                          <p:attrName>ppt_y</p:attrName>
                                        </p:attrNameLst>
                                      </p:cBhvr>
                                      <p:tavLst>
                                        <p:tav tm="0">
                                          <p:val>
                                            <p:strVal val="ppt_y"/>
                                          </p:val>
                                        </p:tav>
                                        <p:tav tm="100000">
                                          <p:val>
                                            <p:strVal val="0-ppt_h/2"/>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1" fill="hold" grpId="1"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ppt_x"/>
                                          </p:val>
                                        </p:tav>
                                      </p:tavLst>
                                    </p:anim>
                                    <p:anim calcmode="lin" valueType="num">
                                      <p:cBhvr additive="base">
                                        <p:cTn id="86" dur="2000"/>
                                        <p:tgtEl>
                                          <p:spTgt spid="13"/>
                                        </p:tgtEl>
                                        <p:attrNameLst>
                                          <p:attrName>ppt_y</p:attrName>
                                        </p:attrNameLst>
                                      </p:cBhvr>
                                      <p:tavLst>
                                        <p:tav tm="0">
                                          <p:val>
                                            <p:strVal val="ppt_y"/>
                                          </p:val>
                                        </p:tav>
                                        <p:tav tm="100000">
                                          <p:val>
                                            <p:strVal val="0-ppt_h/2"/>
                                          </p:val>
                                        </p:tav>
                                      </p:tavLst>
                                    </p:anim>
                                    <p:set>
                                      <p:cBhvr>
                                        <p:cTn id="87" dur="1" fill="hold">
                                          <p:stCondLst>
                                            <p:cond delay="1999"/>
                                          </p:stCondLst>
                                        </p:cTn>
                                        <p:tgtEl>
                                          <p:spTgt spid="13"/>
                                        </p:tgtEl>
                                        <p:attrNameLst>
                                          <p:attrName>style.visibility</p:attrName>
                                        </p:attrNameLst>
                                      </p:cBhvr>
                                      <p:to>
                                        <p:strVal val="hidden"/>
                                      </p:to>
                                    </p:set>
                                  </p:childTnLst>
                                </p:cTn>
                              </p:par>
                              <p:par>
                                <p:cTn id="88" presetID="23" presetClass="entr" presetSubtype="288" fill="hold" nodeType="withEffect">
                                  <p:stCondLst>
                                    <p:cond delay="0"/>
                                  </p:stCondLst>
                                  <p:childTnLst>
                                    <p:set>
                                      <p:cBhvr>
                                        <p:cTn id="89" dur="1" fill="hold">
                                          <p:stCondLst>
                                            <p:cond delay="0"/>
                                          </p:stCondLst>
                                        </p:cTn>
                                        <p:tgtEl>
                                          <p:spTgt spid="2"/>
                                        </p:tgtEl>
                                        <p:attrNameLst>
                                          <p:attrName>style.visibility</p:attrName>
                                        </p:attrNameLst>
                                      </p:cBhvr>
                                      <p:to>
                                        <p:strVal val="visible"/>
                                      </p:to>
                                    </p:set>
                                    <p:anim calcmode="lin" valueType="num">
                                      <p:cBhvr>
                                        <p:cTn id="90" dur="2000" fill="hold"/>
                                        <p:tgtEl>
                                          <p:spTgt spid="2"/>
                                        </p:tgtEl>
                                        <p:attrNameLst>
                                          <p:attrName>ppt_w</p:attrName>
                                        </p:attrNameLst>
                                      </p:cBhvr>
                                      <p:tavLst>
                                        <p:tav tm="0">
                                          <p:val>
                                            <p:strVal val="4/3*#ppt_w"/>
                                          </p:val>
                                        </p:tav>
                                        <p:tav tm="100000">
                                          <p:val>
                                            <p:strVal val="#ppt_w"/>
                                          </p:val>
                                        </p:tav>
                                      </p:tavLst>
                                    </p:anim>
                                    <p:anim calcmode="lin" valueType="num">
                                      <p:cBhvr>
                                        <p:cTn id="91" dur="2000" fill="hold"/>
                                        <p:tgtEl>
                                          <p:spTgt spid="2"/>
                                        </p:tgtEl>
                                        <p:attrNameLst>
                                          <p:attrName>ppt_h</p:attrName>
                                        </p:attrNameLst>
                                      </p:cBhvr>
                                      <p:tavLst>
                                        <p:tav tm="0">
                                          <p:val>
                                            <p:strVal val="4/3*#ppt_h"/>
                                          </p:val>
                                        </p:tav>
                                        <p:tav tm="100000">
                                          <p:val>
                                            <p:strVal val="#ppt_h"/>
                                          </p:val>
                                        </p:tav>
                                      </p:tavLst>
                                    </p:anim>
                                  </p:childTnLst>
                                </p:cTn>
                              </p:par>
                              <p:par>
                                <p:cTn id="92" presetID="16" presetClass="entr" presetSubtype="42"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arn(outHorizontal)">
                                      <p:cBhvr>
                                        <p:cTn id="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643323">
            <a:off x="2990299" y="659703"/>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76176">
            <a:off x="2994519" y="2229620"/>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2970497">
            <a:off x="5392376" y="710314"/>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660290">
            <a:off x="5315259" y="2212133"/>
            <a:ext cx="708734"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643323">
            <a:off x="2275920" y="659704"/>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76176">
            <a:off x="2280140" y="2229621"/>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643323">
            <a:off x="1490100" y="659704"/>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76176">
            <a:off x="1494320" y="2229621"/>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643323">
            <a:off x="632847" y="659703"/>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76176">
            <a:off x="637067" y="2229620"/>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2970497">
            <a:off x="6178195" y="710311"/>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8660290">
            <a:off x="6101078" y="2212130"/>
            <a:ext cx="708734"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2970497">
            <a:off x="7143184" y="710315"/>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8660290">
            <a:off x="7066067" y="2212134"/>
            <a:ext cx="708734"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2970497">
            <a:off x="7929003" y="710312"/>
            <a:ext cx="714380"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660290">
            <a:off x="7851886" y="2212131"/>
            <a:ext cx="708734" cy="2229274"/>
          </a:xfrm>
          <a:prstGeom prst="moon">
            <a:avLst>
              <a:gd name="adj" fmla="val 35266"/>
            </a:avLst>
          </a:prstGeom>
          <a:blipFill dpi="0" rotWithShape="1">
            <a:blip r:embed="rId3">
              <a:lum bright="-20000" contrast="4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blinds(horizontal)">
                                      <p:cBhvr>
                                        <p:cTn id="129" dur="2000"/>
                                        <p:tgtEl>
                                          <p:spTgt spid="5"/>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blinds(horizontal)">
                                      <p:cBhvr>
                                        <p:cTn id="132" dur="2000"/>
                                        <p:tgtEl>
                                          <p:spTgt spid="6"/>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barn(outVertical)">
                                      <p:cBhvr>
                                        <p:cTn id="2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3200"/>
        </a:solidFill>
        <a:effectLst/>
      </p:bgPr>
    </p:bg>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17019875">
            <a:off x="2715248" y="-273543"/>
            <a:ext cx="1841652" cy="2136905"/>
          </a:xfrm>
          <a:prstGeom prst="rect">
            <a:avLst/>
          </a:prstGeom>
          <a:effectLst>
            <a:reflection blurRad="6350" stA="50000" endA="300" endPos="90000" dir="5400000" sy="-100000" algn="bl" rotWithShape="0"/>
          </a:effectLst>
        </p:spPr>
      </p:pic>
      <p:pic>
        <p:nvPicPr>
          <p:cNvPr id="4" name="3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4484552" flipH="1">
            <a:off x="4534342" y="-178542"/>
            <a:ext cx="1747720" cy="1997254"/>
          </a:xfrm>
          <a:prstGeom prst="rect">
            <a:avLst/>
          </a:prstGeom>
          <a:effectLst>
            <a:reflection blurRad="6350" stA="50000" endA="300" endPos="90000" dir="5400000" sy="-100000" algn="bl" rotWithShape="0"/>
          </a:effectLst>
        </p:spPr>
      </p:pic>
      <p:pic>
        <p:nvPicPr>
          <p:cNvPr id="5" name="4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17019875">
            <a:off x="2692341" y="657299"/>
            <a:ext cx="1841652" cy="2136905"/>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4484552" flipH="1">
            <a:off x="4462905" y="757246"/>
            <a:ext cx="1747720" cy="199725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17019875">
            <a:off x="2692340" y="1578899"/>
            <a:ext cx="1841652" cy="2136905"/>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4484552" flipH="1">
            <a:off x="4462904" y="1678846"/>
            <a:ext cx="1747720" cy="1997254"/>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17019875">
            <a:off x="2763779" y="2514688"/>
            <a:ext cx="1841652" cy="2136905"/>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4484552" flipH="1">
            <a:off x="4534343" y="2614635"/>
            <a:ext cx="1747720" cy="199725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17019875">
            <a:off x="2763778" y="3364849"/>
            <a:ext cx="1841652" cy="2136905"/>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3">
            <a:duotone>
              <a:prstClr val="black"/>
              <a:schemeClr val="accent6">
                <a:tint val="45000"/>
                <a:satMod val="400000"/>
              </a:schemeClr>
            </a:duotone>
            <a:lum contrast="40000"/>
          </a:blip>
          <a:srcRect l="11374" r="15320"/>
          <a:stretch>
            <a:fillRect/>
          </a:stretch>
        </p:blipFill>
        <p:spPr>
          <a:xfrm rot="4484552" flipH="1">
            <a:off x="4534342" y="3464796"/>
            <a:ext cx="1747720" cy="1997254"/>
          </a:xfrm>
          <a:prstGeom prst="rect">
            <a:avLst/>
          </a:prstGeom>
          <a:effectLst>
            <a:reflection blurRad="6350" stA="50000" endA="300" endPos="90000" dir="5400000" sy="-100000" algn="bl" rotWithShape="0"/>
          </a:effectLst>
        </p:spPr>
      </p:pic>
      <p:sp>
        <p:nvSpPr>
          <p:cNvPr id="13" name="12 Rectángulo"/>
          <p:cNvSpPr/>
          <p:nvPr/>
        </p:nvSpPr>
        <p:spPr>
          <a:xfrm>
            <a:off x="-142908" y="-285770"/>
            <a:ext cx="9572692" cy="7786742"/>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ecoration-152886_640.png"/>
          <p:cNvPicPr>
            <a:picLocks noChangeAspect="1"/>
          </p:cNvPicPr>
          <p:nvPr/>
        </p:nvPicPr>
        <p:blipFill>
          <a:blip r:embed="rId3">
            <a:duotone>
              <a:prstClr val="black"/>
              <a:schemeClr val="accent6">
                <a:tint val="45000"/>
                <a:satMod val="400000"/>
              </a:schemeClr>
            </a:duotone>
            <a:lum contrast="40000"/>
          </a:blip>
          <a:stretch>
            <a:fillRect/>
          </a:stretch>
        </p:blipFill>
        <p:spPr>
          <a:xfrm>
            <a:off x="2143108" y="0"/>
            <a:ext cx="5072098" cy="5143500"/>
          </a:xfrm>
          <a:prstGeom prst="rect">
            <a:avLst/>
          </a:prstGeom>
        </p:spPr>
      </p:pic>
      <p:sp>
        <p:nvSpPr>
          <p:cNvPr id="4" name="3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8" presetClass="emph" presetSubtype="0" fill="hold" nodeType="withEffect">
                                  <p:stCondLst>
                                    <p:cond delay="0"/>
                                  </p:stCondLst>
                                  <p:childTnLst>
                                    <p:animRot by="-21600000">
                                      <p:cBhvr>
                                        <p:cTn id="14" dur="2000" fill="hold"/>
                                        <p:tgtEl>
                                          <p:spTgt spid="3"/>
                                        </p:tgtEl>
                                        <p:attrNameLst>
                                          <p:attrName>r</p:attrName>
                                        </p:attrNameLst>
                                      </p:cBhvr>
                                    </p:animRot>
                                  </p:childTnLst>
                                </p:cTn>
                              </p:par>
                            </p:childTnLst>
                          </p:cTn>
                        </p:par>
                        <p:par>
                          <p:cTn id="15" fill="hold">
                            <p:stCondLst>
                              <p:cond delay="2000"/>
                            </p:stCondLst>
                            <p:childTnLst>
                              <p:par>
                                <p:cTn id="16" presetID="23" presetClass="exit" presetSubtype="544" fill="hold" nodeType="afterEffect">
                                  <p:stCondLst>
                                    <p:cond delay="0"/>
                                  </p:stCondLst>
                                  <p:childTnLst>
                                    <p:anim calcmode="lin" valueType="num">
                                      <p:cBhvr>
                                        <p:cTn id="17" dur="2000"/>
                                        <p:tgtEl>
                                          <p:spTgt spid="3"/>
                                        </p:tgtEl>
                                        <p:attrNameLst>
                                          <p:attrName>ppt_w</p:attrName>
                                        </p:attrNameLst>
                                      </p:cBhvr>
                                      <p:tavLst>
                                        <p:tav tm="0">
                                          <p:val>
                                            <p:strVal val="ppt_w"/>
                                          </p:val>
                                        </p:tav>
                                        <p:tav tm="100000">
                                          <p:val>
                                            <p:fltVal val="0"/>
                                          </p:val>
                                        </p:tav>
                                      </p:tavLst>
                                    </p:anim>
                                    <p:anim calcmode="lin" valueType="num">
                                      <p:cBhvr>
                                        <p:cTn id="18" dur="2000"/>
                                        <p:tgtEl>
                                          <p:spTgt spid="3"/>
                                        </p:tgtEl>
                                        <p:attrNameLst>
                                          <p:attrName>ppt_h</p:attrName>
                                        </p:attrNameLst>
                                      </p:cBhvr>
                                      <p:tavLst>
                                        <p:tav tm="0">
                                          <p:val>
                                            <p:strVal val="ppt_h"/>
                                          </p:val>
                                        </p:tav>
                                        <p:tav tm="100000">
                                          <p:val>
                                            <p:fltVal val="0"/>
                                          </p:val>
                                        </p:tav>
                                      </p:tavLst>
                                    </p:anim>
                                    <p:anim calcmode="lin" valueType="num">
                                      <p:cBhvr>
                                        <p:cTn id="19" dur="2000"/>
                                        <p:tgtEl>
                                          <p:spTgt spid="3"/>
                                        </p:tgtEl>
                                        <p:attrNameLst>
                                          <p:attrName>ppt_x</p:attrName>
                                        </p:attrNameLst>
                                      </p:cBhvr>
                                      <p:tavLst>
                                        <p:tav tm="0">
                                          <p:val>
                                            <p:strVal val="ppt_x"/>
                                          </p:val>
                                        </p:tav>
                                        <p:tav tm="100000">
                                          <p:val>
                                            <p:fltVal val="0.5"/>
                                          </p:val>
                                        </p:tav>
                                      </p:tavLst>
                                    </p:anim>
                                    <p:anim calcmode="lin" valueType="num">
                                      <p:cBhvr>
                                        <p:cTn id="20" dur="2000"/>
                                        <p:tgtEl>
                                          <p:spTgt spid="3"/>
                                        </p:tgtEl>
                                        <p:attrNameLst>
                                          <p:attrName>ppt_y</p:attrName>
                                        </p:attrNameLst>
                                      </p:cBhvr>
                                      <p:tavLst>
                                        <p:tav tm="0">
                                          <p:val>
                                            <p:strVal val="ppt_y"/>
                                          </p:val>
                                        </p:tav>
                                        <p:tav tm="100000">
                                          <p:val>
                                            <p:fltVal val="0.5"/>
                                          </p:val>
                                        </p:tav>
                                      </p:tavLst>
                                    </p:anim>
                                    <p:set>
                                      <p:cBhvr>
                                        <p:cTn id="21" dur="1" fill="hold">
                                          <p:stCondLst>
                                            <p:cond delay="1999"/>
                                          </p:stCondLst>
                                        </p:cTn>
                                        <p:tgtEl>
                                          <p:spTgt spid="3"/>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2000" fill="hold"/>
                                        <p:tgtEl>
                                          <p:spTgt spid="3"/>
                                        </p:tgtEl>
                                        <p:attrNameLst>
                                          <p:attrName>r</p:attrName>
                                        </p:attrNameLst>
                                      </p:cBhvr>
                                    </p:animRot>
                                  </p:childTnLst>
                                </p:cTn>
                              </p:par>
                              <p:par>
                                <p:cTn id="24" presetID="23" presetClass="entr" presetSubtype="288"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strVal val="4/3*#ppt_w"/>
                                          </p:val>
                                        </p:tav>
                                        <p:tav tm="100000">
                                          <p:val>
                                            <p:strVal val="#ppt_w"/>
                                          </p:val>
                                        </p:tav>
                                      </p:tavLst>
                                    </p:anim>
                                    <p:anim calcmode="lin" valueType="num">
                                      <p:cBhvr>
                                        <p:cTn id="27" dur="2000" fill="hold"/>
                                        <p:tgtEl>
                                          <p:spTgt spid="2"/>
                                        </p:tgtEl>
                                        <p:attrNameLst>
                                          <p:attrName>ppt_h</p:attrName>
                                        </p:attrNameLst>
                                      </p:cBhvr>
                                      <p:tavLst>
                                        <p:tav tm="0">
                                          <p:val>
                                            <p:strVal val="4/3*#ppt_h"/>
                                          </p:val>
                                        </p:tav>
                                        <p:tav tm="100000">
                                          <p:val>
                                            <p:strVal val="#ppt_h"/>
                                          </p:val>
                                        </p:tav>
                                      </p:tavLst>
                                    </p:anim>
                                  </p:childTnLst>
                                </p:cTn>
                              </p:par>
                              <p:par>
                                <p:cTn id="28" presetID="21"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8)">
                                      <p:cBhvr>
                                        <p:cTn id="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4800"/>
        </a:soli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11811437.png"/>
          <p:cNvPicPr>
            <a:picLocks noChangeAspect="1"/>
          </p:cNvPicPr>
          <p:nvPr/>
        </p:nvPicPr>
        <p:blipFill>
          <a:blip r:embed="rId3">
            <a:duotone>
              <a:prstClr val="black"/>
              <a:schemeClr val="accent3">
                <a:tint val="45000"/>
                <a:satMod val="400000"/>
              </a:schemeClr>
            </a:duotone>
            <a:lum bright="-30000" contrast="20000"/>
          </a:blip>
          <a:srcRect l="10000" t="15000" r="20000" b="20000"/>
          <a:stretch>
            <a:fillRect/>
          </a:stretch>
        </p:blipFill>
        <p:spPr>
          <a:xfrm>
            <a:off x="4071934" y="1357298"/>
            <a:ext cx="1000132" cy="928694"/>
          </a:xfrm>
          <a:prstGeom prst="rect">
            <a:avLst/>
          </a:prstGeom>
        </p:spPr>
      </p:pic>
      <p:pic>
        <p:nvPicPr>
          <p:cNvPr id="4" name="3 Imagen" descr="1211811437.png"/>
          <p:cNvPicPr>
            <a:picLocks noChangeAspect="1"/>
          </p:cNvPicPr>
          <p:nvPr/>
        </p:nvPicPr>
        <p:blipFill>
          <a:blip r:embed="rId3">
            <a:duotone>
              <a:prstClr val="black"/>
              <a:schemeClr val="accent3">
                <a:tint val="45000"/>
                <a:satMod val="400000"/>
              </a:schemeClr>
            </a:duotone>
            <a:lum bright="-30000" contrast="20000"/>
          </a:blip>
          <a:srcRect l="10000" t="15000" r="20000" b="20000"/>
          <a:stretch>
            <a:fillRect/>
          </a:stretch>
        </p:blipFill>
        <p:spPr>
          <a:xfrm>
            <a:off x="4000496" y="2857496"/>
            <a:ext cx="1000132" cy="928694"/>
          </a:xfrm>
          <a:prstGeom prst="rect">
            <a:avLst/>
          </a:prstGeom>
        </p:spPr>
      </p:pic>
      <p:pic>
        <p:nvPicPr>
          <p:cNvPr id="5" name="4 Imagen" descr="1211811437.png"/>
          <p:cNvPicPr>
            <a:picLocks noChangeAspect="1"/>
          </p:cNvPicPr>
          <p:nvPr/>
        </p:nvPicPr>
        <p:blipFill>
          <a:blip r:embed="rId3">
            <a:duotone>
              <a:prstClr val="black"/>
              <a:schemeClr val="accent3">
                <a:tint val="45000"/>
                <a:satMod val="400000"/>
              </a:schemeClr>
            </a:duotone>
            <a:lum bright="-30000" contrast="20000"/>
          </a:blip>
          <a:srcRect l="10000" t="15000" r="15000" b="15000"/>
          <a:stretch>
            <a:fillRect/>
          </a:stretch>
        </p:blipFill>
        <p:spPr>
          <a:xfrm>
            <a:off x="3071802" y="2071678"/>
            <a:ext cx="1071570" cy="1000132"/>
          </a:xfrm>
          <a:prstGeom prst="rect">
            <a:avLst/>
          </a:prstGeom>
        </p:spPr>
      </p:pic>
      <p:pic>
        <p:nvPicPr>
          <p:cNvPr id="6" name="5 Imagen" descr="1211811437.png"/>
          <p:cNvPicPr>
            <a:picLocks noChangeAspect="1"/>
          </p:cNvPicPr>
          <p:nvPr/>
        </p:nvPicPr>
        <p:blipFill>
          <a:blip r:embed="rId3">
            <a:duotone>
              <a:prstClr val="black"/>
              <a:schemeClr val="accent3">
                <a:tint val="45000"/>
                <a:satMod val="400000"/>
              </a:schemeClr>
            </a:duotone>
            <a:lum bright="-30000" contrast="20000"/>
          </a:blip>
          <a:srcRect l="15000" t="10000" r="15000" b="15000"/>
          <a:stretch>
            <a:fillRect/>
          </a:stretch>
        </p:blipFill>
        <p:spPr>
          <a:xfrm>
            <a:off x="5072066" y="2000240"/>
            <a:ext cx="1000132" cy="1071570"/>
          </a:xfrm>
          <a:prstGeom prst="rect">
            <a:avLst/>
          </a:prstGeom>
        </p:spPr>
      </p:pic>
      <p:pic>
        <p:nvPicPr>
          <p:cNvPr id="7" name="6 Imagen" descr="1211811437.png"/>
          <p:cNvPicPr>
            <a:picLocks noChangeAspect="1"/>
          </p:cNvPicPr>
          <p:nvPr/>
        </p:nvPicPr>
        <p:blipFill>
          <a:blip r:embed="rId3">
            <a:duotone>
              <a:prstClr val="black"/>
              <a:schemeClr val="accent3">
                <a:tint val="45000"/>
                <a:satMod val="400000"/>
              </a:schemeClr>
            </a:duotone>
            <a:lum bright="-30000" contrast="20000"/>
          </a:blip>
          <a:srcRect l="15000" t="20000" r="20000" b="15000"/>
          <a:stretch>
            <a:fillRect/>
          </a:stretch>
        </p:blipFill>
        <p:spPr>
          <a:xfrm>
            <a:off x="4714876" y="1571618"/>
            <a:ext cx="928694" cy="928694"/>
          </a:xfrm>
          <a:prstGeom prst="rect">
            <a:avLst/>
          </a:prstGeom>
        </p:spPr>
      </p:pic>
      <p:pic>
        <p:nvPicPr>
          <p:cNvPr id="8" name="7 Imagen" descr="1211811437.png"/>
          <p:cNvPicPr>
            <a:picLocks noChangeAspect="1"/>
          </p:cNvPicPr>
          <p:nvPr/>
        </p:nvPicPr>
        <p:blipFill>
          <a:blip r:embed="rId3">
            <a:duotone>
              <a:prstClr val="black"/>
              <a:schemeClr val="accent3">
                <a:tint val="45000"/>
                <a:satMod val="400000"/>
              </a:schemeClr>
            </a:duotone>
            <a:lum bright="-30000" contrast="20000"/>
          </a:blip>
          <a:srcRect l="15000" t="20000" r="20000" b="15000"/>
          <a:stretch>
            <a:fillRect/>
          </a:stretch>
        </p:blipFill>
        <p:spPr>
          <a:xfrm>
            <a:off x="4714876" y="2786058"/>
            <a:ext cx="928694" cy="928694"/>
          </a:xfrm>
          <a:prstGeom prst="rect">
            <a:avLst/>
          </a:prstGeom>
        </p:spPr>
      </p:pic>
      <p:pic>
        <p:nvPicPr>
          <p:cNvPr id="9" name="8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3500430" y="1500174"/>
            <a:ext cx="928694" cy="928694"/>
          </a:xfrm>
          <a:prstGeom prst="rect">
            <a:avLst/>
          </a:prstGeom>
        </p:spPr>
      </p:pic>
      <p:pic>
        <p:nvPicPr>
          <p:cNvPr id="10" name="9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3428992" y="2643182"/>
            <a:ext cx="928694" cy="928694"/>
          </a:xfrm>
          <a:prstGeom prst="rect">
            <a:avLst/>
          </a:prstGeom>
        </p:spPr>
      </p:pic>
      <p:pic>
        <p:nvPicPr>
          <p:cNvPr id="11" name="10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4214810" y="714356"/>
            <a:ext cx="714380" cy="714380"/>
          </a:xfrm>
          <a:prstGeom prst="rect">
            <a:avLst/>
          </a:prstGeom>
        </p:spPr>
      </p:pic>
      <p:pic>
        <p:nvPicPr>
          <p:cNvPr id="12" name="11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5286380" y="928670"/>
            <a:ext cx="714380" cy="714380"/>
          </a:xfrm>
          <a:prstGeom prst="rect">
            <a:avLst/>
          </a:prstGeom>
        </p:spPr>
      </p:pic>
      <p:pic>
        <p:nvPicPr>
          <p:cNvPr id="13" name="12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5929322" y="2214554"/>
            <a:ext cx="714380" cy="714380"/>
          </a:xfrm>
          <a:prstGeom prst="rect">
            <a:avLst/>
          </a:prstGeom>
        </p:spPr>
      </p:pic>
      <p:pic>
        <p:nvPicPr>
          <p:cNvPr id="14" name="13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5429256" y="3429000"/>
            <a:ext cx="714380" cy="714380"/>
          </a:xfrm>
          <a:prstGeom prst="rect">
            <a:avLst/>
          </a:prstGeom>
        </p:spPr>
      </p:pic>
      <p:pic>
        <p:nvPicPr>
          <p:cNvPr id="15" name="14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4143372" y="3786190"/>
            <a:ext cx="714380" cy="714380"/>
          </a:xfrm>
          <a:prstGeom prst="rect">
            <a:avLst/>
          </a:prstGeom>
        </p:spPr>
      </p:pic>
      <p:pic>
        <p:nvPicPr>
          <p:cNvPr id="16" name="15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2928926" y="3357562"/>
            <a:ext cx="714380" cy="714380"/>
          </a:xfrm>
          <a:prstGeom prst="rect">
            <a:avLst/>
          </a:prstGeom>
        </p:spPr>
      </p:pic>
      <p:pic>
        <p:nvPicPr>
          <p:cNvPr id="17" name="16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2500298" y="2214554"/>
            <a:ext cx="714380" cy="714380"/>
          </a:xfrm>
          <a:prstGeom prst="rect">
            <a:avLst/>
          </a:prstGeom>
        </p:spPr>
      </p:pic>
      <p:pic>
        <p:nvPicPr>
          <p:cNvPr id="18" name="17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3071802" y="1000108"/>
            <a:ext cx="714380" cy="714380"/>
          </a:xfrm>
          <a:prstGeom prst="rect">
            <a:avLst/>
          </a:prstGeom>
        </p:spPr>
      </p:pic>
      <p:pic>
        <p:nvPicPr>
          <p:cNvPr id="19" name="18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5715008" y="500042"/>
            <a:ext cx="571504" cy="571504"/>
          </a:xfrm>
          <a:prstGeom prst="rect">
            <a:avLst/>
          </a:prstGeom>
        </p:spPr>
      </p:pic>
      <p:pic>
        <p:nvPicPr>
          <p:cNvPr id="20" name="19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6572264" y="2285992"/>
            <a:ext cx="571504" cy="571504"/>
          </a:xfrm>
          <a:prstGeom prst="rect">
            <a:avLst/>
          </a:prstGeom>
        </p:spPr>
      </p:pic>
      <p:pic>
        <p:nvPicPr>
          <p:cNvPr id="21" name="20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4286248" y="214290"/>
            <a:ext cx="571504" cy="571504"/>
          </a:xfrm>
          <a:prstGeom prst="rect">
            <a:avLst/>
          </a:prstGeom>
        </p:spPr>
      </p:pic>
      <p:pic>
        <p:nvPicPr>
          <p:cNvPr id="22" name="21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5929322" y="4000504"/>
            <a:ext cx="571504" cy="571504"/>
          </a:xfrm>
          <a:prstGeom prst="rect">
            <a:avLst/>
          </a:prstGeom>
        </p:spPr>
      </p:pic>
      <p:pic>
        <p:nvPicPr>
          <p:cNvPr id="23" name="22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4214810" y="4500570"/>
            <a:ext cx="571504" cy="571504"/>
          </a:xfrm>
          <a:prstGeom prst="rect">
            <a:avLst/>
          </a:prstGeom>
        </p:spPr>
      </p:pic>
      <p:pic>
        <p:nvPicPr>
          <p:cNvPr id="24" name="23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2500298" y="3857628"/>
            <a:ext cx="571504" cy="571504"/>
          </a:xfrm>
          <a:prstGeom prst="rect">
            <a:avLst/>
          </a:prstGeom>
        </p:spPr>
      </p:pic>
      <p:pic>
        <p:nvPicPr>
          <p:cNvPr id="25" name="24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1928794" y="2285992"/>
            <a:ext cx="571504" cy="571504"/>
          </a:xfrm>
          <a:prstGeom prst="rect">
            <a:avLst/>
          </a:prstGeom>
        </p:spPr>
      </p:pic>
      <p:pic>
        <p:nvPicPr>
          <p:cNvPr id="26" name="25 Imagen" descr="1211811437.png"/>
          <p:cNvPicPr>
            <a:picLocks noChangeAspect="1"/>
          </p:cNvPicPr>
          <p:nvPr/>
        </p:nvPicPr>
        <p:blipFill>
          <a:blip r:embed="rId3">
            <a:duotone>
              <a:prstClr val="black"/>
              <a:schemeClr val="accent3">
                <a:tint val="45000"/>
                <a:satMod val="400000"/>
              </a:schemeClr>
            </a:duotone>
            <a:lum bright="-30000" contrast="20000"/>
          </a:blip>
          <a:srcRect l="15000" t="15000" r="20000" b="20000"/>
          <a:stretch>
            <a:fillRect/>
          </a:stretch>
        </p:blipFill>
        <p:spPr>
          <a:xfrm>
            <a:off x="2714612" y="571480"/>
            <a:ext cx="571504" cy="571504"/>
          </a:xfrm>
          <a:prstGeom prst="rect">
            <a:avLst/>
          </a:prstGeom>
        </p:spPr>
      </p:pic>
      <p:pic>
        <p:nvPicPr>
          <p:cNvPr id="27" name="26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4357686" y="-214338"/>
            <a:ext cx="428628" cy="428628"/>
          </a:xfrm>
          <a:prstGeom prst="rect">
            <a:avLst/>
          </a:prstGeom>
        </p:spPr>
      </p:pic>
      <p:pic>
        <p:nvPicPr>
          <p:cNvPr id="28" name="27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6143636" y="142852"/>
            <a:ext cx="428628" cy="428628"/>
          </a:xfrm>
          <a:prstGeom prst="rect">
            <a:avLst/>
          </a:prstGeom>
        </p:spPr>
      </p:pic>
      <p:pic>
        <p:nvPicPr>
          <p:cNvPr id="29" name="28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7143768" y="2357430"/>
            <a:ext cx="428628" cy="428628"/>
          </a:xfrm>
          <a:prstGeom prst="rect">
            <a:avLst/>
          </a:prstGeom>
        </p:spPr>
      </p:pic>
      <p:pic>
        <p:nvPicPr>
          <p:cNvPr id="30" name="29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6357950" y="4500570"/>
            <a:ext cx="428628" cy="428628"/>
          </a:xfrm>
          <a:prstGeom prst="rect">
            <a:avLst/>
          </a:prstGeom>
        </p:spPr>
      </p:pic>
      <p:pic>
        <p:nvPicPr>
          <p:cNvPr id="31" name="30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4286248" y="5072074"/>
            <a:ext cx="428628" cy="428628"/>
          </a:xfrm>
          <a:prstGeom prst="rect">
            <a:avLst/>
          </a:prstGeom>
        </p:spPr>
      </p:pic>
      <p:pic>
        <p:nvPicPr>
          <p:cNvPr id="32" name="31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2143108" y="4214818"/>
            <a:ext cx="428628" cy="428628"/>
          </a:xfrm>
          <a:prstGeom prst="rect">
            <a:avLst/>
          </a:prstGeom>
        </p:spPr>
      </p:pic>
      <p:pic>
        <p:nvPicPr>
          <p:cNvPr id="33" name="32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1428728" y="2357430"/>
            <a:ext cx="428628" cy="428628"/>
          </a:xfrm>
          <a:prstGeom prst="rect">
            <a:avLst/>
          </a:prstGeom>
        </p:spPr>
      </p:pic>
      <p:pic>
        <p:nvPicPr>
          <p:cNvPr id="34" name="33 Imagen" descr="1211811437.png"/>
          <p:cNvPicPr>
            <a:picLocks noChangeAspect="1"/>
          </p:cNvPicPr>
          <p:nvPr/>
        </p:nvPicPr>
        <p:blipFill>
          <a:blip r:embed="rId4" cstate="print">
            <a:duotone>
              <a:prstClr val="black"/>
              <a:schemeClr val="accent3">
                <a:tint val="45000"/>
                <a:satMod val="400000"/>
              </a:schemeClr>
            </a:duotone>
            <a:lum bright="-30000" contrast="20000"/>
          </a:blip>
          <a:srcRect l="15000" t="15000" r="20000" b="20000"/>
          <a:stretch>
            <a:fillRect/>
          </a:stretch>
        </p:blipFill>
        <p:spPr>
          <a:xfrm>
            <a:off x="2428860" y="214290"/>
            <a:ext cx="428628" cy="428628"/>
          </a:xfrm>
          <a:prstGeom prst="rect">
            <a:avLst/>
          </a:prstGeom>
        </p:spPr>
      </p:pic>
      <p:sp>
        <p:nvSpPr>
          <p:cNvPr id="35" name="34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fltVal val="0"/>
                                          </p:val>
                                        </p:tav>
                                        <p:tav tm="100000">
                                          <p:val>
                                            <p:strVal val="#ppt_w"/>
                                          </p:val>
                                        </p:tav>
                                      </p:tavLst>
                                    </p:anim>
                                    <p:anim calcmode="lin" valueType="num">
                                      <p:cBhvr>
                                        <p:cTn id="54" dur="2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2000" fill="hold"/>
                                        <p:tgtEl>
                                          <p:spTgt spid="15"/>
                                        </p:tgtEl>
                                        <p:attrNameLst>
                                          <p:attrName>ppt_w</p:attrName>
                                        </p:attrNameLst>
                                      </p:cBhvr>
                                      <p:tavLst>
                                        <p:tav tm="0">
                                          <p:val>
                                            <p:fltVal val="0"/>
                                          </p:val>
                                        </p:tav>
                                        <p:tav tm="100000">
                                          <p:val>
                                            <p:strVal val="#ppt_w"/>
                                          </p:val>
                                        </p:tav>
                                      </p:tavLst>
                                    </p:anim>
                                    <p:anim calcmode="lin" valueType="num">
                                      <p:cBhvr>
                                        <p:cTn id="58" dur="2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2000" fill="hold"/>
                                        <p:tgtEl>
                                          <p:spTgt spid="16"/>
                                        </p:tgtEl>
                                        <p:attrNameLst>
                                          <p:attrName>ppt_w</p:attrName>
                                        </p:attrNameLst>
                                      </p:cBhvr>
                                      <p:tavLst>
                                        <p:tav tm="0">
                                          <p:val>
                                            <p:fltVal val="0"/>
                                          </p:val>
                                        </p:tav>
                                        <p:tav tm="100000">
                                          <p:val>
                                            <p:strVal val="#ppt_w"/>
                                          </p:val>
                                        </p:tav>
                                      </p:tavLst>
                                    </p:anim>
                                    <p:anim calcmode="lin" valueType="num">
                                      <p:cBhvr>
                                        <p:cTn id="62" dur="2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2000" fill="hold"/>
                                        <p:tgtEl>
                                          <p:spTgt spid="17"/>
                                        </p:tgtEl>
                                        <p:attrNameLst>
                                          <p:attrName>ppt_w</p:attrName>
                                        </p:attrNameLst>
                                      </p:cBhvr>
                                      <p:tavLst>
                                        <p:tav tm="0">
                                          <p:val>
                                            <p:fltVal val="0"/>
                                          </p:val>
                                        </p:tav>
                                        <p:tav tm="100000">
                                          <p:val>
                                            <p:strVal val="#ppt_w"/>
                                          </p:val>
                                        </p:tav>
                                      </p:tavLst>
                                    </p:anim>
                                    <p:anim calcmode="lin" valueType="num">
                                      <p:cBhvr>
                                        <p:cTn id="66" dur="2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2000" fill="hold"/>
                                        <p:tgtEl>
                                          <p:spTgt spid="18"/>
                                        </p:tgtEl>
                                        <p:attrNameLst>
                                          <p:attrName>ppt_w</p:attrName>
                                        </p:attrNameLst>
                                      </p:cBhvr>
                                      <p:tavLst>
                                        <p:tav tm="0">
                                          <p:val>
                                            <p:fltVal val="0"/>
                                          </p:val>
                                        </p:tav>
                                        <p:tav tm="100000">
                                          <p:val>
                                            <p:strVal val="#ppt_w"/>
                                          </p:val>
                                        </p:tav>
                                      </p:tavLst>
                                    </p:anim>
                                    <p:anim calcmode="lin" valueType="num">
                                      <p:cBhvr>
                                        <p:cTn id="70" dur="2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2000" fill="hold"/>
                                        <p:tgtEl>
                                          <p:spTgt spid="19"/>
                                        </p:tgtEl>
                                        <p:attrNameLst>
                                          <p:attrName>ppt_w</p:attrName>
                                        </p:attrNameLst>
                                      </p:cBhvr>
                                      <p:tavLst>
                                        <p:tav tm="0">
                                          <p:val>
                                            <p:fltVal val="0"/>
                                          </p:val>
                                        </p:tav>
                                        <p:tav tm="100000">
                                          <p:val>
                                            <p:strVal val="#ppt_w"/>
                                          </p:val>
                                        </p:tav>
                                      </p:tavLst>
                                    </p:anim>
                                    <p:anim calcmode="lin" valueType="num">
                                      <p:cBhvr>
                                        <p:cTn id="74" dur="2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2000" fill="hold"/>
                                        <p:tgtEl>
                                          <p:spTgt spid="20"/>
                                        </p:tgtEl>
                                        <p:attrNameLst>
                                          <p:attrName>ppt_w</p:attrName>
                                        </p:attrNameLst>
                                      </p:cBhvr>
                                      <p:tavLst>
                                        <p:tav tm="0">
                                          <p:val>
                                            <p:fltVal val="0"/>
                                          </p:val>
                                        </p:tav>
                                        <p:tav tm="100000">
                                          <p:val>
                                            <p:strVal val="#ppt_w"/>
                                          </p:val>
                                        </p:tav>
                                      </p:tavLst>
                                    </p:anim>
                                    <p:anim calcmode="lin" valueType="num">
                                      <p:cBhvr>
                                        <p:cTn id="78" dur="2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2000" fill="hold"/>
                                        <p:tgtEl>
                                          <p:spTgt spid="21"/>
                                        </p:tgtEl>
                                        <p:attrNameLst>
                                          <p:attrName>ppt_w</p:attrName>
                                        </p:attrNameLst>
                                      </p:cBhvr>
                                      <p:tavLst>
                                        <p:tav tm="0">
                                          <p:val>
                                            <p:fltVal val="0"/>
                                          </p:val>
                                        </p:tav>
                                        <p:tav tm="100000">
                                          <p:val>
                                            <p:strVal val="#ppt_w"/>
                                          </p:val>
                                        </p:tav>
                                      </p:tavLst>
                                    </p:anim>
                                    <p:anim calcmode="lin" valueType="num">
                                      <p:cBhvr>
                                        <p:cTn id="82" dur="2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2000" fill="hold"/>
                                        <p:tgtEl>
                                          <p:spTgt spid="22"/>
                                        </p:tgtEl>
                                        <p:attrNameLst>
                                          <p:attrName>ppt_w</p:attrName>
                                        </p:attrNameLst>
                                      </p:cBhvr>
                                      <p:tavLst>
                                        <p:tav tm="0">
                                          <p:val>
                                            <p:fltVal val="0"/>
                                          </p:val>
                                        </p:tav>
                                        <p:tav tm="100000">
                                          <p:val>
                                            <p:strVal val="#ppt_w"/>
                                          </p:val>
                                        </p:tav>
                                      </p:tavLst>
                                    </p:anim>
                                    <p:anim calcmode="lin" valueType="num">
                                      <p:cBhvr>
                                        <p:cTn id="86" dur="2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2000" fill="hold"/>
                                        <p:tgtEl>
                                          <p:spTgt spid="23"/>
                                        </p:tgtEl>
                                        <p:attrNameLst>
                                          <p:attrName>ppt_w</p:attrName>
                                        </p:attrNameLst>
                                      </p:cBhvr>
                                      <p:tavLst>
                                        <p:tav tm="0">
                                          <p:val>
                                            <p:fltVal val="0"/>
                                          </p:val>
                                        </p:tav>
                                        <p:tav tm="100000">
                                          <p:val>
                                            <p:strVal val="#ppt_w"/>
                                          </p:val>
                                        </p:tav>
                                      </p:tavLst>
                                    </p:anim>
                                    <p:anim calcmode="lin" valueType="num">
                                      <p:cBhvr>
                                        <p:cTn id="90" dur="2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2000" fill="hold"/>
                                        <p:tgtEl>
                                          <p:spTgt spid="24"/>
                                        </p:tgtEl>
                                        <p:attrNameLst>
                                          <p:attrName>ppt_w</p:attrName>
                                        </p:attrNameLst>
                                      </p:cBhvr>
                                      <p:tavLst>
                                        <p:tav tm="0">
                                          <p:val>
                                            <p:fltVal val="0"/>
                                          </p:val>
                                        </p:tav>
                                        <p:tav tm="100000">
                                          <p:val>
                                            <p:strVal val="#ppt_w"/>
                                          </p:val>
                                        </p:tav>
                                      </p:tavLst>
                                    </p:anim>
                                    <p:anim calcmode="lin" valueType="num">
                                      <p:cBhvr>
                                        <p:cTn id="94" dur="2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2000" fill="hold"/>
                                        <p:tgtEl>
                                          <p:spTgt spid="25"/>
                                        </p:tgtEl>
                                        <p:attrNameLst>
                                          <p:attrName>ppt_w</p:attrName>
                                        </p:attrNameLst>
                                      </p:cBhvr>
                                      <p:tavLst>
                                        <p:tav tm="0">
                                          <p:val>
                                            <p:fltVal val="0"/>
                                          </p:val>
                                        </p:tav>
                                        <p:tav tm="100000">
                                          <p:val>
                                            <p:strVal val="#ppt_w"/>
                                          </p:val>
                                        </p:tav>
                                      </p:tavLst>
                                    </p:anim>
                                    <p:anim calcmode="lin" valueType="num">
                                      <p:cBhvr>
                                        <p:cTn id="98" dur="2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2000" fill="hold"/>
                                        <p:tgtEl>
                                          <p:spTgt spid="26"/>
                                        </p:tgtEl>
                                        <p:attrNameLst>
                                          <p:attrName>ppt_w</p:attrName>
                                        </p:attrNameLst>
                                      </p:cBhvr>
                                      <p:tavLst>
                                        <p:tav tm="0">
                                          <p:val>
                                            <p:fltVal val="0"/>
                                          </p:val>
                                        </p:tav>
                                        <p:tav tm="100000">
                                          <p:val>
                                            <p:strVal val="#ppt_w"/>
                                          </p:val>
                                        </p:tav>
                                      </p:tavLst>
                                    </p:anim>
                                    <p:anim calcmode="lin" valueType="num">
                                      <p:cBhvr>
                                        <p:cTn id="102" dur="2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2000" fill="hold"/>
                                        <p:tgtEl>
                                          <p:spTgt spid="27"/>
                                        </p:tgtEl>
                                        <p:attrNameLst>
                                          <p:attrName>ppt_w</p:attrName>
                                        </p:attrNameLst>
                                      </p:cBhvr>
                                      <p:tavLst>
                                        <p:tav tm="0">
                                          <p:val>
                                            <p:fltVal val="0"/>
                                          </p:val>
                                        </p:tav>
                                        <p:tav tm="100000">
                                          <p:val>
                                            <p:strVal val="#ppt_w"/>
                                          </p:val>
                                        </p:tav>
                                      </p:tavLst>
                                    </p:anim>
                                    <p:anim calcmode="lin" valueType="num">
                                      <p:cBhvr>
                                        <p:cTn id="106" dur="2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2000" fill="hold"/>
                                        <p:tgtEl>
                                          <p:spTgt spid="28"/>
                                        </p:tgtEl>
                                        <p:attrNameLst>
                                          <p:attrName>ppt_w</p:attrName>
                                        </p:attrNameLst>
                                      </p:cBhvr>
                                      <p:tavLst>
                                        <p:tav tm="0">
                                          <p:val>
                                            <p:fltVal val="0"/>
                                          </p:val>
                                        </p:tav>
                                        <p:tav tm="100000">
                                          <p:val>
                                            <p:strVal val="#ppt_w"/>
                                          </p:val>
                                        </p:tav>
                                      </p:tavLst>
                                    </p:anim>
                                    <p:anim calcmode="lin" valueType="num">
                                      <p:cBhvr>
                                        <p:cTn id="110" dur="2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2000" fill="hold"/>
                                        <p:tgtEl>
                                          <p:spTgt spid="29"/>
                                        </p:tgtEl>
                                        <p:attrNameLst>
                                          <p:attrName>ppt_w</p:attrName>
                                        </p:attrNameLst>
                                      </p:cBhvr>
                                      <p:tavLst>
                                        <p:tav tm="0">
                                          <p:val>
                                            <p:fltVal val="0"/>
                                          </p:val>
                                        </p:tav>
                                        <p:tav tm="100000">
                                          <p:val>
                                            <p:strVal val="#ppt_w"/>
                                          </p:val>
                                        </p:tav>
                                      </p:tavLst>
                                    </p:anim>
                                    <p:anim calcmode="lin" valueType="num">
                                      <p:cBhvr>
                                        <p:cTn id="114" dur="2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2000" fill="hold"/>
                                        <p:tgtEl>
                                          <p:spTgt spid="30"/>
                                        </p:tgtEl>
                                        <p:attrNameLst>
                                          <p:attrName>ppt_w</p:attrName>
                                        </p:attrNameLst>
                                      </p:cBhvr>
                                      <p:tavLst>
                                        <p:tav tm="0">
                                          <p:val>
                                            <p:fltVal val="0"/>
                                          </p:val>
                                        </p:tav>
                                        <p:tav tm="100000">
                                          <p:val>
                                            <p:strVal val="#ppt_w"/>
                                          </p:val>
                                        </p:tav>
                                      </p:tavLst>
                                    </p:anim>
                                    <p:anim calcmode="lin" valueType="num">
                                      <p:cBhvr>
                                        <p:cTn id="118" dur="2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2000" fill="hold"/>
                                        <p:tgtEl>
                                          <p:spTgt spid="31"/>
                                        </p:tgtEl>
                                        <p:attrNameLst>
                                          <p:attrName>ppt_w</p:attrName>
                                        </p:attrNameLst>
                                      </p:cBhvr>
                                      <p:tavLst>
                                        <p:tav tm="0">
                                          <p:val>
                                            <p:fltVal val="0"/>
                                          </p:val>
                                        </p:tav>
                                        <p:tav tm="100000">
                                          <p:val>
                                            <p:strVal val="#ppt_w"/>
                                          </p:val>
                                        </p:tav>
                                      </p:tavLst>
                                    </p:anim>
                                    <p:anim calcmode="lin" valueType="num">
                                      <p:cBhvr>
                                        <p:cTn id="122" dur="2000" fill="hold"/>
                                        <p:tgtEl>
                                          <p:spTgt spid="3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2000" fill="hold"/>
                                        <p:tgtEl>
                                          <p:spTgt spid="32"/>
                                        </p:tgtEl>
                                        <p:attrNameLst>
                                          <p:attrName>ppt_w</p:attrName>
                                        </p:attrNameLst>
                                      </p:cBhvr>
                                      <p:tavLst>
                                        <p:tav tm="0">
                                          <p:val>
                                            <p:fltVal val="0"/>
                                          </p:val>
                                        </p:tav>
                                        <p:tav tm="100000">
                                          <p:val>
                                            <p:strVal val="#ppt_w"/>
                                          </p:val>
                                        </p:tav>
                                      </p:tavLst>
                                    </p:anim>
                                    <p:anim calcmode="lin" valueType="num">
                                      <p:cBhvr>
                                        <p:cTn id="126" dur="2000" fill="hold"/>
                                        <p:tgtEl>
                                          <p:spTgt spid="32"/>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2000" fill="hold"/>
                                        <p:tgtEl>
                                          <p:spTgt spid="33"/>
                                        </p:tgtEl>
                                        <p:attrNameLst>
                                          <p:attrName>ppt_w</p:attrName>
                                        </p:attrNameLst>
                                      </p:cBhvr>
                                      <p:tavLst>
                                        <p:tav tm="0">
                                          <p:val>
                                            <p:fltVal val="0"/>
                                          </p:val>
                                        </p:tav>
                                        <p:tav tm="100000">
                                          <p:val>
                                            <p:strVal val="#ppt_w"/>
                                          </p:val>
                                        </p:tav>
                                      </p:tavLst>
                                    </p:anim>
                                    <p:anim calcmode="lin" valueType="num">
                                      <p:cBhvr>
                                        <p:cTn id="130" dur="2000" fill="hold"/>
                                        <p:tgtEl>
                                          <p:spTgt spid="33"/>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p:cTn id="133" dur="2000" fill="hold"/>
                                        <p:tgtEl>
                                          <p:spTgt spid="34"/>
                                        </p:tgtEl>
                                        <p:attrNameLst>
                                          <p:attrName>ppt_w</p:attrName>
                                        </p:attrNameLst>
                                      </p:cBhvr>
                                      <p:tavLst>
                                        <p:tav tm="0">
                                          <p:val>
                                            <p:fltVal val="0"/>
                                          </p:val>
                                        </p:tav>
                                        <p:tav tm="100000">
                                          <p:val>
                                            <p:strVal val="#ppt_w"/>
                                          </p:val>
                                        </p:tav>
                                      </p:tavLst>
                                    </p:anim>
                                    <p:anim calcmode="lin" valueType="num">
                                      <p:cBhvr>
                                        <p:cTn id="134" dur="2000" fill="hold"/>
                                        <p:tgtEl>
                                          <p:spTgt spid="34"/>
                                        </p:tgtEl>
                                        <p:attrNameLst>
                                          <p:attrName>ppt_h</p:attrName>
                                        </p:attrNameLst>
                                      </p:cBhvr>
                                      <p:tavLst>
                                        <p:tav tm="0">
                                          <p:val>
                                            <p:fltVal val="0"/>
                                          </p:val>
                                        </p:tav>
                                        <p:tav tm="100000">
                                          <p:val>
                                            <p:strVal val="#ppt_h"/>
                                          </p:val>
                                        </p:tav>
                                      </p:tavLst>
                                    </p:anim>
                                  </p:childTnLst>
                                </p:cTn>
                              </p:par>
                              <p:par>
                                <p:cTn id="135" presetID="2" presetClass="entr" presetSubtype="9" fill="hold" nodeType="withEffect">
                                  <p:stCondLst>
                                    <p:cond delay="0"/>
                                  </p:stCondLst>
                                  <p:childTnLst>
                                    <p:set>
                                      <p:cBhvr>
                                        <p:cTn id="136" dur="1" fill="hold">
                                          <p:stCondLst>
                                            <p:cond delay="0"/>
                                          </p:stCondLst>
                                        </p:cTn>
                                        <p:tgtEl>
                                          <p:spTgt spid="9"/>
                                        </p:tgtEl>
                                        <p:attrNameLst>
                                          <p:attrName>style.visibility</p:attrName>
                                        </p:attrNameLst>
                                      </p:cBhvr>
                                      <p:to>
                                        <p:strVal val="visible"/>
                                      </p:to>
                                    </p:set>
                                    <p:anim calcmode="lin" valueType="num">
                                      <p:cBhvr additive="base">
                                        <p:cTn id="137" dur="2000" fill="hold"/>
                                        <p:tgtEl>
                                          <p:spTgt spid="9"/>
                                        </p:tgtEl>
                                        <p:attrNameLst>
                                          <p:attrName>ppt_x</p:attrName>
                                        </p:attrNameLst>
                                      </p:cBhvr>
                                      <p:tavLst>
                                        <p:tav tm="0">
                                          <p:val>
                                            <p:strVal val="0-#ppt_w/2"/>
                                          </p:val>
                                        </p:tav>
                                        <p:tav tm="100000">
                                          <p:val>
                                            <p:strVal val="#ppt_x"/>
                                          </p:val>
                                        </p:tav>
                                      </p:tavLst>
                                    </p:anim>
                                    <p:anim calcmode="lin" valueType="num">
                                      <p:cBhvr additive="base">
                                        <p:cTn id="138" dur="2000" fill="hold"/>
                                        <p:tgtEl>
                                          <p:spTgt spid="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additive="base">
                                        <p:cTn id="145" dur="2000" fill="hold"/>
                                        <p:tgtEl>
                                          <p:spTgt spid="26"/>
                                        </p:tgtEl>
                                        <p:attrNameLst>
                                          <p:attrName>ppt_x</p:attrName>
                                        </p:attrNameLst>
                                      </p:cBhvr>
                                      <p:tavLst>
                                        <p:tav tm="0">
                                          <p:val>
                                            <p:strVal val="0-#ppt_w/2"/>
                                          </p:val>
                                        </p:tav>
                                        <p:tav tm="100000">
                                          <p:val>
                                            <p:strVal val="#ppt_x"/>
                                          </p:val>
                                        </p:tav>
                                      </p:tavLst>
                                    </p:anim>
                                    <p:anim calcmode="lin" valueType="num">
                                      <p:cBhvr additive="base">
                                        <p:cTn id="146" dur="2000" fill="hold"/>
                                        <p:tgtEl>
                                          <p:spTgt spid="26"/>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4"/>
                                        </p:tgtEl>
                                        <p:attrNameLst>
                                          <p:attrName>style.visibility</p:attrName>
                                        </p:attrNameLst>
                                      </p:cBhvr>
                                      <p:to>
                                        <p:strVal val="visible"/>
                                      </p:to>
                                    </p:set>
                                    <p:anim calcmode="lin" valueType="num">
                                      <p:cBhvr additive="base">
                                        <p:cTn id="149" dur="2000" fill="hold"/>
                                        <p:tgtEl>
                                          <p:spTgt spid="34"/>
                                        </p:tgtEl>
                                        <p:attrNameLst>
                                          <p:attrName>ppt_x</p:attrName>
                                        </p:attrNameLst>
                                      </p:cBhvr>
                                      <p:tavLst>
                                        <p:tav tm="0">
                                          <p:val>
                                            <p:strVal val="0-#ppt_w/2"/>
                                          </p:val>
                                        </p:tav>
                                        <p:tav tm="100000">
                                          <p:val>
                                            <p:strVal val="#ppt_x"/>
                                          </p:val>
                                        </p:tav>
                                      </p:tavLst>
                                    </p:anim>
                                    <p:anim calcmode="lin" valueType="num">
                                      <p:cBhvr additive="base">
                                        <p:cTn id="150" dur="2000" fill="hold"/>
                                        <p:tgtEl>
                                          <p:spTgt spid="34"/>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3"/>
                                        </p:tgtEl>
                                        <p:attrNameLst>
                                          <p:attrName>style.visibility</p:attrName>
                                        </p:attrNameLst>
                                      </p:cBhvr>
                                      <p:to>
                                        <p:strVal val="visible"/>
                                      </p:to>
                                    </p:set>
                                    <p:anim calcmode="lin" valueType="num">
                                      <p:cBhvr additive="base">
                                        <p:cTn id="153" dur="2000" fill="hold"/>
                                        <p:tgtEl>
                                          <p:spTgt spid="3"/>
                                        </p:tgtEl>
                                        <p:attrNameLst>
                                          <p:attrName>ppt_x</p:attrName>
                                        </p:attrNameLst>
                                      </p:cBhvr>
                                      <p:tavLst>
                                        <p:tav tm="0">
                                          <p:val>
                                            <p:strVal val="#ppt_x"/>
                                          </p:val>
                                        </p:tav>
                                        <p:tav tm="100000">
                                          <p:val>
                                            <p:strVal val="#ppt_x"/>
                                          </p:val>
                                        </p:tav>
                                      </p:tavLst>
                                    </p:anim>
                                    <p:anim calcmode="lin" valueType="num">
                                      <p:cBhvr additive="base">
                                        <p:cTn id="154" dur="2000" fill="hold"/>
                                        <p:tgtEl>
                                          <p:spTgt spid="3"/>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11"/>
                                        </p:tgtEl>
                                        <p:attrNameLst>
                                          <p:attrName>style.visibility</p:attrName>
                                        </p:attrNameLst>
                                      </p:cBhvr>
                                      <p:to>
                                        <p:strVal val="visible"/>
                                      </p:to>
                                    </p:set>
                                    <p:anim calcmode="lin" valueType="num">
                                      <p:cBhvr additive="base">
                                        <p:cTn id="157" dur="2000" fill="hold"/>
                                        <p:tgtEl>
                                          <p:spTgt spid="11"/>
                                        </p:tgtEl>
                                        <p:attrNameLst>
                                          <p:attrName>ppt_x</p:attrName>
                                        </p:attrNameLst>
                                      </p:cBhvr>
                                      <p:tavLst>
                                        <p:tav tm="0">
                                          <p:val>
                                            <p:strVal val="#ppt_x"/>
                                          </p:val>
                                        </p:tav>
                                        <p:tav tm="100000">
                                          <p:val>
                                            <p:strVal val="#ppt_x"/>
                                          </p:val>
                                        </p:tav>
                                      </p:tavLst>
                                    </p:anim>
                                    <p:anim calcmode="lin" valueType="num">
                                      <p:cBhvr additive="base">
                                        <p:cTn id="158" dur="2000" fill="hold"/>
                                        <p:tgtEl>
                                          <p:spTgt spid="11"/>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21"/>
                                        </p:tgtEl>
                                        <p:attrNameLst>
                                          <p:attrName>style.visibility</p:attrName>
                                        </p:attrNameLst>
                                      </p:cBhvr>
                                      <p:to>
                                        <p:strVal val="visible"/>
                                      </p:to>
                                    </p:set>
                                    <p:anim calcmode="lin" valueType="num">
                                      <p:cBhvr additive="base">
                                        <p:cTn id="161" dur="2000" fill="hold"/>
                                        <p:tgtEl>
                                          <p:spTgt spid="21"/>
                                        </p:tgtEl>
                                        <p:attrNameLst>
                                          <p:attrName>ppt_x</p:attrName>
                                        </p:attrNameLst>
                                      </p:cBhvr>
                                      <p:tavLst>
                                        <p:tav tm="0">
                                          <p:val>
                                            <p:strVal val="#ppt_x"/>
                                          </p:val>
                                        </p:tav>
                                        <p:tav tm="100000">
                                          <p:val>
                                            <p:strVal val="#ppt_x"/>
                                          </p:val>
                                        </p:tav>
                                      </p:tavLst>
                                    </p:anim>
                                    <p:anim calcmode="lin" valueType="num">
                                      <p:cBhvr additive="base">
                                        <p:cTn id="162" dur="2000" fill="hold"/>
                                        <p:tgtEl>
                                          <p:spTgt spid="21"/>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27"/>
                                        </p:tgtEl>
                                        <p:attrNameLst>
                                          <p:attrName>style.visibility</p:attrName>
                                        </p:attrNameLst>
                                      </p:cBhvr>
                                      <p:to>
                                        <p:strVal val="visible"/>
                                      </p:to>
                                    </p:set>
                                    <p:anim calcmode="lin" valueType="num">
                                      <p:cBhvr additive="base">
                                        <p:cTn id="165" dur="2000" fill="hold"/>
                                        <p:tgtEl>
                                          <p:spTgt spid="27"/>
                                        </p:tgtEl>
                                        <p:attrNameLst>
                                          <p:attrName>ppt_x</p:attrName>
                                        </p:attrNameLst>
                                      </p:cBhvr>
                                      <p:tavLst>
                                        <p:tav tm="0">
                                          <p:val>
                                            <p:strVal val="#ppt_x"/>
                                          </p:val>
                                        </p:tav>
                                        <p:tav tm="100000">
                                          <p:val>
                                            <p:strVal val="#ppt_x"/>
                                          </p:val>
                                        </p:tav>
                                      </p:tavLst>
                                    </p:anim>
                                    <p:anim calcmode="lin" valueType="num">
                                      <p:cBhvr additive="base">
                                        <p:cTn id="166" dur="2000" fill="hold"/>
                                        <p:tgtEl>
                                          <p:spTgt spid="27"/>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2"/>
                                        </p:tgtEl>
                                        <p:attrNameLst>
                                          <p:attrName>style.visibility</p:attrName>
                                        </p:attrNameLst>
                                      </p:cBhvr>
                                      <p:to>
                                        <p:strVal val="visible"/>
                                      </p:to>
                                    </p:set>
                                    <p:anim calcmode="lin" valueType="num">
                                      <p:cBhvr additive="base">
                                        <p:cTn id="173" dur="2000" fill="hold"/>
                                        <p:tgtEl>
                                          <p:spTgt spid="12"/>
                                        </p:tgtEl>
                                        <p:attrNameLst>
                                          <p:attrName>ppt_x</p:attrName>
                                        </p:attrNameLst>
                                      </p:cBhvr>
                                      <p:tavLst>
                                        <p:tav tm="0">
                                          <p:val>
                                            <p:strVal val="1+#ppt_w/2"/>
                                          </p:val>
                                        </p:tav>
                                        <p:tav tm="100000">
                                          <p:val>
                                            <p:strVal val="#ppt_x"/>
                                          </p:val>
                                        </p:tav>
                                      </p:tavLst>
                                    </p:anim>
                                    <p:anim calcmode="lin" valueType="num">
                                      <p:cBhvr additive="base">
                                        <p:cTn id="174" dur="2000" fill="hold"/>
                                        <p:tgtEl>
                                          <p:spTgt spid="12"/>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19"/>
                                        </p:tgtEl>
                                        <p:attrNameLst>
                                          <p:attrName>style.visibility</p:attrName>
                                        </p:attrNameLst>
                                      </p:cBhvr>
                                      <p:to>
                                        <p:strVal val="visible"/>
                                      </p:to>
                                    </p:set>
                                    <p:anim calcmode="lin" valueType="num">
                                      <p:cBhvr additive="base">
                                        <p:cTn id="177" dur="2000" fill="hold"/>
                                        <p:tgtEl>
                                          <p:spTgt spid="19"/>
                                        </p:tgtEl>
                                        <p:attrNameLst>
                                          <p:attrName>ppt_x</p:attrName>
                                        </p:attrNameLst>
                                      </p:cBhvr>
                                      <p:tavLst>
                                        <p:tav tm="0">
                                          <p:val>
                                            <p:strVal val="1+#ppt_w/2"/>
                                          </p:val>
                                        </p:tav>
                                        <p:tav tm="100000">
                                          <p:val>
                                            <p:strVal val="#ppt_x"/>
                                          </p:val>
                                        </p:tav>
                                      </p:tavLst>
                                    </p:anim>
                                    <p:anim calcmode="lin" valueType="num">
                                      <p:cBhvr additive="base">
                                        <p:cTn id="178" dur="2000" fill="hold"/>
                                        <p:tgtEl>
                                          <p:spTgt spid="19"/>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additive="base">
                                        <p:cTn id="181" dur="2000" fill="hold"/>
                                        <p:tgtEl>
                                          <p:spTgt spid="28"/>
                                        </p:tgtEl>
                                        <p:attrNameLst>
                                          <p:attrName>ppt_x</p:attrName>
                                        </p:attrNameLst>
                                      </p:cBhvr>
                                      <p:tavLst>
                                        <p:tav tm="0">
                                          <p:val>
                                            <p:strVal val="1+#ppt_w/2"/>
                                          </p:val>
                                        </p:tav>
                                        <p:tav tm="100000">
                                          <p:val>
                                            <p:strVal val="#ppt_x"/>
                                          </p:val>
                                        </p:tav>
                                      </p:tavLst>
                                    </p:anim>
                                    <p:anim calcmode="lin" valueType="num">
                                      <p:cBhvr additive="base">
                                        <p:cTn id="182" dur="2000" fill="hold"/>
                                        <p:tgtEl>
                                          <p:spTgt spid="28"/>
                                        </p:tgtEl>
                                        <p:attrNameLst>
                                          <p:attrName>ppt_y</p:attrName>
                                        </p:attrNameLst>
                                      </p:cBhvr>
                                      <p:tavLst>
                                        <p:tav tm="0">
                                          <p:val>
                                            <p:strVal val="0-#ppt_h/2"/>
                                          </p:val>
                                        </p:tav>
                                        <p:tav tm="100000">
                                          <p:val>
                                            <p:strVal val="#ppt_y"/>
                                          </p:val>
                                        </p:tav>
                                      </p:tavLst>
                                    </p:anim>
                                  </p:childTnLst>
                                </p:cTn>
                              </p:par>
                              <p:par>
                                <p:cTn id="183" presetID="2" presetClass="entr" presetSubtype="2" fill="hold" nodeType="withEffect">
                                  <p:stCondLst>
                                    <p:cond delay="0"/>
                                  </p:stCondLst>
                                  <p:childTnLst>
                                    <p:set>
                                      <p:cBhvr>
                                        <p:cTn id="184" dur="1" fill="hold">
                                          <p:stCondLst>
                                            <p:cond delay="0"/>
                                          </p:stCondLst>
                                        </p:cTn>
                                        <p:tgtEl>
                                          <p:spTgt spid="6"/>
                                        </p:tgtEl>
                                        <p:attrNameLst>
                                          <p:attrName>style.visibility</p:attrName>
                                        </p:attrNameLst>
                                      </p:cBhvr>
                                      <p:to>
                                        <p:strVal val="visible"/>
                                      </p:to>
                                    </p:set>
                                    <p:anim calcmode="lin" valueType="num">
                                      <p:cBhvr additive="base">
                                        <p:cTn id="185" dur="2000" fill="hold"/>
                                        <p:tgtEl>
                                          <p:spTgt spid="6"/>
                                        </p:tgtEl>
                                        <p:attrNameLst>
                                          <p:attrName>ppt_x</p:attrName>
                                        </p:attrNameLst>
                                      </p:cBhvr>
                                      <p:tavLst>
                                        <p:tav tm="0">
                                          <p:val>
                                            <p:strVal val="1+#ppt_w/2"/>
                                          </p:val>
                                        </p:tav>
                                        <p:tav tm="100000">
                                          <p:val>
                                            <p:strVal val="#ppt_x"/>
                                          </p:val>
                                        </p:tav>
                                      </p:tavLst>
                                    </p:anim>
                                    <p:anim calcmode="lin" valueType="num">
                                      <p:cBhvr additive="base">
                                        <p:cTn id="186" dur="2000" fill="hold"/>
                                        <p:tgtEl>
                                          <p:spTgt spid="6"/>
                                        </p:tgtEl>
                                        <p:attrNameLst>
                                          <p:attrName>ppt_y</p:attrName>
                                        </p:attrNameLst>
                                      </p:cBhvr>
                                      <p:tavLst>
                                        <p:tav tm="0">
                                          <p:val>
                                            <p:strVal val="#ppt_y"/>
                                          </p:val>
                                        </p:tav>
                                        <p:tav tm="100000">
                                          <p:val>
                                            <p:strVal val="#ppt_y"/>
                                          </p:val>
                                        </p:tav>
                                      </p:tavLst>
                                    </p:anim>
                                  </p:childTnLst>
                                </p:cTn>
                              </p:par>
                              <p:par>
                                <p:cTn id="187" presetID="2" presetClass="entr" presetSubtype="2" fill="hold" nodeType="withEffect">
                                  <p:stCondLst>
                                    <p:cond delay="0"/>
                                  </p:stCondLst>
                                  <p:childTnLst>
                                    <p:set>
                                      <p:cBhvr>
                                        <p:cTn id="188" dur="1" fill="hold">
                                          <p:stCondLst>
                                            <p:cond delay="0"/>
                                          </p:stCondLst>
                                        </p:cTn>
                                        <p:tgtEl>
                                          <p:spTgt spid="13"/>
                                        </p:tgtEl>
                                        <p:attrNameLst>
                                          <p:attrName>style.visibility</p:attrName>
                                        </p:attrNameLst>
                                      </p:cBhvr>
                                      <p:to>
                                        <p:strVal val="visible"/>
                                      </p:to>
                                    </p:set>
                                    <p:anim calcmode="lin" valueType="num">
                                      <p:cBhvr additive="base">
                                        <p:cTn id="189" dur="2000" fill="hold"/>
                                        <p:tgtEl>
                                          <p:spTgt spid="13"/>
                                        </p:tgtEl>
                                        <p:attrNameLst>
                                          <p:attrName>ppt_x</p:attrName>
                                        </p:attrNameLst>
                                      </p:cBhvr>
                                      <p:tavLst>
                                        <p:tav tm="0">
                                          <p:val>
                                            <p:strVal val="1+#ppt_w/2"/>
                                          </p:val>
                                        </p:tav>
                                        <p:tav tm="100000">
                                          <p:val>
                                            <p:strVal val="#ppt_x"/>
                                          </p:val>
                                        </p:tav>
                                      </p:tavLst>
                                    </p:anim>
                                    <p:anim calcmode="lin" valueType="num">
                                      <p:cBhvr additive="base">
                                        <p:cTn id="190" dur="2000" fill="hold"/>
                                        <p:tgtEl>
                                          <p:spTgt spid="13"/>
                                        </p:tgtEl>
                                        <p:attrNameLst>
                                          <p:attrName>ppt_y</p:attrName>
                                        </p:attrNameLst>
                                      </p:cBhvr>
                                      <p:tavLst>
                                        <p:tav tm="0">
                                          <p:val>
                                            <p:strVal val="#ppt_y"/>
                                          </p:val>
                                        </p:tav>
                                        <p:tav tm="100000">
                                          <p:val>
                                            <p:strVal val="#ppt_y"/>
                                          </p:val>
                                        </p:tav>
                                      </p:tavLst>
                                    </p:anim>
                                  </p:childTnLst>
                                </p:cTn>
                              </p:par>
                              <p:par>
                                <p:cTn id="191" presetID="2" presetClass="entr" presetSubtype="2" fill="hold" nodeType="withEffect">
                                  <p:stCondLst>
                                    <p:cond delay="0"/>
                                  </p:stCondLst>
                                  <p:childTnLst>
                                    <p:set>
                                      <p:cBhvr>
                                        <p:cTn id="192" dur="1" fill="hold">
                                          <p:stCondLst>
                                            <p:cond delay="0"/>
                                          </p:stCondLst>
                                        </p:cTn>
                                        <p:tgtEl>
                                          <p:spTgt spid="20"/>
                                        </p:tgtEl>
                                        <p:attrNameLst>
                                          <p:attrName>style.visibility</p:attrName>
                                        </p:attrNameLst>
                                      </p:cBhvr>
                                      <p:to>
                                        <p:strVal val="visible"/>
                                      </p:to>
                                    </p:set>
                                    <p:anim calcmode="lin" valueType="num">
                                      <p:cBhvr additive="base">
                                        <p:cTn id="193" dur="2000" fill="hold"/>
                                        <p:tgtEl>
                                          <p:spTgt spid="20"/>
                                        </p:tgtEl>
                                        <p:attrNameLst>
                                          <p:attrName>ppt_x</p:attrName>
                                        </p:attrNameLst>
                                      </p:cBhvr>
                                      <p:tavLst>
                                        <p:tav tm="0">
                                          <p:val>
                                            <p:strVal val="1+#ppt_w/2"/>
                                          </p:val>
                                        </p:tav>
                                        <p:tav tm="100000">
                                          <p:val>
                                            <p:strVal val="#ppt_x"/>
                                          </p:val>
                                        </p:tav>
                                      </p:tavLst>
                                    </p:anim>
                                    <p:anim calcmode="lin" valueType="num">
                                      <p:cBhvr additive="base">
                                        <p:cTn id="194" dur="2000" fill="hold"/>
                                        <p:tgtEl>
                                          <p:spTgt spid="20"/>
                                        </p:tgtEl>
                                        <p:attrNameLst>
                                          <p:attrName>ppt_y</p:attrName>
                                        </p:attrNameLst>
                                      </p:cBhvr>
                                      <p:tavLst>
                                        <p:tav tm="0">
                                          <p:val>
                                            <p:strVal val="#ppt_y"/>
                                          </p:val>
                                        </p:tav>
                                        <p:tav tm="100000">
                                          <p:val>
                                            <p:strVal val="#ppt_y"/>
                                          </p:val>
                                        </p:tav>
                                      </p:tavLst>
                                    </p:anim>
                                  </p:childTnLst>
                                </p:cTn>
                              </p:par>
                              <p:par>
                                <p:cTn id="195" presetID="2" presetClass="entr" presetSubtype="2" fill="hold" nodeType="withEffect">
                                  <p:stCondLst>
                                    <p:cond delay="0"/>
                                  </p:stCondLst>
                                  <p:childTnLst>
                                    <p:set>
                                      <p:cBhvr>
                                        <p:cTn id="196" dur="1" fill="hold">
                                          <p:stCondLst>
                                            <p:cond delay="0"/>
                                          </p:stCondLst>
                                        </p:cTn>
                                        <p:tgtEl>
                                          <p:spTgt spid="29"/>
                                        </p:tgtEl>
                                        <p:attrNameLst>
                                          <p:attrName>style.visibility</p:attrName>
                                        </p:attrNameLst>
                                      </p:cBhvr>
                                      <p:to>
                                        <p:strVal val="visible"/>
                                      </p:to>
                                    </p:set>
                                    <p:anim calcmode="lin" valueType="num">
                                      <p:cBhvr additive="base">
                                        <p:cTn id="197" dur="2000" fill="hold"/>
                                        <p:tgtEl>
                                          <p:spTgt spid="29"/>
                                        </p:tgtEl>
                                        <p:attrNameLst>
                                          <p:attrName>ppt_x</p:attrName>
                                        </p:attrNameLst>
                                      </p:cBhvr>
                                      <p:tavLst>
                                        <p:tav tm="0">
                                          <p:val>
                                            <p:strVal val="1+#ppt_w/2"/>
                                          </p:val>
                                        </p:tav>
                                        <p:tav tm="100000">
                                          <p:val>
                                            <p:strVal val="#ppt_x"/>
                                          </p:val>
                                        </p:tav>
                                      </p:tavLst>
                                    </p:anim>
                                    <p:anim calcmode="lin" valueType="num">
                                      <p:cBhvr additive="base">
                                        <p:cTn id="198" dur="2000" fill="hold"/>
                                        <p:tgtEl>
                                          <p:spTgt spid="29"/>
                                        </p:tgtEl>
                                        <p:attrNameLst>
                                          <p:attrName>ppt_y</p:attrName>
                                        </p:attrNameLst>
                                      </p:cBhvr>
                                      <p:tavLst>
                                        <p:tav tm="0">
                                          <p:val>
                                            <p:strVal val="#ppt_y"/>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8"/>
                                        </p:tgtEl>
                                        <p:attrNameLst>
                                          <p:attrName>style.visibility</p:attrName>
                                        </p:attrNameLst>
                                      </p:cBhvr>
                                      <p:to>
                                        <p:strVal val="visible"/>
                                      </p:to>
                                    </p:set>
                                    <p:anim calcmode="lin" valueType="num">
                                      <p:cBhvr additive="base">
                                        <p:cTn id="201" dur="2000" fill="hold"/>
                                        <p:tgtEl>
                                          <p:spTgt spid="8"/>
                                        </p:tgtEl>
                                        <p:attrNameLst>
                                          <p:attrName>ppt_x</p:attrName>
                                        </p:attrNameLst>
                                      </p:cBhvr>
                                      <p:tavLst>
                                        <p:tav tm="0">
                                          <p:val>
                                            <p:strVal val="1+#ppt_w/2"/>
                                          </p:val>
                                        </p:tav>
                                        <p:tav tm="100000">
                                          <p:val>
                                            <p:strVal val="#ppt_x"/>
                                          </p:val>
                                        </p:tav>
                                      </p:tavLst>
                                    </p:anim>
                                    <p:anim calcmode="lin" valueType="num">
                                      <p:cBhvr additive="base">
                                        <p:cTn id="202" dur="2000" fill="hold"/>
                                        <p:tgtEl>
                                          <p:spTgt spid="8"/>
                                        </p:tgtEl>
                                        <p:attrNameLst>
                                          <p:attrName>ppt_y</p:attrName>
                                        </p:attrNameLst>
                                      </p:cBhvr>
                                      <p:tavLst>
                                        <p:tav tm="0">
                                          <p:val>
                                            <p:strVal val="1+#ppt_h/2"/>
                                          </p:val>
                                        </p:tav>
                                        <p:tav tm="100000">
                                          <p:val>
                                            <p:strVal val="#ppt_y"/>
                                          </p:val>
                                        </p:tav>
                                      </p:tavLst>
                                    </p:anim>
                                  </p:childTnLst>
                                </p:cTn>
                              </p:par>
                              <p:par>
                                <p:cTn id="203" presetID="2" presetClass="entr" presetSubtype="6" fill="hold" nodeType="withEffect">
                                  <p:stCondLst>
                                    <p:cond delay="0"/>
                                  </p:stCondLst>
                                  <p:childTnLst>
                                    <p:set>
                                      <p:cBhvr>
                                        <p:cTn id="204" dur="1" fill="hold">
                                          <p:stCondLst>
                                            <p:cond delay="0"/>
                                          </p:stCondLst>
                                        </p:cTn>
                                        <p:tgtEl>
                                          <p:spTgt spid="14"/>
                                        </p:tgtEl>
                                        <p:attrNameLst>
                                          <p:attrName>style.visibility</p:attrName>
                                        </p:attrNameLst>
                                      </p:cBhvr>
                                      <p:to>
                                        <p:strVal val="visible"/>
                                      </p:to>
                                    </p:set>
                                    <p:anim calcmode="lin" valueType="num">
                                      <p:cBhvr additive="base">
                                        <p:cTn id="205" dur="2000" fill="hold"/>
                                        <p:tgtEl>
                                          <p:spTgt spid="14"/>
                                        </p:tgtEl>
                                        <p:attrNameLst>
                                          <p:attrName>ppt_x</p:attrName>
                                        </p:attrNameLst>
                                      </p:cBhvr>
                                      <p:tavLst>
                                        <p:tav tm="0">
                                          <p:val>
                                            <p:strVal val="1+#ppt_w/2"/>
                                          </p:val>
                                        </p:tav>
                                        <p:tav tm="100000">
                                          <p:val>
                                            <p:strVal val="#ppt_x"/>
                                          </p:val>
                                        </p:tav>
                                      </p:tavLst>
                                    </p:anim>
                                    <p:anim calcmode="lin" valueType="num">
                                      <p:cBhvr additive="base">
                                        <p:cTn id="206" dur="2000" fill="hold"/>
                                        <p:tgtEl>
                                          <p:spTgt spid="14"/>
                                        </p:tgtEl>
                                        <p:attrNameLst>
                                          <p:attrName>ppt_y</p:attrName>
                                        </p:attrNameLst>
                                      </p:cBhvr>
                                      <p:tavLst>
                                        <p:tav tm="0">
                                          <p:val>
                                            <p:strVal val="1+#ppt_h/2"/>
                                          </p:val>
                                        </p:tav>
                                        <p:tav tm="100000">
                                          <p:val>
                                            <p:strVal val="#ppt_y"/>
                                          </p:val>
                                        </p:tav>
                                      </p:tavLst>
                                    </p:anim>
                                  </p:childTnLst>
                                </p:cTn>
                              </p:par>
                              <p:par>
                                <p:cTn id="207" presetID="2" presetClass="entr" presetSubtype="6" fill="hold" nodeType="withEffect">
                                  <p:stCondLst>
                                    <p:cond delay="0"/>
                                  </p:stCondLst>
                                  <p:childTnLst>
                                    <p:set>
                                      <p:cBhvr>
                                        <p:cTn id="208" dur="1" fill="hold">
                                          <p:stCondLst>
                                            <p:cond delay="0"/>
                                          </p:stCondLst>
                                        </p:cTn>
                                        <p:tgtEl>
                                          <p:spTgt spid="22"/>
                                        </p:tgtEl>
                                        <p:attrNameLst>
                                          <p:attrName>style.visibility</p:attrName>
                                        </p:attrNameLst>
                                      </p:cBhvr>
                                      <p:to>
                                        <p:strVal val="visible"/>
                                      </p:to>
                                    </p:set>
                                    <p:anim calcmode="lin" valueType="num">
                                      <p:cBhvr additive="base">
                                        <p:cTn id="209" dur="2000" fill="hold"/>
                                        <p:tgtEl>
                                          <p:spTgt spid="22"/>
                                        </p:tgtEl>
                                        <p:attrNameLst>
                                          <p:attrName>ppt_x</p:attrName>
                                        </p:attrNameLst>
                                      </p:cBhvr>
                                      <p:tavLst>
                                        <p:tav tm="0">
                                          <p:val>
                                            <p:strVal val="1+#ppt_w/2"/>
                                          </p:val>
                                        </p:tav>
                                        <p:tav tm="100000">
                                          <p:val>
                                            <p:strVal val="#ppt_x"/>
                                          </p:val>
                                        </p:tav>
                                      </p:tavLst>
                                    </p:anim>
                                    <p:anim calcmode="lin" valueType="num">
                                      <p:cBhvr additive="base">
                                        <p:cTn id="210" dur="2000" fill="hold"/>
                                        <p:tgtEl>
                                          <p:spTgt spid="22"/>
                                        </p:tgtEl>
                                        <p:attrNameLst>
                                          <p:attrName>ppt_y</p:attrName>
                                        </p:attrNameLst>
                                      </p:cBhvr>
                                      <p:tavLst>
                                        <p:tav tm="0">
                                          <p:val>
                                            <p:strVal val="1+#ppt_h/2"/>
                                          </p:val>
                                        </p:tav>
                                        <p:tav tm="100000">
                                          <p:val>
                                            <p:strVal val="#ppt_y"/>
                                          </p:val>
                                        </p:tav>
                                      </p:tavLst>
                                    </p:anim>
                                  </p:childTnLst>
                                </p:cTn>
                              </p:par>
                              <p:par>
                                <p:cTn id="211" presetID="2" presetClass="entr" presetSubtype="6" fill="hold" nodeType="withEffect">
                                  <p:stCondLst>
                                    <p:cond delay="0"/>
                                  </p:stCondLst>
                                  <p:childTnLst>
                                    <p:set>
                                      <p:cBhvr>
                                        <p:cTn id="212" dur="1" fill="hold">
                                          <p:stCondLst>
                                            <p:cond delay="0"/>
                                          </p:stCondLst>
                                        </p:cTn>
                                        <p:tgtEl>
                                          <p:spTgt spid="30"/>
                                        </p:tgtEl>
                                        <p:attrNameLst>
                                          <p:attrName>style.visibility</p:attrName>
                                        </p:attrNameLst>
                                      </p:cBhvr>
                                      <p:to>
                                        <p:strVal val="visible"/>
                                      </p:to>
                                    </p:set>
                                    <p:anim calcmode="lin" valueType="num">
                                      <p:cBhvr additive="base">
                                        <p:cTn id="213" dur="2000" fill="hold"/>
                                        <p:tgtEl>
                                          <p:spTgt spid="30"/>
                                        </p:tgtEl>
                                        <p:attrNameLst>
                                          <p:attrName>ppt_x</p:attrName>
                                        </p:attrNameLst>
                                      </p:cBhvr>
                                      <p:tavLst>
                                        <p:tav tm="0">
                                          <p:val>
                                            <p:strVal val="1+#ppt_w/2"/>
                                          </p:val>
                                        </p:tav>
                                        <p:tav tm="100000">
                                          <p:val>
                                            <p:strVal val="#ppt_x"/>
                                          </p:val>
                                        </p:tav>
                                      </p:tavLst>
                                    </p:anim>
                                    <p:anim calcmode="lin" valueType="num">
                                      <p:cBhvr additive="base">
                                        <p:cTn id="214" dur="2000" fill="hold"/>
                                        <p:tgtEl>
                                          <p:spTgt spid="30"/>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
                                        </p:tgtEl>
                                        <p:attrNameLst>
                                          <p:attrName>style.visibility</p:attrName>
                                        </p:attrNameLst>
                                      </p:cBhvr>
                                      <p:to>
                                        <p:strVal val="visible"/>
                                      </p:to>
                                    </p:set>
                                    <p:anim calcmode="lin" valueType="num">
                                      <p:cBhvr additive="base">
                                        <p:cTn id="217" dur="2000" fill="hold"/>
                                        <p:tgtEl>
                                          <p:spTgt spid="4"/>
                                        </p:tgtEl>
                                        <p:attrNameLst>
                                          <p:attrName>ppt_x</p:attrName>
                                        </p:attrNameLst>
                                      </p:cBhvr>
                                      <p:tavLst>
                                        <p:tav tm="0">
                                          <p:val>
                                            <p:strVal val="#ppt_x"/>
                                          </p:val>
                                        </p:tav>
                                        <p:tav tm="100000">
                                          <p:val>
                                            <p:strVal val="#ppt_x"/>
                                          </p:val>
                                        </p:tav>
                                      </p:tavLst>
                                    </p:anim>
                                    <p:anim calcmode="lin" valueType="num">
                                      <p:cBhvr additive="base">
                                        <p:cTn id="218" dur="2000" fill="hold"/>
                                        <p:tgtEl>
                                          <p:spTgt spid="4"/>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15"/>
                                        </p:tgtEl>
                                        <p:attrNameLst>
                                          <p:attrName>style.visibility</p:attrName>
                                        </p:attrNameLst>
                                      </p:cBhvr>
                                      <p:to>
                                        <p:strVal val="visible"/>
                                      </p:to>
                                    </p:set>
                                    <p:anim calcmode="lin" valueType="num">
                                      <p:cBhvr additive="base">
                                        <p:cTn id="221" dur="2000" fill="hold"/>
                                        <p:tgtEl>
                                          <p:spTgt spid="15"/>
                                        </p:tgtEl>
                                        <p:attrNameLst>
                                          <p:attrName>ppt_x</p:attrName>
                                        </p:attrNameLst>
                                      </p:cBhvr>
                                      <p:tavLst>
                                        <p:tav tm="0">
                                          <p:val>
                                            <p:strVal val="#ppt_x"/>
                                          </p:val>
                                        </p:tav>
                                        <p:tav tm="100000">
                                          <p:val>
                                            <p:strVal val="#ppt_x"/>
                                          </p:val>
                                        </p:tav>
                                      </p:tavLst>
                                    </p:anim>
                                    <p:anim calcmode="lin" valueType="num">
                                      <p:cBhvr additive="base">
                                        <p:cTn id="222" dur="2000" fill="hold"/>
                                        <p:tgtEl>
                                          <p:spTgt spid="15"/>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23"/>
                                        </p:tgtEl>
                                        <p:attrNameLst>
                                          <p:attrName>style.visibility</p:attrName>
                                        </p:attrNameLst>
                                      </p:cBhvr>
                                      <p:to>
                                        <p:strVal val="visible"/>
                                      </p:to>
                                    </p:set>
                                    <p:anim calcmode="lin" valueType="num">
                                      <p:cBhvr additive="base">
                                        <p:cTn id="225" dur="2000" fill="hold"/>
                                        <p:tgtEl>
                                          <p:spTgt spid="23"/>
                                        </p:tgtEl>
                                        <p:attrNameLst>
                                          <p:attrName>ppt_x</p:attrName>
                                        </p:attrNameLst>
                                      </p:cBhvr>
                                      <p:tavLst>
                                        <p:tav tm="0">
                                          <p:val>
                                            <p:strVal val="#ppt_x"/>
                                          </p:val>
                                        </p:tav>
                                        <p:tav tm="100000">
                                          <p:val>
                                            <p:strVal val="#ppt_x"/>
                                          </p:val>
                                        </p:tav>
                                      </p:tavLst>
                                    </p:anim>
                                    <p:anim calcmode="lin" valueType="num">
                                      <p:cBhvr additive="base">
                                        <p:cTn id="226" dur="2000" fill="hold"/>
                                        <p:tgtEl>
                                          <p:spTgt spid="23"/>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31"/>
                                        </p:tgtEl>
                                        <p:attrNameLst>
                                          <p:attrName>style.visibility</p:attrName>
                                        </p:attrNameLst>
                                      </p:cBhvr>
                                      <p:to>
                                        <p:strVal val="visible"/>
                                      </p:to>
                                    </p:set>
                                    <p:anim calcmode="lin" valueType="num">
                                      <p:cBhvr additive="base">
                                        <p:cTn id="229" dur="2000" fill="hold"/>
                                        <p:tgtEl>
                                          <p:spTgt spid="31"/>
                                        </p:tgtEl>
                                        <p:attrNameLst>
                                          <p:attrName>ppt_x</p:attrName>
                                        </p:attrNameLst>
                                      </p:cBhvr>
                                      <p:tavLst>
                                        <p:tav tm="0">
                                          <p:val>
                                            <p:strVal val="#ppt_x"/>
                                          </p:val>
                                        </p:tav>
                                        <p:tav tm="100000">
                                          <p:val>
                                            <p:strVal val="#ppt_x"/>
                                          </p:val>
                                        </p:tav>
                                      </p:tavLst>
                                    </p:anim>
                                    <p:anim calcmode="lin" valueType="num">
                                      <p:cBhvr additive="base">
                                        <p:cTn id="230" dur="2000" fill="hold"/>
                                        <p:tgtEl>
                                          <p:spTgt spid="31"/>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10"/>
                                        </p:tgtEl>
                                        <p:attrNameLst>
                                          <p:attrName>style.visibility</p:attrName>
                                        </p:attrNameLst>
                                      </p:cBhvr>
                                      <p:to>
                                        <p:strVal val="visible"/>
                                      </p:to>
                                    </p:set>
                                    <p:anim calcmode="lin" valueType="num">
                                      <p:cBhvr additive="base">
                                        <p:cTn id="233" dur="2000" fill="hold"/>
                                        <p:tgtEl>
                                          <p:spTgt spid="10"/>
                                        </p:tgtEl>
                                        <p:attrNameLst>
                                          <p:attrName>ppt_x</p:attrName>
                                        </p:attrNameLst>
                                      </p:cBhvr>
                                      <p:tavLst>
                                        <p:tav tm="0">
                                          <p:val>
                                            <p:strVal val="0-#ppt_w/2"/>
                                          </p:val>
                                        </p:tav>
                                        <p:tav tm="100000">
                                          <p:val>
                                            <p:strVal val="#ppt_x"/>
                                          </p:val>
                                        </p:tav>
                                      </p:tavLst>
                                    </p:anim>
                                    <p:anim calcmode="lin" valueType="num">
                                      <p:cBhvr additive="base">
                                        <p:cTn id="234" dur="2000" fill="hold"/>
                                        <p:tgtEl>
                                          <p:spTgt spid="10"/>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16"/>
                                        </p:tgtEl>
                                        <p:attrNameLst>
                                          <p:attrName>style.visibility</p:attrName>
                                        </p:attrNameLst>
                                      </p:cBhvr>
                                      <p:to>
                                        <p:strVal val="visible"/>
                                      </p:to>
                                    </p:set>
                                    <p:anim calcmode="lin" valueType="num">
                                      <p:cBhvr additive="base">
                                        <p:cTn id="237" dur="2000" fill="hold"/>
                                        <p:tgtEl>
                                          <p:spTgt spid="16"/>
                                        </p:tgtEl>
                                        <p:attrNameLst>
                                          <p:attrName>ppt_x</p:attrName>
                                        </p:attrNameLst>
                                      </p:cBhvr>
                                      <p:tavLst>
                                        <p:tav tm="0">
                                          <p:val>
                                            <p:strVal val="0-#ppt_w/2"/>
                                          </p:val>
                                        </p:tav>
                                        <p:tav tm="100000">
                                          <p:val>
                                            <p:strVal val="#ppt_x"/>
                                          </p:val>
                                        </p:tav>
                                      </p:tavLst>
                                    </p:anim>
                                    <p:anim calcmode="lin" valueType="num">
                                      <p:cBhvr additive="base">
                                        <p:cTn id="238" dur="2000" fill="hold"/>
                                        <p:tgtEl>
                                          <p:spTgt spid="16"/>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0-#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32"/>
                                        </p:tgtEl>
                                        <p:attrNameLst>
                                          <p:attrName>style.visibility</p:attrName>
                                        </p:attrNameLst>
                                      </p:cBhvr>
                                      <p:to>
                                        <p:strVal val="visible"/>
                                      </p:to>
                                    </p:set>
                                    <p:anim calcmode="lin" valueType="num">
                                      <p:cBhvr additive="base">
                                        <p:cTn id="245" dur="2000" fill="hold"/>
                                        <p:tgtEl>
                                          <p:spTgt spid="32"/>
                                        </p:tgtEl>
                                        <p:attrNameLst>
                                          <p:attrName>ppt_x</p:attrName>
                                        </p:attrNameLst>
                                      </p:cBhvr>
                                      <p:tavLst>
                                        <p:tav tm="0">
                                          <p:val>
                                            <p:strVal val="0-#ppt_w/2"/>
                                          </p:val>
                                        </p:tav>
                                        <p:tav tm="100000">
                                          <p:val>
                                            <p:strVal val="#ppt_x"/>
                                          </p:val>
                                        </p:tav>
                                      </p:tavLst>
                                    </p:anim>
                                    <p:anim calcmode="lin" valueType="num">
                                      <p:cBhvr additive="base">
                                        <p:cTn id="246" dur="2000" fill="hold"/>
                                        <p:tgtEl>
                                          <p:spTgt spid="32"/>
                                        </p:tgtEl>
                                        <p:attrNameLst>
                                          <p:attrName>ppt_y</p:attrName>
                                        </p:attrNameLst>
                                      </p:cBhvr>
                                      <p:tavLst>
                                        <p:tav tm="0">
                                          <p:val>
                                            <p:strVal val="1+#ppt_h/2"/>
                                          </p:val>
                                        </p:tav>
                                        <p:tav tm="100000">
                                          <p:val>
                                            <p:strVal val="#ppt_y"/>
                                          </p:val>
                                        </p:tav>
                                      </p:tavLst>
                                    </p:anim>
                                  </p:childTnLst>
                                </p:cTn>
                              </p:par>
                              <p:par>
                                <p:cTn id="247" presetID="2" presetClass="entr" presetSubtype="8" fill="hold" nodeType="withEffect">
                                  <p:stCondLst>
                                    <p:cond delay="0"/>
                                  </p:stCondLst>
                                  <p:childTnLst>
                                    <p:set>
                                      <p:cBhvr>
                                        <p:cTn id="248" dur="1" fill="hold">
                                          <p:stCondLst>
                                            <p:cond delay="0"/>
                                          </p:stCondLst>
                                        </p:cTn>
                                        <p:tgtEl>
                                          <p:spTgt spid="5"/>
                                        </p:tgtEl>
                                        <p:attrNameLst>
                                          <p:attrName>style.visibility</p:attrName>
                                        </p:attrNameLst>
                                      </p:cBhvr>
                                      <p:to>
                                        <p:strVal val="visible"/>
                                      </p:to>
                                    </p:set>
                                    <p:anim calcmode="lin" valueType="num">
                                      <p:cBhvr additive="base">
                                        <p:cTn id="249" dur="2000" fill="hold"/>
                                        <p:tgtEl>
                                          <p:spTgt spid="5"/>
                                        </p:tgtEl>
                                        <p:attrNameLst>
                                          <p:attrName>ppt_x</p:attrName>
                                        </p:attrNameLst>
                                      </p:cBhvr>
                                      <p:tavLst>
                                        <p:tav tm="0">
                                          <p:val>
                                            <p:strVal val="0-#ppt_w/2"/>
                                          </p:val>
                                        </p:tav>
                                        <p:tav tm="100000">
                                          <p:val>
                                            <p:strVal val="#ppt_x"/>
                                          </p:val>
                                        </p:tav>
                                      </p:tavLst>
                                    </p:anim>
                                    <p:anim calcmode="lin" valueType="num">
                                      <p:cBhvr additive="base">
                                        <p:cTn id="250" dur="2000" fill="hold"/>
                                        <p:tgtEl>
                                          <p:spTgt spid="5"/>
                                        </p:tgtEl>
                                        <p:attrNameLst>
                                          <p:attrName>ppt_y</p:attrName>
                                        </p:attrNameLst>
                                      </p:cBhvr>
                                      <p:tavLst>
                                        <p:tav tm="0">
                                          <p:val>
                                            <p:strVal val="#ppt_y"/>
                                          </p:val>
                                        </p:tav>
                                        <p:tav tm="100000">
                                          <p:val>
                                            <p:strVal val="#ppt_y"/>
                                          </p:val>
                                        </p:tav>
                                      </p:tavLst>
                                    </p:anim>
                                  </p:childTnLst>
                                </p:cTn>
                              </p:par>
                              <p:par>
                                <p:cTn id="251" presetID="2" presetClass="entr" presetSubtype="8" fill="hold" nodeType="withEffect">
                                  <p:stCondLst>
                                    <p:cond delay="0"/>
                                  </p:stCondLst>
                                  <p:childTnLst>
                                    <p:set>
                                      <p:cBhvr>
                                        <p:cTn id="252" dur="1" fill="hold">
                                          <p:stCondLst>
                                            <p:cond delay="0"/>
                                          </p:stCondLst>
                                        </p:cTn>
                                        <p:tgtEl>
                                          <p:spTgt spid="17"/>
                                        </p:tgtEl>
                                        <p:attrNameLst>
                                          <p:attrName>style.visibility</p:attrName>
                                        </p:attrNameLst>
                                      </p:cBhvr>
                                      <p:to>
                                        <p:strVal val="visible"/>
                                      </p:to>
                                    </p:set>
                                    <p:anim calcmode="lin" valueType="num">
                                      <p:cBhvr additive="base">
                                        <p:cTn id="253" dur="2000" fill="hold"/>
                                        <p:tgtEl>
                                          <p:spTgt spid="17"/>
                                        </p:tgtEl>
                                        <p:attrNameLst>
                                          <p:attrName>ppt_x</p:attrName>
                                        </p:attrNameLst>
                                      </p:cBhvr>
                                      <p:tavLst>
                                        <p:tav tm="0">
                                          <p:val>
                                            <p:strVal val="0-#ppt_w/2"/>
                                          </p:val>
                                        </p:tav>
                                        <p:tav tm="100000">
                                          <p:val>
                                            <p:strVal val="#ppt_x"/>
                                          </p:val>
                                        </p:tav>
                                      </p:tavLst>
                                    </p:anim>
                                    <p:anim calcmode="lin" valueType="num">
                                      <p:cBhvr additive="base">
                                        <p:cTn id="254" dur="2000" fill="hold"/>
                                        <p:tgtEl>
                                          <p:spTgt spid="17"/>
                                        </p:tgtEl>
                                        <p:attrNameLst>
                                          <p:attrName>ppt_y</p:attrName>
                                        </p:attrNameLst>
                                      </p:cBhvr>
                                      <p:tavLst>
                                        <p:tav tm="0">
                                          <p:val>
                                            <p:strVal val="#ppt_y"/>
                                          </p:val>
                                        </p:tav>
                                        <p:tav tm="100000">
                                          <p:val>
                                            <p:strVal val="#ppt_y"/>
                                          </p:val>
                                        </p:tav>
                                      </p:tavLst>
                                    </p:anim>
                                  </p:childTnLst>
                                </p:cTn>
                              </p:par>
                              <p:par>
                                <p:cTn id="255" presetID="2" presetClass="entr" presetSubtype="8" fill="hold" nodeType="withEffect">
                                  <p:stCondLst>
                                    <p:cond delay="0"/>
                                  </p:stCondLst>
                                  <p:childTnLst>
                                    <p:set>
                                      <p:cBhvr>
                                        <p:cTn id="256" dur="1" fill="hold">
                                          <p:stCondLst>
                                            <p:cond delay="0"/>
                                          </p:stCondLst>
                                        </p:cTn>
                                        <p:tgtEl>
                                          <p:spTgt spid="25"/>
                                        </p:tgtEl>
                                        <p:attrNameLst>
                                          <p:attrName>style.visibility</p:attrName>
                                        </p:attrNameLst>
                                      </p:cBhvr>
                                      <p:to>
                                        <p:strVal val="visible"/>
                                      </p:to>
                                    </p:set>
                                    <p:anim calcmode="lin" valueType="num">
                                      <p:cBhvr additive="base">
                                        <p:cTn id="257" dur="2000" fill="hold"/>
                                        <p:tgtEl>
                                          <p:spTgt spid="25"/>
                                        </p:tgtEl>
                                        <p:attrNameLst>
                                          <p:attrName>ppt_x</p:attrName>
                                        </p:attrNameLst>
                                      </p:cBhvr>
                                      <p:tavLst>
                                        <p:tav tm="0">
                                          <p:val>
                                            <p:strVal val="0-#ppt_w/2"/>
                                          </p:val>
                                        </p:tav>
                                        <p:tav tm="100000">
                                          <p:val>
                                            <p:strVal val="#ppt_x"/>
                                          </p:val>
                                        </p:tav>
                                      </p:tavLst>
                                    </p:anim>
                                    <p:anim calcmode="lin" valueType="num">
                                      <p:cBhvr additive="base">
                                        <p:cTn id="258" dur="2000" fill="hold"/>
                                        <p:tgtEl>
                                          <p:spTgt spid="25"/>
                                        </p:tgtEl>
                                        <p:attrNameLst>
                                          <p:attrName>ppt_y</p:attrName>
                                        </p:attrNameLst>
                                      </p:cBhvr>
                                      <p:tavLst>
                                        <p:tav tm="0">
                                          <p:val>
                                            <p:strVal val="#ppt_y"/>
                                          </p:val>
                                        </p:tav>
                                        <p:tav tm="100000">
                                          <p:val>
                                            <p:strVal val="#ppt_y"/>
                                          </p:val>
                                        </p:tav>
                                      </p:tavLst>
                                    </p:anim>
                                  </p:childTnLst>
                                </p:cTn>
                              </p:par>
                              <p:par>
                                <p:cTn id="259" presetID="2" presetClass="entr" presetSubtype="8" fill="hold" nodeType="withEffect">
                                  <p:stCondLst>
                                    <p:cond delay="0"/>
                                  </p:stCondLst>
                                  <p:childTnLst>
                                    <p:set>
                                      <p:cBhvr>
                                        <p:cTn id="260" dur="1" fill="hold">
                                          <p:stCondLst>
                                            <p:cond delay="0"/>
                                          </p:stCondLst>
                                        </p:cTn>
                                        <p:tgtEl>
                                          <p:spTgt spid="33"/>
                                        </p:tgtEl>
                                        <p:attrNameLst>
                                          <p:attrName>style.visibility</p:attrName>
                                        </p:attrNameLst>
                                      </p:cBhvr>
                                      <p:to>
                                        <p:strVal val="visible"/>
                                      </p:to>
                                    </p:set>
                                    <p:anim calcmode="lin" valueType="num">
                                      <p:cBhvr additive="base">
                                        <p:cTn id="261" dur="2000" fill="hold"/>
                                        <p:tgtEl>
                                          <p:spTgt spid="33"/>
                                        </p:tgtEl>
                                        <p:attrNameLst>
                                          <p:attrName>ppt_x</p:attrName>
                                        </p:attrNameLst>
                                      </p:cBhvr>
                                      <p:tavLst>
                                        <p:tav tm="0">
                                          <p:val>
                                            <p:strVal val="0-#ppt_w/2"/>
                                          </p:val>
                                        </p:tav>
                                        <p:tav tm="100000">
                                          <p:val>
                                            <p:strVal val="#ppt_x"/>
                                          </p:val>
                                        </p:tav>
                                      </p:tavLst>
                                    </p:anim>
                                    <p:anim calcmode="lin" valueType="num">
                                      <p:cBhvr additive="base">
                                        <p:cTn id="262" dur="2000" fill="hold"/>
                                        <p:tgtEl>
                                          <p:spTgt spid="33"/>
                                        </p:tgtEl>
                                        <p:attrNameLst>
                                          <p:attrName>ppt_y</p:attrName>
                                        </p:attrNameLst>
                                      </p:cBhvr>
                                      <p:tavLst>
                                        <p:tav tm="0">
                                          <p:val>
                                            <p:strVal val="#ppt_y"/>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3"/>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4"/>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5"/>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6"/>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7"/>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8"/>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9"/>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12"/>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13"/>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14"/>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15"/>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16"/>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17"/>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18"/>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19"/>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20"/>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21"/>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22"/>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23"/>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24"/>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25"/>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26"/>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27"/>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28"/>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29"/>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30"/>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31"/>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32"/>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33"/>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34"/>
                                        </p:tgtEl>
                                        <p:attrNameLst>
                                          <p:attrName>r</p:attrName>
                                        </p:attrNameLst>
                                      </p:cBhvr>
                                    </p:animRot>
                                  </p:childTnLst>
                                </p:cTn>
                              </p:par>
                            </p:childTnLst>
                          </p:cTn>
                        </p:par>
                        <p:par>
                          <p:cTn id="327" fill="hold">
                            <p:stCondLst>
                              <p:cond delay="2000"/>
                            </p:stCondLst>
                            <p:childTnLst>
                              <p:par>
                                <p:cTn id="328" presetID="23" presetClass="exit" presetSubtype="544" fill="hold" nodeType="afterEffect">
                                  <p:stCondLst>
                                    <p:cond delay="0"/>
                                  </p:stCondLst>
                                  <p:childTnLst>
                                    <p:anim calcmode="lin" valueType="num">
                                      <p:cBhvr>
                                        <p:cTn id="329" dur="2000"/>
                                        <p:tgtEl>
                                          <p:spTgt spid="3"/>
                                        </p:tgtEl>
                                        <p:attrNameLst>
                                          <p:attrName>ppt_w</p:attrName>
                                        </p:attrNameLst>
                                      </p:cBhvr>
                                      <p:tavLst>
                                        <p:tav tm="0">
                                          <p:val>
                                            <p:strVal val="ppt_w"/>
                                          </p:val>
                                        </p:tav>
                                        <p:tav tm="100000">
                                          <p:val>
                                            <p:fltVal val="0"/>
                                          </p:val>
                                        </p:tav>
                                      </p:tavLst>
                                    </p:anim>
                                    <p:anim calcmode="lin" valueType="num">
                                      <p:cBhvr>
                                        <p:cTn id="330" dur="2000"/>
                                        <p:tgtEl>
                                          <p:spTgt spid="3"/>
                                        </p:tgtEl>
                                        <p:attrNameLst>
                                          <p:attrName>ppt_h</p:attrName>
                                        </p:attrNameLst>
                                      </p:cBhvr>
                                      <p:tavLst>
                                        <p:tav tm="0">
                                          <p:val>
                                            <p:strVal val="ppt_h"/>
                                          </p:val>
                                        </p:tav>
                                        <p:tav tm="100000">
                                          <p:val>
                                            <p:fltVal val="0"/>
                                          </p:val>
                                        </p:tav>
                                      </p:tavLst>
                                    </p:anim>
                                    <p:anim calcmode="lin" valueType="num">
                                      <p:cBhvr>
                                        <p:cTn id="331" dur="2000"/>
                                        <p:tgtEl>
                                          <p:spTgt spid="3"/>
                                        </p:tgtEl>
                                        <p:attrNameLst>
                                          <p:attrName>ppt_x</p:attrName>
                                        </p:attrNameLst>
                                      </p:cBhvr>
                                      <p:tavLst>
                                        <p:tav tm="0">
                                          <p:val>
                                            <p:strVal val="ppt_x"/>
                                          </p:val>
                                        </p:tav>
                                        <p:tav tm="100000">
                                          <p:val>
                                            <p:fltVal val="0.5"/>
                                          </p:val>
                                        </p:tav>
                                      </p:tavLst>
                                    </p:anim>
                                    <p:anim calcmode="lin" valueType="num">
                                      <p:cBhvr>
                                        <p:cTn id="332" dur="2000"/>
                                        <p:tgtEl>
                                          <p:spTgt spid="3"/>
                                        </p:tgtEl>
                                        <p:attrNameLst>
                                          <p:attrName>ppt_y</p:attrName>
                                        </p:attrNameLst>
                                      </p:cBhvr>
                                      <p:tavLst>
                                        <p:tav tm="0">
                                          <p:val>
                                            <p:strVal val="ppt_y"/>
                                          </p:val>
                                        </p:tav>
                                        <p:tav tm="100000">
                                          <p:val>
                                            <p:fltVal val="0.5"/>
                                          </p:val>
                                        </p:tav>
                                      </p:tavLst>
                                    </p:anim>
                                    <p:set>
                                      <p:cBhvr>
                                        <p:cTn id="333" dur="1" fill="hold">
                                          <p:stCondLst>
                                            <p:cond delay="1999"/>
                                          </p:stCondLst>
                                        </p:cTn>
                                        <p:tgtEl>
                                          <p:spTgt spid="3"/>
                                        </p:tgtEl>
                                        <p:attrNameLst>
                                          <p:attrName>style.visibility</p:attrName>
                                        </p:attrNameLst>
                                      </p:cBhvr>
                                      <p:to>
                                        <p:strVal val="hidden"/>
                                      </p:to>
                                    </p:set>
                                  </p:childTnLst>
                                </p:cTn>
                              </p:par>
                              <p:par>
                                <p:cTn id="334" presetID="23" presetClass="exit" presetSubtype="544" fill="hold" nodeType="withEffect">
                                  <p:stCondLst>
                                    <p:cond delay="0"/>
                                  </p:stCondLst>
                                  <p:childTnLst>
                                    <p:anim calcmode="lin" valueType="num">
                                      <p:cBhvr>
                                        <p:cTn id="335" dur="2000"/>
                                        <p:tgtEl>
                                          <p:spTgt spid="4"/>
                                        </p:tgtEl>
                                        <p:attrNameLst>
                                          <p:attrName>ppt_w</p:attrName>
                                        </p:attrNameLst>
                                      </p:cBhvr>
                                      <p:tavLst>
                                        <p:tav tm="0">
                                          <p:val>
                                            <p:strVal val="ppt_w"/>
                                          </p:val>
                                        </p:tav>
                                        <p:tav tm="100000">
                                          <p:val>
                                            <p:fltVal val="0"/>
                                          </p:val>
                                        </p:tav>
                                      </p:tavLst>
                                    </p:anim>
                                    <p:anim calcmode="lin" valueType="num">
                                      <p:cBhvr>
                                        <p:cTn id="336" dur="2000"/>
                                        <p:tgtEl>
                                          <p:spTgt spid="4"/>
                                        </p:tgtEl>
                                        <p:attrNameLst>
                                          <p:attrName>ppt_h</p:attrName>
                                        </p:attrNameLst>
                                      </p:cBhvr>
                                      <p:tavLst>
                                        <p:tav tm="0">
                                          <p:val>
                                            <p:strVal val="ppt_h"/>
                                          </p:val>
                                        </p:tav>
                                        <p:tav tm="100000">
                                          <p:val>
                                            <p:fltVal val="0"/>
                                          </p:val>
                                        </p:tav>
                                      </p:tavLst>
                                    </p:anim>
                                    <p:anim calcmode="lin" valueType="num">
                                      <p:cBhvr>
                                        <p:cTn id="337" dur="2000"/>
                                        <p:tgtEl>
                                          <p:spTgt spid="4"/>
                                        </p:tgtEl>
                                        <p:attrNameLst>
                                          <p:attrName>ppt_x</p:attrName>
                                        </p:attrNameLst>
                                      </p:cBhvr>
                                      <p:tavLst>
                                        <p:tav tm="0">
                                          <p:val>
                                            <p:strVal val="ppt_x"/>
                                          </p:val>
                                        </p:tav>
                                        <p:tav tm="100000">
                                          <p:val>
                                            <p:fltVal val="0.5"/>
                                          </p:val>
                                        </p:tav>
                                      </p:tavLst>
                                    </p:anim>
                                    <p:anim calcmode="lin" valueType="num">
                                      <p:cBhvr>
                                        <p:cTn id="338" dur="2000"/>
                                        <p:tgtEl>
                                          <p:spTgt spid="4"/>
                                        </p:tgtEl>
                                        <p:attrNameLst>
                                          <p:attrName>ppt_y</p:attrName>
                                        </p:attrNameLst>
                                      </p:cBhvr>
                                      <p:tavLst>
                                        <p:tav tm="0">
                                          <p:val>
                                            <p:strVal val="ppt_y"/>
                                          </p:val>
                                        </p:tav>
                                        <p:tav tm="100000">
                                          <p:val>
                                            <p:fltVal val="0.5"/>
                                          </p:val>
                                        </p:tav>
                                      </p:tavLst>
                                    </p:anim>
                                    <p:set>
                                      <p:cBhvr>
                                        <p:cTn id="339" dur="1" fill="hold">
                                          <p:stCondLst>
                                            <p:cond delay="1999"/>
                                          </p:stCondLst>
                                        </p:cTn>
                                        <p:tgtEl>
                                          <p:spTgt spid="4"/>
                                        </p:tgtEl>
                                        <p:attrNameLst>
                                          <p:attrName>style.visibility</p:attrName>
                                        </p:attrNameLst>
                                      </p:cBhvr>
                                      <p:to>
                                        <p:strVal val="hidden"/>
                                      </p:to>
                                    </p:set>
                                  </p:childTnLst>
                                </p:cTn>
                              </p:par>
                              <p:par>
                                <p:cTn id="340" presetID="23" presetClass="exit" presetSubtype="544" fill="hold" nodeType="withEffect">
                                  <p:stCondLst>
                                    <p:cond delay="0"/>
                                  </p:stCondLst>
                                  <p:childTnLst>
                                    <p:anim calcmode="lin" valueType="num">
                                      <p:cBhvr>
                                        <p:cTn id="341" dur="2000"/>
                                        <p:tgtEl>
                                          <p:spTgt spid="5"/>
                                        </p:tgtEl>
                                        <p:attrNameLst>
                                          <p:attrName>ppt_w</p:attrName>
                                        </p:attrNameLst>
                                      </p:cBhvr>
                                      <p:tavLst>
                                        <p:tav tm="0">
                                          <p:val>
                                            <p:strVal val="ppt_w"/>
                                          </p:val>
                                        </p:tav>
                                        <p:tav tm="100000">
                                          <p:val>
                                            <p:fltVal val="0"/>
                                          </p:val>
                                        </p:tav>
                                      </p:tavLst>
                                    </p:anim>
                                    <p:anim calcmode="lin" valueType="num">
                                      <p:cBhvr>
                                        <p:cTn id="342" dur="2000"/>
                                        <p:tgtEl>
                                          <p:spTgt spid="5"/>
                                        </p:tgtEl>
                                        <p:attrNameLst>
                                          <p:attrName>ppt_h</p:attrName>
                                        </p:attrNameLst>
                                      </p:cBhvr>
                                      <p:tavLst>
                                        <p:tav tm="0">
                                          <p:val>
                                            <p:strVal val="ppt_h"/>
                                          </p:val>
                                        </p:tav>
                                        <p:tav tm="100000">
                                          <p:val>
                                            <p:fltVal val="0"/>
                                          </p:val>
                                        </p:tav>
                                      </p:tavLst>
                                    </p:anim>
                                    <p:anim calcmode="lin" valueType="num">
                                      <p:cBhvr>
                                        <p:cTn id="343" dur="2000"/>
                                        <p:tgtEl>
                                          <p:spTgt spid="5"/>
                                        </p:tgtEl>
                                        <p:attrNameLst>
                                          <p:attrName>ppt_x</p:attrName>
                                        </p:attrNameLst>
                                      </p:cBhvr>
                                      <p:tavLst>
                                        <p:tav tm="0">
                                          <p:val>
                                            <p:strVal val="ppt_x"/>
                                          </p:val>
                                        </p:tav>
                                        <p:tav tm="100000">
                                          <p:val>
                                            <p:fltVal val="0.5"/>
                                          </p:val>
                                        </p:tav>
                                      </p:tavLst>
                                    </p:anim>
                                    <p:anim calcmode="lin" valueType="num">
                                      <p:cBhvr>
                                        <p:cTn id="344" dur="2000"/>
                                        <p:tgtEl>
                                          <p:spTgt spid="5"/>
                                        </p:tgtEl>
                                        <p:attrNameLst>
                                          <p:attrName>ppt_y</p:attrName>
                                        </p:attrNameLst>
                                      </p:cBhvr>
                                      <p:tavLst>
                                        <p:tav tm="0">
                                          <p:val>
                                            <p:strVal val="ppt_y"/>
                                          </p:val>
                                        </p:tav>
                                        <p:tav tm="100000">
                                          <p:val>
                                            <p:fltVal val="0.5"/>
                                          </p:val>
                                        </p:tav>
                                      </p:tavLst>
                                    </p:anim>
                                    <p:set>
                                      <p:cBhvr>
                                        <p:cTn id="345" dur="1" fill="hold">
                                          <p:stCondLst>
                                            <p:cond delay="1999"/>
                                          </p:stCondLst>
                                        </p:cTn>
                                        <p:tgtEl>
                                          <p:spTgt spid="5"/>
                                        </p:tgtEl>
                                        <p:attrNameLst>
                                          <p:attrName>style.visibility</p:attrName>
                                        </p:attrNameLst>
                                      </p:cBhvr>
                                      <p:to>
                                        <p:strVal val="hidden"/>
                                      </p:to>
                                    </p:set>
                                  </p:childTnLst>
                                </p:cTn>
                              </p:par>
                              <p:par>
                                <p:cTn id="346" presetID="23" presetClass="exit" presetSubtype="544" fill="hold" nodeType="withEffect">
                                  <p:stCondLst>
                                    <p:cond delay="0"/>
                                  </p:stCondLst>
                                  <p:childTnLst>
                                    <p:anim calcmode="lin" valueType="num">
                                      <p:cBhvr>
                                        <p:cTn id="347" dur="2000"/>
                                        <p:tgtEl>
                                          <p:spTgt spid="6"/>
                                        </p:tgtEl>
                                        <p:attrNameLst>
                                          <p:attrName>ppt_w</p:attrName>
                                        </p:attrNameLst>
                                      </p:cBhvr>
                                      <p:tavLst>
                                        <p:tav tm="0">
                                          <p:val>
                                            <p:strVal val="ppt_w"/>
                                          </p:val>
                                        </p:tav>
                                        <p:tav tm="100000">
                                          <p:val>
                                            <p:fltVal val="0"/>
                                          </p:val>
                                        </p:tav>
                                      </p:tavLst>
                                    </p:anim>
                                    <p:anim calcmode="lin" valueType="num">
                                      <p:cBhvr>
                                        <p:cTn id="348" dur="2000"/>
                                        <p:tgtEl>
                                          <p:spTgt spid="6"/>
                                        </p:tgtEl>
                                        <p:attrNameLst>
                                          <p:attrName>ppt_h</p:attrName>
                                        </p:attrNameLst>
                                      </p:cBhvr>
                                      <p:tavLst>
                                        <p:tav tm="0">
                                          <p:val>
                                            <p:strVal val="ppt_h"/>
                                          </p:val>
                                        </p:tav>
                                        <p:tav tm="100000">
                                          <p:val>
                                            <p:fltVal val="0"/>
                                          </p:val>
                                        </p:tav>
                                      </p:tavLst>
                                    </p:anim>
                                    <p:anim calcmode="lin" valueType="num">
                                      <p:cBhvr>
                                        <p:cTn id="349" dur="2000"/>
                                        <p:tgtEl>
                                          <p:spTgt spid="6"/>
                                        </p:tgtEl>
                                        <p:attrNameLst>
                                          <p:attrName>ppt_x</p:attrName>
                                        </p:attrNameLst>
                                      </p:cBhvr>
                                      <p:tavLst>
                                        <p:tav tm="0">
                                          <p:val>
                                            <p:strVal val="ppt_x"/>
                                          </p:val>
                                        </p:tav>
                                        <p:tav tm="100000">
                                          <p:val>
                                            <p:fltVal val="0.5"/>
                                          </p:val>
                                        </p:tav>
                                      </p:tavLst>
                                    </p:anim>
                                    <p:anim calcmode="lin" valueType="num">
                                      <p:cBhvr>
                                        <p:cTn id="350" dur="2000"/>
                                        <p:tgtEl>
                                          <p:spTgt spid="6"/>
                                        </p:tgtEl>
                                        <p:attrNameLst>
                                          <p:attrName>ppt_y</p:attrName>
                                        </p:attrNameLst>
                                      </p:cBhvr>
                                      <p:tavLst>
                                        <p:tav tm="0">
                                          <p:val>
                                            <p:strVal val="ppt_y"/>
                                          </p:val>
                                        </p:tav>
                                        <p:tav tm="100000">
                                          <p:val>
                                            <p:fltVal val="0.5"/>
                                          </p:val>
                                        </p:tav>
                                      </p:tavLst>
                                    </p:anim>
                                    <p:set>
                                      <p:cBhvr>
                                        <p:cTn id="351" dur="1" fill="hold">
                                          <p:stCondLst>
                                            <p:cond delay="1999"/>
                                          </p:stCondLst>
                                        </p:cTn>
                                        <p:tgtEl>
                                          <p:spTgt spid="6"/>
                                        </p:tgtEl>
                                        <p:attrNameLst>
                                          <p:attrName>style.visibility</p:attrName>
                                        </p:attrNameLst>
                                      </p:cBhvr>
                                      <p:to>
                                        <p:strVal val="hidden"/>
                                      </p:to>
                                    </p:set>
                                  </p:childTnLst>
                                </p:cTn>
                              </p:par>
                              <p:par>
                                <p:cTn id="352" presetID="23" presetClass="exit" presetSubtype="544" fill="hold" nodeType="withEffect">
                                  <p:stCondLst>
                                    <p:cond delay="0"/>
                                  </p:stCondLst>
                                  <p:childTnLst>
                                    <p:anim calcmode="lin" valueType="num">
                                      <p:cBhvr>
                                        <p:cTn id="353" dur="2000"/>
                                        <p:tgtEl>
                                          <p:spTgt spid="7"/>
                                        </p:tgtEl>
                                        <p:attrNameLst>
                                          <p:attrName>ppt_w</p:attrName>
                                        </p:attrNameLst>
                                      </p:cBhvr>
                                      <p:tavLst>
                                        <p:tav tm="0">
                                          <p:val>
                                            <p:strVal val="ppt_w"/>
                                          </p:val>
                                        </p:tav>
                                        <p:tav tm="100000">
                                          <p:val>
                                            <p:fltVal val="0"/>
                                          </p:val>
                                        </p:tav>
                                      </p:tavLst>
                                    </p:anim>
                                    <p:anim calcmode="lin" valueType="num">
                                      <p:cBhvr>
                                        <p:cTn id="354" dur="2000"/>
                                        <p:tgtEl>
                                          <p:spTgt spid="7"/>
                                        </p:tgtEl>
                                        <p:attrNameLst>
                                          <p:attrName>ppt_h</p:attrName>
                                        </p:attrNameLst>
                                      </p:cBhvr>
                                      <p:tavLst>
                                        <p:tav tm="0">
                                          <p:val>
                                            <p:strVal val="ppt_h"/>
                                          </p:val>
                                        </p:tav>
                                        <p:tav tm="100000">
                                          <p:val>
                                            <p:fltVal val="0"/>
                                          </p:val>
                                        </p:tav>
                                      </p:tavLst>
                                    </p:anim>
                                    <p:anim calcmode="lin" valueType="num">
                                      <p:cBhvr>
                                        <p:cTn id="355" dur="2000"/>
                                        <p:tgtEl>
                                          <p:spTgt spid="7"/>
                                        </p:tgtEl>
                                        <p:attrNameLst>
                                          <p:attrName>ppt_x</p:attrName>
                                        </p:attrNameLst>
                                      </p:cBhvr>
                                      <p:tavLst>
                                        <p:tav tm="0">
                                          <p:val>
                                            <p:strVal val="ppt_x"/>
                                          </p:val>
                                        </p:tav>
                                        <p:tav tm="100000">
                                          <p:val>
                                            <p:fltVal val="0.5"/>
                                          </p:val>
                                        </p:tav>
                                      </p:tavLst>
                                    </p:anim>
                                    <p:anim calcmode="lin" valueType="num">
                                      <p:cBhvr>
                                        <p:cTn id="356" dur="2000"/>
                                        <p:tgtEl>
                                          <p:spTgt spid="7"/>
                                        </p:tgtEl>
                                        <p:attrNameLst>
                                          <p:attrName>ppt_y</p:attrName>
                                        </p:attrNameLst>
                                      </p:cBhvr>
                                      <p:tavLst>
                                        <p:tav tm="0">
                                          <p:val>
                                            <p:strVal val="ppt_y"/>
                                          </p:val>
                                        </p:tav>
                                        <p:tav tm="100000">
                                          <p:val>
                                            <p:fltVal val="0.5"/>
                                          </p:val>
                                        </p:tav>
                                      </p:tavLst>
                                    </p:anim>
                                    <p:set>
                                      <p:cBhvr>
                                        <p:cTn id="357" dur="1" fill="hold">
                                          <p:stCondLst>
                                            <p:cond delay="1999"/>
                                          </p:stCondLst>
                                        </p:cTn>
                                        <p:tgtEl>
                                          <p:spTgt spid="7"/>
                                        </p:tgtEl>
                                        <p:attrNameLst>
                                          <p:attrName>style.visibility</p:attrName>
                                        </p:attrNameLst>
                                      </p:cBhvr>
                                      <p:to>
                                        <p:strVal val="hidden"/>
                                      </p:to>
                                    </p:set>
                                  </p:childTnLst>
                                </p:cTn>
                              </p:par>
                              <p:par>
                                <p:cTn id="358" presetID="23" presetClass="exit" presetSubtype="544" fill="hold" nodeType="withEffect">
                                  <p:stCondLst>
                                    <p:cond delay="0"/>
                                  </p:stCondLst>
                                  <p:childTnLst>
                                    <p:anim calcmode="lin" valueType="num">
                                      <p:cBhvr>
                                        <p:cTn id="359" dur="2000"/>
                                        <p:tgtEl>
                                          <p:spTgt spid="8"/>
                                        </p:tgtEl>
                                        <p:attrNameLst>
                                          <p:attrName>ppt_w</p:attrName>
                                        </p:attrNameLst>
                                      </p:cBhvr>
                                      <p:tavLst>
                                        <p:tav tm="0">
                                          <p:val>
                                            <p:strVal val="ppt_w"/>
                                          </p:val>
                                        </p:tav>
                                        <p:tav tm="100000">
                                          <p:val>
                                            <p:fltVal val="0"/>
                                          </p:val>
                                        </p:tav>
                                      </p:tavLst>
                                    </p:anim>
                                    <p:anim calcmode="lin" valueType="num">
                                      <p:cBhvr>
                                        <p:cTn id="360" dur="2000"/>
                                        <p:tgtEl>
                                          <p:spTgt spid="8"/>
                                        </p:tgtEl>
                                        <p:attrNameLst>
                                          <p:attrName>ppt_h</p:attrName>
                                        </p:attrNameLst>
                                      </p:cBhvr>
                                      <p:tavLst>
                                        <p:tav tm="0">
                                          <p:val>
                                            <p:strVal val="ppt_h"/>
                                          </p:val>
                                        </p:tav>
                                        <p:tav tm="100000">
                                          <p:val>
                                            <p:fltVal val="0"/>
                                          </p:val>
                                        </p:tav>
                                      </p:tavLst>
                                    </p:anim>
                                    <p:anim calcmode="lin" valueType="num">
                                      <p:cBhvr>
                                        <p:cTn id="361" dur="2000"/>
                                        <p:tgtEl>
                                          <p:spTgt spid="8"/>
                                        </p:tgtEl>
                                        <p:attrNameLst>
                                          <p:attrName>ppt_x</p:attrName>
                                        </p:attrNameLst>
                                      </p:cBhvr>
                                      <p:tavLst>
                                        <p:tav tm="0">
                                          <p:val>
                                            <p:strVal val="ppt_x"/>
                                          </p:val>
                                        </p:tav>
                                        <p:tav tm="100000">
                                          <p:val>
                                            <p:fltVal val="0.5"/>
                                          </p:val>
                                        </p:tav>
                                      </p:tavLst>
                                    </p:anim>
                                    <p:anim calcmode="lin" valueType="num">
                                      <p:cBhvr>
                                        <p:cTn id="362" dur="2000"/>
                                        <p:tgtEl>
                                          <p:spTgt spid="8"/>
                                        </p:tgtEl>
                                        <p:attrNameLst>
                                          <p:attrName>ppt_y</p:attrName>
                                        </p:attrNameLst>
                                      </p:cBhvr>
                                      <p:tavLst>
                                        <p:tav tm="0">
                                          <p:val>
                                            <p:strVal val="ppt_y"/>
                                          </p:val>
                                        </p:tav>
                                        <p:tav tm="100000">
                                          <p:val>
                                            <p:fltVal val="0.5"/>
                                          </p:val>
                                        </p:tav>
                                      </p:tavLst>
                                    </p:anim>
                                    <p:set>
                                      <p:cBhvr>
                                        <p:cTn id="363" dur="1" fill="hold">
                                          <p:stCondLst>
                                            <p:cond delay="1999"/>
                                          </p:stCondLst>
                                        </p:cTn>
                                        <p:tgtEl>
                                          <p:spTgt spid="8"/>
                                        </p:tgtEl>
                                        <p:attrNameLst>
                                          <p:attrName>style.visibility</p:attrName>
                                        </p:attrNameLst>
                                      </p:cBhvr>
                                      <p:to>
                                        <p:strVal val="hidden"/>
                                      </p:to>
                                    </p:set>
                                  </p:childTnLst>
                                </p:cTn>
                              </p:par>
                              <p:par>
                                <p:cTn id="364" presetID="23" presetClass="exit" presetSubtype="544" fill="hold" nodeType="withEffect">
                                  <p:stCondLst>
                                    <p:cond delay="0"/>
                                  </p:stCondLst>
                                  <p:childTnLst>
                                    <p:anim calcmode="lin" valueType="num">
                                      <p:cBhvr>
                                        <p:cTn id="365" dur="2000"/>
                                        <p:tgtEl>
                                          <p:spTgt spid="9"/>
                                        </p:tgtEl>
                                        <p:attrNameLst>
                                          <p:attrName>ppt_w</p:attrName>
                                        </p:attrNameLst>
                                      </p:cBhvr>
                                      <p:tavLst>
                                        <p:tav tm="0">
                                          <p:val>
                                            <p:strVal val="ppt_w"/>
                                          </p:val>
                                        </p:tav>
                                        <p:tav tm="100000">
                                          <p:val>
                                            <p:fltVal val="0"/>
                                          </p:val>
                                        </p:tav>
                                      </p:tavLst>
                                    </p:anim>
                                    <p:anim calcmode="lin" valueType="num">
                                      <p:cBhvr>
                                        <p:cTn id="366" dur="2000"/>
                                        <p:tgtEl>
                                          <p:spTgt spid="9"/>
                                        </p:tgtEl>
                                        <p:attrNameLst>
                                          <p:attrName>ppt_h</p:attrName>
                                        </p:attrNameLst>
                                      </p:cBhvr>
                                      <p:tavLst>
                                        <p:tav tm="0">
                                          <p:val>
                                            <p:strVal val="ppt_h"/>
                                          </p:val>
                                        </p:tav>
                                        <p:tav tm="100000">
                                          <p:val>
                                            <p:fltVal val="0"/>
                                          </p:val>
                                        </p:tav>
                                      </p:tavLst>
                                    </p:anim>
                                    <p:anim calcmode="lin" valueType="num">
                                      <p:cBhvr>
                                        <p:cTn id="367" dur="2000"/>
                                        <p:tgtEl>
                                          <p:spTgt spid="9"/>
                                        </p:tgtEl>
                                        <p:attrNameLst>
                                          <p:attrName>ppt_x</p:attrName>
                                        </p:attrNameLst>
                                      </p:cBhvr>
                                      <p:tavLst>
                                        <p:tav tm="0">
                                          <p:val>
                                            <p:strVal val="ppt_x"/>
                                          </p:val>
                                        </p:tav>
                                        <p:tav tm="100000">
                                          <p:val>
                                            <p:fltVal val="0.5"/>
                                          </p:val>
                                        </p:tav>
                                      </p:tavLst>
                                    </p:anim>
                                    <p:anim calcmode="lin" valueType="num">
                                      <p:cBhvr>
                                        <p:cTn id="368" dur="2000"/>
                                        <p:tgtEl>
                                          <p:spTgt spid="9"/>
                                        </p:tgtEl>
                                        <p:attrNameLst>
                                          <p:attrName>ppt_y</p:attrName>
                                        </p:attrNameLst>
                                      </p:cBhvr>
                                      <p:tavLst>
                                        <p:tav tm="0">
                                          <p:val>
                                            <p:strVal val="ppt_y"/>
                                          </p:val>
                                        </p:tav>
                                        <p:tav tm="100000">
                                          <p:val>
                                            <p:fltVal val="0.5"/>
                                          </p:val>
                                        </p:tav>
                                      </p:tavLst>
                                    </p:anim>
                                    <p:set>
                                      <p:cBhvr>
                                        <p:cTn id="369" dur="1" fill="hold">
                                          <p:stCondLst>
                                            <p:cond delay="1999"/>
                                          </p:stCondLst>
                                        </p:cTn>
                                        <p:tgtEl>
                                          <p:spTgt spid="9"/>
                                        </p:tgtEl>
                                        <p:attrNameLst>
                                          <p:attrName>style.visibility</p:attrName>
                                        </p:attrNameLst>
                                      </p:cBhvr>
                                      <p:to>
                                        <p:strVal val="hidden"/>
                                      </p:to>
                                    </p:set>
                                  </p:childTnLst>
                                </p:cTn>
                              </p:par>
                              <p:par>
                                <p:cTn id="370" presetID="23" presetClass="exit" presetSubtype="544" fill="hold" nodeType="withEffect">
                                  <p:stCondLst>
                                    <p:cond delay="0"/>
                                  </p:stCondLst>
                                  <p:childTnLst>
                                    <p:anim calcmode="lin" valueType="num">
                                      <p:cBhvr>
                                        <p:cTn id="371" dur="2000"/>
                                        <p:tgtEl>
                                          <p:spTgt spid="10"/>
                                        </p:tgtEl>
                                        <p:attrNameLst>
                                          <p:attrName>ppt_w</p:attrName>
                                        </p:attrNameLst>
                                      </p:cBhvr>
                                      <p:tavLst>
                                        <p:tav tm="0">
                                          <p:val>
                                            <p:strVal val="ppt_w"/>
                                          </p:val>
                                        </p:tav>
                                        <p:tav tm="100000">
                                          <p:val>
                                            <p:fltVal val="0"/>
                                          </p:val>
                                        </p:tav>
                                      </p:tavLst>
                                    </p:anim>
                                    <p:anim calcmode="lin" valueType="num">
                                      <p:cBhvr>
                                        <p:cTn id="372" dur="2000"/>
                                        <p:tgtEl>
                                          <p:spTgt spid="10"/>
                                        </p:tgtEl>
                                        <p:attrNameLst>
                                          <p:attrName>ppt_h</p:attrName>
                                        </p:attrNameLst>
                                      </p:cBhvr>
                                      <p:tavLst>
                                        <p:tav tm="0">
                                          <p:val>
                                            <p:strVal val="ppt_h"/>
                                          </p:val>
                                        </p:tav>
                                        <p:tav tm="100000">
                                          <p:val>
                                            <p:fltVal val="0"/>
                                          </p:val>
                                        </p:tav>
                                      </p:tavLst>
                                    </p:anim>
                                    <p:anim calcmode="lin" valueType="num">
                                      <p:cBhvr>
                                        <p:cTn id="373" dur="2000"/>
                                        <p:tgtEl>
                                          <p:spTgt spid="10"/>
                                        </p:tgtEl>
                                        <p:attrNameLst>
                                          <p:attrName>ppt_x</p:attrName>
                                        </p:attrNameLst>
                                      </p:cBhvr>
                                      <p:tavLst>
                                        <p:tav tm="0">
                                          <p:val>
                                            <p:strVal val="ppt_x"/>
                                          </p:val>
                                        </p:tav>
                                        <p:tav tm="100000">
                                          <p:val>
                                            <p:fltVal val="0.5"/>
                                          </p:val>
                                        </p:tav>
                                      </p:tavLst>
                                    </p:anim>
                                    <p:anim calcmode="lin" valueType="num">
                                      <p:cBhvr>
                                        <p:cTn id="374" dur="2000"/>
                                        <p:tgtEl>
                                          <p:spTgt spid="10"/>
                                        </p:tgtEl>
                                        <p:attrNameLst>
                                          <p:attrName>ppt_y</p:attrName>
                                        </p:attrNameLst>
                                      </p:cBhvr>
                                      <p:tavLst>
                                        <p:tav tm="0">
                                          <p:val>
                                            <p:strVal val="ppt_y"/>
                                          </p:val>
                                        </p:tav>
                                        <p:tav tm="100000">
                                          <p:val>
                                            <p:fltVal val="0.5"/>
                                          </p:val>
                                        </p:tav>
                                      </p:tavLst>
                                    </p:anim>
                                    <p:set>
                                      <p:cBhvr>
                                        <p:cTn id="375" dur="1" fill="hold">
                                          <p:stCondLst>
                                            <p:cond delay="1999"/>
                                          </p:stCondLst>
                                        </p:cTn>
                                        <p:tgtEl>
                                          <p:spTgt spid="10"/>
                                        </p:tgtEl>
                                        <p:attrNameLst>
                                          <p:attrName>style.visibility</p:attrName>
                                        </p:attrNameLst>
                                      </p:cBhvr>
                                      <p:to>
                                        <p:strVal val="hidden"/>
                                      </p:to>
                                    </p:set>
                                  </p:childTnLst>
                                </p:cTn>
                              </p:par>
                              <p:par>
                                <p:cTn id="376" presetID="23" presetClass="exit" presetSubtype="544" fill="hold" nodeType="withEffect">
                                  <p:stCondLst>
                                    <p:cond delay="0"/>
                                  </p:stCondLst>
                                  <p:childTnLst>
                                    <p:anim calcmode="lin" valueType="num">
                                      <p:cBhvr>
                                        <p:cTn id="377" dur="2000"/>
                                        <p:tgtEl>
                                          <p:spTgt spid="11"/>
                                        </p:tgtEl>
                                        <p:attrNameLst>
                                          <p:attrName>ppt_w</p:attrName>
                                        </p:attrNameLst>
                                      </p:cBhvr>
                                      <p:tavLst>
                                        <p:tav tm="0">
                                          <p:val>
                                            <p:strVal val="ppt_w"/>
                                          </p:val>
                                        </p:tav>
                                        <p:tav tm="100000">
                                          <p:val>
                                            <p:fltVal val="0"/>
                                          </p:val>
                                        </p:tav>
                                      </p:tavLst>
                                    </p:anim>
                                    <p:anim calcmode="lin" valueType="num">
                                      <p:cBhvr>
                                        <p:cTn id="378" dur="2000"/>
                                        <p:tgtEl>
                                          <p:spTgt spid="11"/>
                                        </p:tgtEl>
                                        <p:attrNameLst>
                                          <p:attrName>ppt_h</p:attrName>
                                        </p:attrNameLst>
                                      </p:cBhvr>
                                      <p:tavLst>
                                        <p:tav tm="0">
                                          <p:val>
                                            <p:strVal val="ppt_h"/>
                                          </p:val>
                                        </p:tav>
                                        <p:tav tm="100000">
                                          <p:val>
                                            <p:fltVal val="0"/>
                                          </p:val>
                                        </p:tav>
                                      </p:tavLst>
                                    </p:anim>
                                    <p:anim calcmode="lin" valueType="num">
                                      <p:cBhvr>
                                        <p:cTn id="379" dur="2000"/>
                                        <p:tgtEl>
                                          <p:spTgt spid="11"/>
                                        </p:tgtEl>
                                        <p:attrNameLst>
                                          <p:attrName>ppt_x</p:attrName>
                                        </p:attrNameLst>
                                      </p:cBhvr>
                                      <p:tavLst>
                                        <p:tav tm="0">
                                          <p:val>
                                            <p:strVal val="ppt_x"/>
                                          </p:val>
                                        </p:tav>
                                        <p:tav tm="100000">
                                          <p:val>
                                            <p:fltVal val="0.5"/>
                                          </p:val>
                                        </p:tav>
                                      </p:tavLst>
                                    </p:anim>
                                    <p:anim calcmode="lin" valueType="num">
                                      <p:cBhvr>
                                        <p:cTn id="380" dur="2000"/>
                                        <p:tgtEl>
                                          <p:spTgt spid="11"/>
                                        </p:tgtEl>
                                        <p:attrNameLst>
                                          <p:attrName>ppt_y</p:attrName>
                                        </p:attrNameLst>
                                      </p:cBhvr>
                                      <p:tavLst>
                                        <p:tav tm="0">
                                          <p:val>
                                            <p:strVal val="ppt_y"/>
                                          </p:val>
                                        </p:tav>
                                        <p:tav tm="100000">
                                          <p:val>
                                            <p:fltVal val="0.5"/>
                                          </p:val>
                                        </p:tav>
                                      </p:tavLst>
                                    </p:anim>
                                    <p:set>
                                      <p:cBhvr>
                                        <p:cTn id="381" dur="1" fill="hold">
                                          <p:stCondLst>
                                            <p:cond delay="1999"/>
                                          </p:stCondLst>
                                        </p:cTn>
                                        <p:tgtEl>
                                          <p:spTgt spid="11"/>
                                        </p:tgtEl>
                                        <p:attrNameLst>
                                          <p:attrName>style.visibility</p:attrName>
                                        </p:attrNameLst>
                                      </p:cBhvr>
                                      <p:to>
                                        <p:strVal val="hidden"/>
                                      </p:to>
                                    </p:set>
                                  </p:childTnLst>
                                </p:cTn>
                              </p:par>
                              <p:par>
                                <p:cTn id="382" presetID="23" presetClass="exit" presetSubtype="544" fill="hold" nodeType="withEffect">
                                  <p:stCondLst>
                                    <p:cond delay="0"/>
                                  </p:stCondLst>
                                  <p:childTnLst>
                                    <p:anim calcmode="lin" valueType="num">
                                      <p:cBhvr>
                                        <p:cTn id="383" dur="2000"/>
                                        <p:tgtEl>
                                          <p:spTgt spid="12"/>
                                        </p:tgtEl>
                                        <p:attrNameLst>
                                          <p:attrName>ppt_w</p:attrName>
                                        </p:attrNameLst>
                                      </p:cBhvr>
                                      <p:tavLst>
                                        <p:tav tm="0">
                                          <p:val>
                                            <p:strVal val="ppt_w"/>
                                          </p:val>
                                        </p:tav>
                                        <p:tav tm="100000">
                                          <p:val>
                                            <p:fltVal val="0"/>
                                          </p:val>
                                        </p:tav>
                                      </p:tavLst>
                                    </p:anim>
                                    <p:anim calcmode="lin" valueType="num">
                                      <p:cBhvr>
                                        <p:cTn id="384" dur="2000"/>
                                        <p:tgtEl>
                                          <p:spTgt spid="12"/>
                                        </p:tgtEl>
                                        <p:attrNameLst>
                                          <p:attrName>ppt_h</p:attrName>
                                        </p:attrNameLst>
                                      </p:cBhvr>
                                      <p:tavLst>
                                        <p:tav tm="0">
                                          <p:val>
                                            <p:strVal val="ppt_h"/>
                                          </p:val>
                                        </p:tav>
                                        <p:tav tm="100000">
                                          <p:val>
                                            <p:fltVal val="0"/>
                                          </p:val>
                                        </p:tav>
                                      </p:tavLst>
                                    </p:anim>
                                    <p:anim calcmode="lin" valueType="num">
                                      <p:cBhvr>
                                        <p:cTn id="385" dur="2000"/>
                                        <p:tgtEl>
                                          <p:spTgt spid="12"/>
                                        </p:tgtEl>
                                        <p:attrNameLst>
                                          <p:attrName>ppt_x</p:attrName>
                                        </p:attrNameLst>
                                      </p:cBhvr>
                                      <p:tavLst>
                                        <p:tav tm="0">
                                          <p:val>
                                            <p:strVal val="ppt_x"/>
                                          </p:val>
                                        </p:tav>
                                        <p:tav tm="100000">
                                          <p:val>
                                            <p:fltVal val="0.5"/>
                                          </p:val>
                                        </p:tav>
                                      </p:tavLst>
                                    </p:anim>
                                    <p:anim calcmode="lin" valueType="num">
                                      <p:cBhvr>
                                        <p:cTn id="386" dur="2000"/>
                                        <p:tgtEl>
                                          <p:spTgt spid="12"/>
                                        </p:tgtEl>
                                        <p:attrNameLst>
                                          <p:attrName>ppt_y</p:attrName>
                                        </p:attrNameLst>
                                      </p:cBhvr>
                                      <p:tavLst>
                                        <p:tav tm="0">
                                          <p:val>
                                            <p:strVal val="ppt_y"/>
                                          </p:val>
                                        </p:tav>
                                        <p:tav tm="100000">
                                          <p:val>
                                            <p:fltVal val="0.5"/>
                                          </p:val>
                                        </p:tav>
                                      </p:tavLst>
                                    </p:anim>
                                    <p:set>
                                      <p:cBhvr>
                                        <p:cTn id="387" dur="1" fill="hold">
                                          <p:stCondLst>
                                            <p:cond delay="1999"/>
                                          </p:stCondLst>
                                        </p:cTn>
                                        <p:tgtEl>
                                          <p:spTgt spid="12"/>
                                        </p:tgtEl>
                                        <p:attrNameLst>
                                          <p:attrName>style.visibility</p:attrName>
                                        </p:attrNameLst>
                                      </p:cBhvr>
                                      <p:to>
                                        <p:strVal val="hidden"/>
                                      </p:to>
                                    </p:set>
                                  </p:childTnLst>
                                </p:cTn>
                              </p:par>
                              <p:par>
                                <p:cTn id="388" presetID="23" presetClass="exit" presetSubtype="544" fill="hold" nodeType="withEffect">
                                  <p:stCondLst>
                                    <p:cond delay="0"/>
                                  </p:stCondLst>
                                  <p:childTnLst>
                                    <p:anim calcmode="lin" valueType="num">
                                      <p:cBhvr>
                                        <p:cTn id="389" dur="2000"/>
                                        <p:tgtEl>
                                          <p:spTgt spid="13"/>
                                        </p:tgtEl>
                                        <p:attrNameLst>
                                          <p:attrName>ppt_w</p:attrName>
                                        </p:attrNameLst>
                                      </p:cBhvr>
                                      <p:tavLst>
                                        <p:tav tm="0">
                                          <p:val>
                                            <p:strVal val="ppt_w"/>
                                          </p:val>
                                        </p:tav>
                                        <p:tav tm="100000">
                                          <p:val>
                                            <p:fltVal val="0"/>
                                          </p:val>
                                        </p:tav>
                                      </p:tavLst>
                                    </p:anim>
                                    <p:anim calcmode="lin" valueType="num">
                                      <p:cBhvr>
                                        <p:cTn id="390" dur="2000"/>
                                        <p:tgtEl>
                                          <p:spTgt spid="13"/>
                                        </p:tgtEl>
                                        <p:attrNameLst>
                                          <p:attrName>ppt_h</p:attrName>
                                        </p:attrNameLst>
                                      </p:cBhvr>
                                      <p:tavLst>
                                        <p:tav tm="0">
                                          <p:val>
                                            <p:strVal val="ppt_h"/>
                                          </p:val>
                                        </p:tav>
                                        <p:tav tm="100000">
                                          <p:val>
                                            <p:fltVal val="0"/>
                                          </p:val>
                                        </p:tav>
                                      </p:tavLst>
                                    </p:anim>
                                    <p:anim calcmode="lin" valueType="num">
                                      <p:cBhvr>
                                        <p:cTn id="391" dur="2000"/>
                                        <p:tgtEl>
                                          <p:spTgt spid="13"/>
                                        </p:tgtEl>
                                        <p:attrNameLst>
                                          <p:attrName>ppt_x</p:attrName>
                                        </p:attrNameLst>
                                      </p:cBhvr>
                                      <p:tavLst>
                                        <p:tav tm="0">
                                          <p:val>
                                            <p:strVal val="ppt_x"/>
                                          </p:val>
                                        </p:tav>
                                        <p:tav tm="100000">
                                          <p:val>
                                            <p:fltVal val="0.5"/>
                                          </p:val>
                                        </p:tav>
                                      </p:tavLst>
                                    </p:anim>
                                    <p:anim calcmode="lin" valueType="num">
                                      <p:cBhvr>
                                        <p:cTn id="392" dur="2000"/>
                                        <p:tgtEl>
                                          <p:spTgt spid="13"/>
                                        </p:tgtEl>
                                        <p:attrNameLst>
                                          <p:attrName>ppt_y</p:attrName>
                                        </p:attrNameLst>
                                      </p:cBhvr>
                                      <p:tavLst>
                                        <p:tav tm="0">
                                          <p:val>
                                            <p:strVal val="ppt_y"/>
                                          </p:val>
                                        </p:tav>
                                        <p:tav tm="100000">
                                          <p:val>
                                            <p:fltVal val="0.5"/>
                                          </p:val>
                                        </p:tav>
                                      </p:tavLst>
                                    </p:anim>
                                    <p:set>
                                      <p:cBhvr>
                                        <p:cTn id="393" dur="1" fill="hold">
                                          <p:stCondLst>
                                            <p:cond delay="1999"/>
                                          </p:stCondLst>
                                        </p:cTn>
                                        <p:tgtEl>
                                          <p:spTgt spid="13"/>
                                        </p:tgtEl>
                                        <p:attrNameLst>
                                          <p:attrName>style.visibility</p:attrName>
                                        </p:attrNameLst>
                                      </p:cBhvr>
                                      <p:to>
                                        <p:strVal val="hidden"/>
                                      </p:to>
                                    </p:set>
                                  </p:childTnLst>
                                </p:cTn>
                              </p:par>
                              <p:par>
                                <p:cTn id="394" presetID="23" presetClass="exit" presetSubtype="544" fill="hold" nodeType="withEffect">
                                  <p:stCondLst>
                                    <p:cond delay="0"/>
                                  </p:stCondLst>
                                  <p:childTnLst>
                                    <p:anim calcmode="lin" valueType="num">
                                      <p:cBhvr>
                                        <p:cTn id="395" dur="2000"/>
                                        <p:tgtEl>
                                          <p:spTgt spid="14"/>
                                        </p:tgtEl>
                                        <p:attrNameLst>
                                          <p:attrName>ppt_w</p:attrName>
                                        </p:attrNameLst>
                                      </p:cBhvr>
                                      <p:tavLst>
                                        <p:tav tm="0">
                                          <p:val>
                                            <p:strVal val="ppt_w"/>
                                          </p:val>
                                        </p:tav>
                                        <p:tav tm="100000">
                                          <p:val>
                                            <p:fltVal val="0"/>
                                          </p:val>
                                        </p:tav>
                                      </p:tavLst>
                                    </p:anim>
                                    <p:anim calcmode="lin" valueType="num">
                                      <p:cBhvr>
                                        <p:cTn id="396" dur="2000"/>
                                        <p:tgtEl>
                                          <p:spTgt spid="14"/>
                                        </p:tgtEl>
                                        <p:attrNameLst>
                                          <p:attrName>ppt_h</p:attrName>
                                        </p:attrNameLst>
                                      </p:cBhvr>
                                      <p:tavLst>
                                        <p:tav tm="0">
                                          <p:val>
                                            <p:strVal val="ppt_h"/>
                                          </p:val>
                                        </p:tav>
                                        <p:tav tm="100000">
                                          <p:val>
                                            <p:fltVal val="0"/>
                                          </p:val>
                                        </p:tav>
                                      </p:tavLst>
                                    </p:anim>
                                    <p:anim calcmode="lin" valueType="num">
                                      <p:cBhvr>
                                        <p:cTn id="397" dur="2000"/>
                                        <p:tgtEl>
                                          <p:spTgt spid="14"/>
                                        </p:tgtEl>
                                        <p:attrNameLst>
                                          <p:attrName>ppt_x</p:attrName>
                                        </p:attrNameLst>
                                      </p:cBhvr>
                                      <p:tavLst>
                                        <p:tav tm="0">
                                          <p:val>
                                            <p:strVal val="ppt_x"/>
                                          </p:val>
                                        </p:tav>
                                        <p:tav tm="100000">
                                          <p:val>
                                            <p:fltVal val="0.5"/>
                                          </p:val>
                                        </p:tav>
                                      </p:tavLst>
                                    </p:anim>
                                    <p:anim calcmode="lin" valueType="num">
                                      <p:cBhvr>
                                        <p:cTn id="398" dur="2000"/>
                                        <p:tgtEl>
                                          <p:spTgt spid="14"/>
                                        </p:tgtEl>
                                        <p:attrNameLst>
                                          <p:attrName>ppt_y</p:attrName>
                                        </p:attrNameLst>
                                      </p:cBhvr>
                                      <p:tavLst>
                                        <p:tav tm="0">
                                          <p:val>
                                            <p:strVal val="ppt_y"/>
                                          </p:val>
                                        </p:tav>
                                        <p:tav tm="100000">
                                          <p:val>
                                            <p:fltVal val="0.5"/>
                                          </p:val>
                                        </p:tav>
                                      </p:tavLst>
                                    </p:anim>
                                    <p:set>
                                      <p:cBhvr>
                                        <p:cTn id="399" dur="1" fill="hold">
                                          <p:stCondLst>
                                            <p:cond delay="1999"/>
                                          </p:stCondLst>
                                        </p:cTn>
                                        <p:tgtEl>
                                          <p:spTgt spid="14"/>
                                        </p:tgtEl>
                                        <p:attrNameLst>
                                          <p:attrName>style.visibility</p:attrName>
                                        </p:attrNameLst>
                                      </p:cBhvr>
                                      <p:to>
                                        <p:strVal val="hidden"/>
                                      </p:to>
                                    </p:set>
                                  </p:childTnLst>
                                </p:cTn>
                              </p:par>
                              <p:par>
                                <p:cTn id="400" presetID="23" presetClass="exit" presetSubtype="544" fill="hold" nodeType="withEffect">
                                  <p:stCondLst>
                                    <p:cond delay="0"/>
                                  </p:stCondLst>
                                  <p:childTnLst>
                                    <p:anim calcmode="lin" valueType="num">
                                      <p:cBhvr>
                                        <p:cTn id="401" dur="2000"/>
                                        <p:tgtEl>
                                          <p:spTgt spid="15"/>
                                        </p:tgtEl>
                                        <p:attrNameLst>
                                          <p:attrName>ppt_w</p:attrName>
                                        </p:attrNameLst>
                                      </p:cBhvr>
                                      <p:tavLst>
                                        <p:tav tm="0">
                                          <p:val>
                                            <p:strVal val="ppt_w"/>
                                          </p:val>
                                        </p:tav>
                                        <p:tav tm="100000">
                                          <p:val>
                                            <p:fltVal val="0"/>
                                          </p:val>
                                        </p:tav>
                                      </p:tavLst>
                                    </p:anim>
                                    <p:anim calcmode="lin" valueType="num">
                                      <p:cBhvr>
                                        <p:cTn id="402" dur="2000"/>
                                        <p:tgtEl>
                                          <p:spTgt spid="15"/>
                                        </p:tgtEl>
                                        <p:attrNameLst>
                                          <p:attrName>ppt_h</p:attrName>
                                        </p:attrNameLst>
                                      </p:cBhvr>
                                      <p:tavLst>
                                        <p:tav tm="0">
                                          <p:val>
                                            <p:strVal val="ppt_h"/>
                                          </p:val>
                                        </p:tav>
                                        <p:tav tm="100000">
                                          <p:val>
                                            <p:fltVal val="0"/>
                                          </p:val>
                                        </p:tav>
                                      </p:tavLst>
                                    </p:anim>
                                    <p:anim calcmode="lin" valueType="num">
                                      <p:cBhvr>
                                        <p:cTn id="403" dur="2000"/>
                                        <p:tgtEl>
                                          <p:spTgt spid="15"/>
                                        </p:tgtEl>
                                        <p:attrNameLst>
                                          <p:attrName>ppt_x</p:attrName>
                                        </p:attrNameLst>
                                      </p:cBhvr>
                                      <p:tavLst>
                                        <p:tav tm="0">
                                          <p:val>
                                            <p:strVal val="ppt_x"/>
                                          </p:val>
                                        </p:tav>
                                        <p:tav tm="100000">
                                          <p:val>
                                            <p:fltVal val="0.5"/>
                                          </p:val>
                                        </p:tav>
                                      </p:tavLst>
                                    </p:anim>
                                    <p:anim calcmode="lin" valueType="num">
                                      <p:cBhvr>
                                        <p:cTn id="404" dur="2000"/>
                                        <p:tgtEl>
                                          <p:spTgt spid="15"/>
                                        </p:tgtEl>
                                        <p:attrNameLst>
                                          <p:attrName>ppt_y</p:attrName>
                                        </p:attrNameLst>
                                      </p:cBhvr>
                                      <p:tavLst>
                                        <p:tav tm="0">
                                          <p:val>
                                            <p:strVal val="ppt_y"/>
                                          </p:val>
                                        </p:tav>
                                        <p:tav tm="100000">
                                          <p:val>
                                            <p:fltVal val="0.5"/>
                                          </p:val>
                                        </p:tav>
                                      </p:tavLst>
                                    </p:anim>
                                    <p:set>
                                      <p:cBhvr>
                                        <p:cTn id="405" dur="1" fill="hold">
                                          <p:stCondLst>
                                            <p:cond delay="1999"/>
                                          </p:stCondLst>
                                        </p:cTn>
                                        <p:tgtEl>
                                          <p:spTgt spid="15"/>
                                        </p:tgtEl>
                                        <p:attrNameLst>
                                          <p:attrName>style.visibility</p:attrName>
                                        </p:attrNameLst>
                                      </p:cBhvr>
                                      <p:to>
                                        <p:strVal val="hidden"/>
                                      </p:to>
                                    </p:set>
                                  </p:childTnLst>
                                </p:cTn>
                              </p:par>
                              <p:par>
                                <p:cTn id="406" presetID="23" presetClass="exit" presetSubtype="544" fill="hold" nodeType="withEffect">
                                  <p:stCondLst>
                                    <p:cond delay="0"/>
                                  </p:stCondLst>
                                  <p:childTnLst>
                                    <p:anim calcmode="lin" valueType="num">
                                      <p:cBhvr>
                                        <p:cTn id="407" dur="2000"/>
                                        <p:tgtEl>
                                          <p:spTgt spid="16"/>
                                        </p:tgtEl>
                                        <p:attrNameLst>
                                          <p:attrName>ppt_w</p:attrName>
                                        </p:attrNameLst>
                                      </p:cBhvr>
                                      <p:tavLst>
                                        <p:tav tm="0">
                                          <p:val>
                                            <p:strVal val="ppt_w"/>
                                          </p:val>
                                        </p:tav>
                                        <p:tav tm="100000">
                                          <p:val>
                                            <p:fltVal val="0"/>
                                          </p:val>
                                        </p:tav>
                                      </p:tavLst>
                                    </p:anim>
                                    <p:anim calcmode="lin" valueType="num">
                                      <p:cBhvr>
                                        <p:cTn id="408" dur="2000"/>
                                        <p:tgtEl>
                                          <p:spTgt spid="16"/>
                                        </p:tgtEl>
                                        <p:attrNameLst>
                                          <p:attrName>ppt_h</p:attrName>
                                        </p:attrNameLst>
                                      </p:cBhvr>
                                      <p:tavLst>
                                        <p:tav tm="0">
                                          <p:val>
                                            <p:strVal val="ppt_h"/>
                                          </p:val>
                                        </p:tav>
                                        <p:tav tm="100000">
                                          <p:val>
                                            <p:fltVal val="0"/>
                                          </p:val>
                                        </p:tav>
                                      </p:tavLst>
                                    </p:anim>
                                    <p:anim calcmode="lin" valueType="num">
                                      <p:cBhvr>
                                        <p:cTn id="409" dur="2000"/>
                                        <p:tgtEl>
                                          <p:spTgt spid="16"/>
                                        </p:tgtEl>
                                        <p:attrNameLst>
                                          <p:attrName>ppt_x</p:attrName>
                                        </p:attrNameLst>
                                      </p:cBhvr>
                                      <p:tavLst>
                                        <p:tav tm="0">
                                          <p:val>
                                            <p:strVal val="ppt_x"/>
                                          </p:val>
                                        </p:tav>
                                        <p:tav tm="100000">
                                          <p:val>
                                            <p:fltVal val="0.5"/>
                                          </p:val>
                                        </p:tav>
                                      </p:tavLst>
                                    </p:anim>
                                    <p:anim calcmode="lin" valueType="num">
                                      <p:cBhvr>
                                        <p:cTn id="410" dur="2000"/>
                                        <p:tgtEl>
                                          <p:spTgt spid="16"/>
                                        </p:tgtEl>
                                        <p:attrNameLst>
                                          <p:attrName>ppt_y</p:attrName>
                                        </p:attrNameLst>
                                      </p:cBhvr>
                                      <p:tavLst>
                                        <p:tav tm="0">
                                          <p:val>
                                            <p:strVal val="ppt_y"/>
                                          </p:val>
                                        </p:tav>
                                        <p:tav tm="100000">
                                          <p:val>
                                            <p:fltVal val="0.5"/>
                                          </p:val>
                                        </p:tav>
                                      </p:tavLst>
                                    </p:anim>
                                    <p:set>
                                      <p:cBhvr>
                                        <p:cTn id="411" dur="1" fill="hold">
                                          <p:stCondLst>
                                            <p:cond delay="1999"/>
                                          </p:stCondLst>
                                        </p:cTn>
                                        <p:tgtEl>
                                          <p:spTgt spid="16"/>
                                        </p:tgtEl>
                                        <p:attrNameLst>
                                          <p:attrName>style.visibility</p:attrName>
                                        </p:attrNameLst>
                                      </p:cBhvr>
                                      <p:to>
                                        <p:strVal val="hidden"/>
                                      </p:to>
                                    </p:set>
                                  </p:childTnLst>
                                </p:cTn>
                              </p:par>
                              <p:par>
                                <p:cTn id="412" presetID="23" presetClass="exit" presetSubtype="544" fill="hold" nodeType="withEffect">
                                  <p:stCondLst>
                                    <p:cond delay="0"/>
                                  </p:stCondLst>
                                  <p:childTnLst>
                                    <p:anim calcmode="lin" valueType="num">
                                      <p:cBhvr>
                                        <p:cTn id="413" dur="2000"/>
                                        <p:tgtEl>
                                          <p:spTgt spid="17"/>
                                        </p:tgtEl>
                                        <p:attrNameLst>
                                          <p:attrName>ppt_w</p:attrName>
                                        </p:attrNameLst>
                                      </p:cBhvr>
                                      <p:tavLst>
                                        <p:tav tm="0">
                                          <p:val>
                                            <p:strVal val="ppt_w"/>
                                          </p:val>
                                        </p:tav>
                                        <p:tav tm="100000">
                                          <p:val>
                                            <p:fltVal val="0"/>
                                          </p:val>
                                        </p:tav>
                                      </p:tavLst>
                                    </p:anim>
                                    <p:anim calcmode="lin" valueType="num">
                                      <p:cBhvr>
                                        <p:cTn id="414" dur="2000"/>
                                        <p:tgtEl>
                                          <p:spTgt spid="17"/>
                                        </p:tgtEl>
                                        <p:attrNameLst>
                                          <p:attrName>ppt_h</p:attrName>
                                        </p:attrNameLst>
                                      </p:cBhvr>
                                      <p:tavLst>
                                        <p:tav tm="0">
                                          <p:val>
                                            <p:strVal val="ppt_h"/>
                                          </p:val>
                                        </p:tav>
                                        <p:tav tm="100000">
                                          <p:val>
                                            <p:fltVal val="0"/>
                                          </p:val>
                                        </p:tav>
                                      </p:tavLst>
                                    </p:anim>
                                    <p:anim calcmode="lin" valueType="num">
                                      <p:cBhvr>
                                        <p:cTn id="415" dur="2000"/>
                                        <p:tgtEl>
                                          <p:spTgt spid="17"/>
                                        </p:tgtEl>
                                        <p:attrNameLst>
                                          <p:attrName>ppt_x</p:attrName>
                                        </p:attrNameLst>
                                      </p:cBhvr>
                                      <p:tavLst>
                                        <p:tav tm="0">
                                          <p:val>
                                            <p:strVal val="ppt_x"/>
                                          </p:val>
                                        </p:tav>
                                        <p:tav tm="100000">
                                          <p:val>
                                            <p:fltVal val="0.5"/>
                                          </p:val>
                                        </p:tav>
                                      </p:tavLst>
                                    </p:anim>
                                    <p:anim calcmode="lin" valueType="num">
                                      <p:cBhvr>
                                        <p:cTn id="416" dur="2000"/>
                                        <p:tgtEl>
                                          <p:spTgt spid="17"/>
                                        </p:tgtEl>
                                        <p:attrNameLst>
                                          <p:attrName>ppt_y</p:attrName>
                                        </p:attrNameLst>
                                      </p:cBhvr>
                                      <p:tavLst>
                                        <p:tav tm="0">
                                          <p:val>
                                            <p:strVal val="ppt_y"/>
                                          </p:val>
                                        </p:tav>
                                        <p:tav tm="100000">
                                          <p:val>
                                            <p:fltVal val="0.5"/>
                                          </p:val>
                                        </p:tav>
                                      </p:tavLst>
                                    </p:anim>
                                    <p:set>
                                      <p:cBhvr>
                                        <p:cTn id="417" dur="1" fill="hold">
                                          <p:stCondLst>
                                            <p:cond delay="1999"/>
                                          </p:stCondLst>
                                        </p:cTn>
                                        <p:tgtEl>
                                          <p:spTgt spid="17"/>
                                        </p:tgtEl>
                                        <p:attrNameLst>
                                          <p:attrName>style.visibility</p:attrName>
                                        </p:attrNameLst>
                                      </p:cBhvr>
                                      <p:to>
                                        <p:strVal val="hidden"/>
                                      </p:to>
                                    </p:set>
                                  </p:childTnLst>
                                </p:cTn>
                              </p:par>
                              <p:par>
                                <p:cTn id="418" presetID="23" presetClass="exit" presetSubtype="544" fill="hold" nodeType="withEffect">
                                  <p:stCondLst>
                                    <p:cond delay="0"/>
                                  </p:stCondLst>
                                  <p:childTnLst>
                                    <p:anim calcmode="lin" valueType="num">
                                      <p:cBhvr>
                                        <p:cTn id="419" dur="2000"/>
                                        <p:tgtEl>
                                          <p:spTgt spid="18"/>
                                        </p:tgtEl>
                                        <p:attrNameLst>
                                          <p:attrName>ppt_w</p:attrName>
                                        </p:attrNameLst>
                                      </p:cBhvr>
                                      <p:tavLst>
                                        <p:tav tm="0">
                                          <p:val>
                                            <p:strVal val="ppt_w"/>
                                          </p:val>
                                        </p:tav>
                                        <p:tav tm="100000">
                                          <p:val>
                                            <p:fltVal val="0"/>
                                          </p:val>
                                        </p:tav>
                                      </p:tavLst>
                                    </p:anim>
                                    <p:anim calcmode="lin" valueType="num">
                                      <p:cBhvr>
                                        <p:cTn id="420" dur="2000"/>
                                        <p:tgtEl>
                                          <p:spTgt spid="18"/>
                                        </p:tgtEl>
                                        <p:attrNameLst>
                                          <p:attrName>ppt_h</p:attrName>
                                        </p:attrNameLst>
                                      </p:cBhvr>
                                      <p:tavLst>
                                        <p:tav tm="0">
                                          <p:val>
                                            <p:strVal val="ppt_h"/>
                                          </p:val>
                                        </p:tav>
                                        <p:tav tm="100000">
                                          <p:val>
                                            <p:fltVal val="0"/>
                                          </p:val>
                                        </p:tav>
                                      </p:tavLst>
                                    </p:anim>
                                    <p:anim calcmode="lin" valueType="num">
                                      <p:cBhvr>
                                        <p:cTn id="421" dur="2000"/>
                                        <p:tgtEl>
                                          <p:spTgt spid="18"/>
                                        </p:tgtEl>
                                        <p:attrNameLst>
                                          <p:attrName>ppt_x</p:attrName>
                                        </p:attrNameLst>
                                      </p:cBhvr>
                                      <p:tavLst>
                                        <p:tav tm="0">
                                          <p:val>
                                            <p:strVal val="ppt_x"/>
                                          </p:val>
                                        </p:tav>
                                        <p:tav tm="100000">
                                          <p:val>
                                            <p:fltVal val="0.5"/>
                                          </p:val>
                                        </p:tav>
                                      </p:tavLst>
                                    </p:anim>
                                    <p:anim calcmode="lin" valueType="num">
                                      <p:cBhvr>
                                        <p:cTn id="422" dur="2000"/>
                                        <p:tgtEl>
                                          <p:spTgt spid="18"/>
                                        </p:tgtEl>
                                        <p:attrNameLst>
                                          <p:attrName>ppt_y</p:attrName>
                                        </p:attrNameLst>
                                      </p:cBhvr>
                                      <p:tavLst>
                                        <p:tav tm="0">
                                          <p:val>
                                            <p:strVal val="ppt_y"/>
                                          </p:val>
                                        </p:tav>
                                        <p:tav tm="100000">
                                          <p:val>
                                            <p:fltVal val="0.5"/>
                                          </p:val>
                                        </p:tav>
                                      </p:tavLst>
                                    </p:anim>
                                    <p:set>
                                      <p:cBhvr>
                                        <p:cTn id="423" dur="1" fill="hold">
                                          <p:stCondLst>
                                            <p:cond delay="1999"/>
                                          </p:stCondLst>
                                        </p:cTn>
                                        <p:tgtEl>
                                          <p:spTgt spid="18"/>
                                        </p:tgtEl>
                                        <p:attrNameLst>
                                          <p:attrName>style.visibility</p:attrName>
                                        </p:attrNameLst>
                                      </p:cBhvr>
                                      <p:to>
                                        <p:strVal val="hidden"/>
                                      </p:to>
                                    </p:set>
                                  </p:childTnLst>
                                </p:cTn>
                              </p:par>
                              <p:par>
                                <p:cTn id="424" presetID="23" presetClass="exit" presetSubtype="544" fill="hold" nodeType="withEffect">
                                  <p:stCondLst>
                                    <p:cond delay="0"/>
                                  </p:stCondLst>
                                  <p:childTnLst>
                                    <p:anim calcmode="lin" valueType="num">
                                      <p:cBhvr>
                                        <p:cTn id="425" dur="2000"/>
                                        <p:tgtEl>
                                          <p:spTgt spid="19"/>
                                        </p:tgtEl>
                                        <p:attrNameLst>
                                          <p:attrName>ppt_w</p:attrName>
                                        </p:attrNameLst>
                                      </p:cBhvr>
                                      <p:tavLst>
                                        <p:tav tm="0">
                                          <p:val>
                                            <p:strVal val="ppt_w"/>
                                          </p:val>
                                        </p:tav>
                                        <p:tav tm="100000">
                                          <p:val>
                                            <p:fltVal val="0"/>
                                          </p:val>
                                        </p:tav>
                                      </p:tavLst>
                                    </p:anim>
                                    <p:anim calcmode="lin" valueType="num">
                                      <p:cBhvr>
                                        <p:cTn id="426" dur="2000"/>
                                        <p:tgtEl>
                                          <p:spTgt spid="19"/>
                                        </p:tgtEl>
                                        <p:attrNameLst>
                                          <p:attrName>ppt_h</p:attrName>
                                        </p:attrNameLst>
                                      </p:cBhvr>
                                      <p:tavLst>
                                        <p:tav tm="0">
                                          <p:val>
                                            <p:strVal val="ppt_h"/>
                                          </p:val>
                                        </p:tav>
                                        <p:tav tm="100000">
                                          <p:val>
                                            <p:fltVal val="0"/>
                                          </p:val>
                                        </p:tav>
                                      </p:tavLst>
                                    </p:anim>
                                    <p:anim calcmode="lin" valueType="num">
                                      <p:cBhvr>
                                        <p:cTn id="427" dur="2000"/>
                                        <p:tgtEl>
                                          <p:spTgt spid="19"/>
                                        </p:tgtEl>
                                        <p:attrNameLst>
                                          <p:attrName>ppt_x</p:attrName>
                                        </p:attrNameLst>
                                      </p:cBhvr>
                                      <p:tavLst>
                                        <p:tav tm="0">
                                          <p:val>
                                            <p:strVal val="ppt_x"/>
                                          </p:val>
                                        </p:tav>
                                        <p:tav tm="100000">
                                          <p:val>
                                            <p:fltVal val="0.5"/>
                                          </p:val>
                                        </p:tav>
                                      </p:tavLst>
                                    </p:anim>
                                    <p:anim calcmode="lin" valueType="num">
                                      <p:cBhvr>
                                        <p:cTn id="428" dur="2000"/>
                                        <p:tgtEl>
                                          <p:spTgt spid="19"/>
                                        </p:tgtEl>
                                        <p:attrNameLst>
                                          <p:attrName>ppt_y</p:attrName>
                                        </p:attrNameLst>
                                      </p:cBhvr>
                                      <p:tavLst>
                                        <p:tav tm="0">
                                          <p:val>
                                            <p:strVal val="ppt_y"/>
                                          </p:val>
                                        </p:tav>
                                        <p:tav tm="100000">
                                          <p:val>
                                            <p:fltVal val="0.5"/>
                                          </p:val>
                                        </p:tav>
                                      </p:tavLst>
                                    </p:anim>
                                    <p:set>
                                      <p:cBhvr>
                                        <p:cTn id="429" dur="1" fill="hold">
                                          <p:stCondLst>
                                            <p:cond delay="1999"/>
                                          </p:stCondLst>
                                        </p:cTn>
                                        <p:tgtEl>
                                          <p:spTgt spid="19"/>
                                        </p:tgtEl>
                                        <p:attrNameLst>
                                          <p:attrName>style.visibility</p:attrName>
                                        </p:attrNameLst>
                                      </p:cBhvr>
                                      <p:to>
                                        <p:strVal val="hidden"/>
                                      </p:to>
                                    </p:set>
                                  </p:childTnLst>
                                </p:cTn>
                              </p:par>
                              <p:par>
                                <p:cTn id="430" presetID="23" presetClass="exit" presetSubtype="544" fill="hold" nodeType="withEffect">
                                  <p:stCondLst>
                                    <p:cond delay="0"/>
                                  </p:stCondLst>
                                  <p:childTnLst>
                                    <p:anim calcmode="lin" valueType="num">
                                      <p:cBhvr>
                                        <p:cTn id="431" dur="2000"/>
                                        <p:tgtEl>
                                          <p:spTgt spid="20"/>
                                        </p:tgtEl>
                                        <p:attrNameLst>
                                          <p:attrName>ppt_w</p:attrName>
                                        </p:attrNameLst>
                                      </p:cBhvr>
                                      <p:tavLst>
                                        <p:tav tm="0">
                                          <p:val>
                                            <p:strVal val="ppt_w"/>
                                          </p:val>
                                        </p:tav>
                                        <p:tav tm="100000">
                                          <p:val>
                                            <p:fltVal val="0"/>
                                          </p:val>
                                        </p:tav>
                                      </p:tavLst>
                                    </p:anim>
                                    <p:anim calcmode="lin" valueType="num">
                                      <p:cBhvr>
                                        <p:cTn id="432" dur="2000"/>
                                        <p:tgtEl>
                                          <p:spTgt spid="20"/>
                                        </p:tgtEl>
                                        <p:attrNameLst>
                                          <p:attrName>ppt_h</p:attrName>
                                        </p:attrNameLst>
                                      </p:cBhvr>
                                      <p:tavLst>
                                        <p:tav tm="0">
                                          <p:val>
                                            <p:strVal val="ppt_h"/>
                                          </p:val>
                                        </p:tav>
                                        <p:tav tm="100000">
                                          <p:val>
                                            <p:fltVal val="0"/>
                                          </p:val>
                                        </p:tav>
                                      </p:tavLst>
                                    </p:anim>
                                    <p:anim calcmode="lin" valueType="num">
                                      <p:cBhvr>
                                        <p:cTn id="433" dur="2000"/>
                                        <p:tgtEl>
                                          <p:spTgt spid="20"/>
                                        </p:tgtEl>
                                        <p:attrNameLst>
                                          <p:attrName>ppt_x</p:attrName>
                                        </p:attrNameLst>
                                      </p:cBhvr>
                                      <p:tavLst>
                                        <p:tav tm="0">
                                          <p:val>
                                            <p:strVal val="ppt_x"/>
                                          </p:val>
                                        </p:tav>
                                        <p:tav tm="100000">
                                          <p:val>
                                            <p:fltVal val="0.5"/>
                                          </p:val>
                                        </p:tav>
                                      </p:tavLst>
                                    </p:anim>
                                    <p:anim calcmode="lin" valueType="num">
                                      <p:cBhvr>
                                        <p:cTn id="434" dur="2000"/>
                                        <p:tgtEl>
                                          <p:spTgt spid="20"/>
                                        </p:tgtEl>
                                        <p:attrNameLst>
                                          <p:attrName>ppt_y</p:attrName>
                                        </p:attrNameLst>
                                      </p:cBhvr>
                                      <p:tavLst>
                                        <p:tav tm="0">
                                          <p:val>
                                            <p:strVal val="ppt_y"/>
                                          </p:val>
                                        </p:tav>
                                        <p:tav tm="100000">
                                          <p:val>
                                            <p:fltVal val="0.5"/>
                                          </p:val>
                                        </p:tav>
                                      </p:tavLst>
                                    </p:anim>
                                    <p:set>
                                      <p:cBhvr>
                                        <p:cTn id="435" dur="1" fill="hold">
                                          <p:stCondLst>
                                            <p:cond delay="1999"/>
                                          </p:stCondLst>
                                        </p:cTn>
                                        <p:tgtEl>
                                          <p:spTgt spid="20"/>
                                        </p:tgtEl>
                                        <p:attrNameLst>
                                          <p:attrName>style.visibility</p:attrName>
                                        </p:attrNameLst>
                                      </p:cBhvr>
                                      <p:to>
                                        <p:strVal val="hidden"/>
                                      </p:to>
                                    </p:set>
                                  </p:childTnLst>
                                </p:cTn>
                              </p:par>
                              <p:par>
                                <p:cTn id="436" presetID="23" presetClass="exit" presetSubtype="544" fill="hold" nodeType="withEffect">
                                  <p:stCondLst>
                                    <p:cond delay="0"/>
                                  </p:stCondLst>
                                  <p:childTnLst>
                                    <p:anim calcmode="lin" valueType="num">
                                      <p:cBhvr>
                                        <p:cTn id="437" dur="2000"/>
                                        <p:tgtEl>
                                          <p:spTgt spid="21"/>
                                        </p:tgtEl>
                                        <p:attrNameLst>
                                          <p:attrName>ppt_w</p:attrName>
                                        </p:attrNameLst>
                                      </p:cBhvr>
                                      <p:tavLst>
                                        <p:tav tm="0">
                                          <p:val>
                                            <p:strVal val="ppt_w"/>
                                          </p:val>
                                        </p:tav>
                                        <p:tav tm="100000">
                                          <p:val>
                                            <p:fltVal val="0"/>
                                          </p:val>
                                        </p:tav>
                                      </p:tavLst>
                                    </p:anim>
                                    <p:anim calcmode="lin" valueType="num">
                                      <p:cBhvr>
                                        <p:cTn id="438" dur="2000"/>
                                        <p:tgtEl>
                                          <p:spTgt spid="21"/>
                                        </p:tgtEl>
                                        <p:attrNameLst>
                                          <p:attrName>ppt_h</p:attrName>
                                        </p:attrNameLst>
                                      </p:cBhvr>
                                      <p:tavLst>
                                        <p:tav tm="0">
                                          <p:val>
                                            <p:strVal val="ppt_h"/>
                                          </p:val>
                                        </p:tav>
                                        <p:tav tm="100000">
                                          <p:val>
                                            <p:fltVal val="0"/>
                                          </p:val>
                                        </p:tav>
                                      </p:tavLst>
                                    </p:anim>
                                    <p:anim calcmode="lin" valueType="num">
                                      <p:cBhvr>
                                        <p:cTn id="439" dur="2000"/>
                                        <p:tgtEl>
                                          <p:spTgt spid="21"/>
                                        </p:tgtEl>
                                        <p:attrNameLst>
                                          <p:attrName>ppt_x</p:attrName>
                                        </p:attrNameLst>
                                      </p:cBhvr>
                                      <p:tavLst>
                                        <p:tav tm="0">
                                          <p:val>
                                            <p:strVal val="ppt_x"/>
                                          </p:val>
                                        </p:tav>
                                        <p:tav tm="100000">
                                          <p:val>
                                            <p:fltVal val="0.5"/>
                                          </p:val>
                                        </p:tav>
                                      </p:tavLst>
                                    </p:anim>
                                    <p:anim calcmode="lin" valueType="num">
                                      <p:cBhvr>
                                        <p:cTn id="440" dur="2000"/>
                                        <p:tgtEl>
                                          <p:spTgt spid="21"/>
                                        </p:tgtEl>
                                        <p:attrNameLst>
                                          <p:attrName>ppt_y</p:attrName>
                                        </p:attrNameLst>
                                      </p:cBhvr>
                                      <p:tavLst>
                                        <p:tav tm="0">
                                          <p:val>
                                            <p:strVal val="ppt_y"/>
                                          </p:val>
                                        </p:tav>
                                        <p:tav tm="100000">
                                          <p:val>
                                            <p:fltVal val="0.5"/>
                                          </p:val>
                                        </p:tav>
                                      </p:tavLst>
                                    </p:anim>
                                    <p:set>
                                      <p:cBhvr>
                                        <p:cTn id="441" dur="1" fill="hold">
                                          <p:stCondLst>
                                            <p:cond delay="1999"/>
                                          </p:stCondLst>
                                        </p:cTn>
                                        <p:tgtEl>
                                          <p:spTgt spid="21"/>
                                        </p:tgtEl>
                                        <p:attrNameLst>
                                          <p:attrName>style.visibility</p:attrName>
                                        </p:attrNameLst>
                                      </p:cBhvr>
                                      <p:to>
                                        <p:strVal val="hidden"/>
                                      </p:to>
                                    </p:set>
                                  </p:childTnLst>
                                </p:cTn>
                              </p:par>
                              <p:par>
                                <p:cTn id="442" presetID="23" presetClass="exit" presetSubtype="544" fill="hold" nodeType="withEffect">
                                  <p:stCondLst>
                                    <p:cond delay="0"/>
                                  </p:stCondLst>
                                  <p:childTnLst>
                                    <p:anim calcmode="lin" valueType="num">
                                      <p:cBhvr>
                                        <p:cTn id="443" dur="2000"/>
                                        <p:tgtEl>
                                          <p:spTgt spid="22"/>
                                        </p:tgtEl>
                                        <p:attrNameLst>
                                          <p:attrName>ppt_w</p:attrName>
                                        </p:attrNameLst>
                                      </p:cBhvr>
                                      <p:tavLst>
                                        <p:tav tm="0">
                                          <p:val>
                                            <p:strVal val="ppt_w"/>
                                          </p:val>
                                        </p:tav>
                                        <p:tav tm="100000">
                                          <p:val>
                                            <p:fltVal val="0"/>
                                          </p:val>
                                        </p:tav>
                                      </p:tavLst>
                                    </p:anim>
                                    <p:anim calcmode="lin" valueType="num">
                                      <p:cBhvr>
                                        <p:cTn id="444" dur="2000"/>
                                        <p:tgtEl>
                                          <p:spTgt spid="22"/>
                                        </p:tgtEl>
                                        <p:attrNameLst>
                                          <p:attrName>ppt_h</p:attrName>
                                        </p:attrNameLst>
                                      </p:cBhvr>
                                      <p:tavLst>
                                        <p:tav tm="0">
                                          <p:val>
                                            <p:strVal val="ppt_h"/>
                                          </p:val>
                                        </p:tav>
                                        <p:tav tm="100000">
                                          <p:val>
                                            <p:fltVal val="0"/>
                                          </p:val>
                                        </p:tav>
                                      </p:tavLst>
                                    </p:anim>
                                    <p:anim calcmode="lin" valueType="num">
                                      <p:cBhvr>
                                        <p:cTn id="445" dur="2000"/>
                                        <p:tgtEl>
                                          <p:spTgt spid="22"/>
                                        </p:tgtEl>
                                        <p:attrNameLst>
                                          <p:attrName>ppt_x</p:attrName>
                                        </p:attrNameLst>
                                      </p:cBhvr>
                                      <p:tavLst>
                                        <p:tav tm="0">
                                          <p:val>
                                            <p:strVal val="ppt_x"/>
                                          </p:val>
                                        </p:tav>
                                        <p:tav tm="100000">
                                          <p:val>
                                            <p:fltVal val="0.5"/>
                                          </p:val>
                                        </p:tav>
                                      </p:tavLst>
                                    </p:anim>
                                    <p:anim calcmode="lin" valueType="num">
                                      <p:cBhvr>
                                        <p:cTn id="446" dur="2000"/>
                                        <p:tgtEl>
                                          <p:spTgt spid="22"/>
                                        </p:tgtEl>
                                        <p:attrNameLst>
                                          <p:attrName>ppt_y</p:attrName>
                                        </p:attrNameLst>
                                      </p:cBhvr>
                                      <p:tavLst>
                                        <p:tav tm="0">
                                          <p:val>
                                            <p:strVal val="ppt_y"/>
                                          </p:val>
                                        </p:tav>
                                        <p:tav tm="100000">
                                          <p:val>
                                            <p:fltVal val="0.5"/>
                                          </p:val>
                                        </p:tav>
                                      </p:tavLst>
                                    </p:anim>
                                    <p:set>
                                      <p:cBhvr>
                                        <p:cTn id="447" dur="1" fill="hold">
                                          <p:stCondLst>
                                            <p:cond delay="1999"/>
                                          </p:stCondLst>
                                        </p:cTn>
                                        <p:tgtEl>
                                          <p:spTgt spid="22"/>
                                        </p:tgtEl>
                                        <p:attrNameLst>
                                          <p:attrName>style.visibility</p:attrName>
                                        </p:attrNameLst>
                                      </p:cBhvr>
                                      <p:to>
                                        <p:strVal val="hidden"/>
                                      </p:to>
                                    </p:set>
                                  </p:childTnLst>
                                </p:cTn>
                              </p:par>
                              <p:par>
                                <p:cTn id="448" presetID="23" presetClass="exit" presetSubtype="544" fill="hold" nodeType="withEffect">
                                  <p:stCondLst>
                                    <p:cond delay="0"/>
                                  </p:stCondLst>
                                  <p:childTnLst>
                                    <p:anim calcmode="lin" valueType="num">
                                      <p:cBhvr>
                                        <p:cTn id="449" dur="2000"/>
                                        <p:tgtEl>
                                          <p:spTgt spid="23"/>
                                        </p:tgtEl>
                                        <p:attrNameLst>
                                          <p:attrName>ppt_w</p:attrName>
                                        </p:attrNameLst>
                                      </p:cBhvr>
                                      <p:tavLst>
                                        <p:tav tm="0">
                                          <p:val>
                                            <p:strVal val="ppt_w"/>
                                          </p:val>
                                        </p:tav>
                                        <p:tav tm="100000">
                                          <p:val>
                                            <p:fltVal val="0"/>
                                          </p:val>
                                        </p:tav>
                                      </p:tavLst>
                                    </p:anim>
                                    <p:anim calcmode="lin" valueType="num">
                                      <p:cBhvr>
                                        <p:cTn id="450" dur="2000"/>
                                        <p:tgtEl>
                                          <p:spTgt spid="23"/>
                                        </p:tgtEl>
                                        <p:attrNameLst>
                                          <p:attrName>ppt_h</p:attrName>
                                        </p:attrNameLst>
                                      </p:cBhvr>
                                      <p:tavLst>
                                        <p:tav tm="0">
                                          <p:val>
                                            <p:strVal val="ppt_h"/>
                                          </p:val>
                                        </p:tav>
                                        <p:tav tm="100000">
                                          <p:val>
                                            <p:fltVal val="0"/>
                                          </p:val>
                                        </p:tav>
                                      </p:tavLst>
                                    </p:anim>
                                    <p:anim calcmode="lin" valueType="num">
                                      <p:cBhvr>
                                        <p:cTn id="451" dur="2000"/>
                                        <p:tgtEl>
                                          <p:spTgt spid="23"/>
                                        </p:tgtEl>
                                        <p:attrNameLst>
                                          <p:attrName>ppt_x</p:attrName>
                                        </p:attrNameLst>
                                      </p:cBhvr>
                                      <p:tavLst>
                                        <p:tav tm="0">
                                          <p:val>
                                            <p:strVal val="ppt_x"/>
                                          </p:val>
                                        </p:tav>
                                        <p:tav tm="100000">
                                          <p:val>
                                            <p:fltVal val="0.5"/>
                                          </p:val>
                                        </p:tav>
                                      </p:tavLst>
                                    </p:anim>
                                    <p:anim calcmode="lin" valueType="num">
                                      <p:cBhvr>
                                        <p:cTn id="452" dur="2000"/>
                                        <p:tgtEl>
                                          <p:spTgt spid="23"/>
                                        </p:tgtEl>
                                        <p:attrNameLst>
                                          <p:attrName>ppt_y</p:attrName>
                                        </p:attrNameLst>
                                      </p:cBhvr>
                                      <p:tavLst>
                                        <p:tav tm="0">
                                          <p:val>
                                            <p:strVal val="ppt_y"/>
                                          </p:val>
                                        </p:tav>
                                        <p:tav tm="100000">
                                          <p:val>
                                            <p:fltVal val="0.5"/>
                                          </p:val>
                                        </p:tav>
                                      </p:tavLst>
                                    </p:anim>
                                    <p:set>
                                      <p:cBhvr>
                                        <p:cTn id="453" dur="1" fill="hold">
                                          <p:stCondLst>
                                            <p:cond delay="1999"/>
                                          </p:stCondLst>
                                        </p:cTn>
                                        <p:tgtEl>
                                          <p:spTgt spid="23"/>
                                        </p:tgtEl>
                                        <p:attrNameLst>
                                          <p:attrName>style.visibility</p:attrName>
                                        </p:attrNameLst>
                                      </p:cBhvr>
                                      <p:to>
                                        <p:strVal val="hidden"/>
                                      </p:to>
                                    </p:set>
                                  </p:childTnLst>
                                </p:cTn>
                              </p:par>
                              <p:par>
                                <p:cTn id="454" presetID="23" presetClass="exit" presetSubtype="544" fill="hold" nodeType="withEffect">
                                  <p:stCondLst>
                                    <p:cond delay="0"/>
                                  </p:stCondLst>
                                  <p:childTnLst>
                                    <p:anim calcmode="lin" valueType="num">
                                      <p:cBhvr>
                                        <p:cTn id="455" dur="2000"/>
                                        <p:tgtEl>
                                          <p:spTgt spid="24"/>
                                        </p:tgtEl>
                                        <p:attrNameLst>
                                          <p:attrName>ppt_w</p:attrName>
                                        </p:attrNameLst>
                                      </p:cBhvr>
                                      <p:tavLst>
                                        <p:tav tm="0">
                                          <p:val>
                                            <p:strVal val="ppt_w"/>
                                          </p:val>
                                        </p:tav>
                                        <p:tav tm="100000">
                                          <p:val>
                                            <p:fltVal val="0"/>
                                          </p:val>
                                        </p:tav>
                                      </p:tavLst>
                                    </p:anim>
                                    <p:anim calcmode="lin" valueType="num">
                                      <p:cBhvr>
                                        <p:cTn id="456" dur="2000"/>
                                        <p:tgtEl>
                                          <p:spTgt spid="24"/>
                                        </p:tgtEl>
                                        <p:attrNameLst>
                                          <p:attrName>ppt_h</p:attrName>
                                        </p:attrNameLst>
                                      </p:cBhvr>
                                      <p:tavLst>
                                        <p:tav tm="0">
                                          <p:val>
                                            <p:strVal val="ppt_h"/>
                                          </p:val>
                                        </p:tav>
                                        <p:tav tm="100000">
                                          <p:val>
                                            <p:fltVal val="0"/>
                                          </p:val>
                                        </p:tav>
                                      </p:tavLst>
                                    </p:anim>
                                    <p:anim calcmode="lin" valueType="num">
                                      <p:cBhvr>
                                        <p:cTn id="457" dur="2000"/>
                                        <p:tgtEl>
                                          <p:spTgt spid="24"/>
                                        </p:tgtEl>
                                        <p:attrNameLst>
                                          <p:attrName>ppt_x</p:attrName>
                                        </p:attrNameLst>
                                      </p:cBhvr>
                                      <p:tavLst>
                                        <p:tav tm="0">
                                          <p:val>
                                            <p:strVal val="ppt_x"/>
                                          </p:val>
                                        </p:tav>
                                        <p:tav tm="100000">
                                          <p:val>
                                            <p:fltVal val="0.5"/>
                                          </p:val>
                                        </p:tav>
                                      </p:tavLst>
                                    </p:anim>
                                    <p:anim calcmode="lin" valueType="num">
                                      <p:cBhvr>
                                        <p:cTn id="458" dur="2000"/>
                                        <p:tgtEl>
                                          <p:spTgt spid="24"/>
                                        </p:tgtEl>
                                        <p:attrNameLst>
                                          <p:attrName>ppt_y</p:attrName>
                                        </p:attrNameLst>
                                      </p:cBhvr>
                                      <p:tavLst>
                                        <p:tav tm="0">
                                          <p:val>
                                            <p:strVal val="ppt_y"/>
                                          </p:val>
                                        </p:tav>
                                        <p:tav tm="100000">
                                          <p:val>
                                            <p:fltVal val="0.5"/>
                                          </p:val>
                                        </p:tav>
                                      </p:tavLst>
                                    </p:anim>
                                    <p:set>
                                      <p:cBhvr>
                                        <p:cTn id="459" dur="1" fill="hold">
                                          <p:stCondLst>
                                            <p:cond delay="1999"/>
                                          </p:stCondLst>
                                        </p:cTn>
                                        <p:tgtEl>
                                          <p:spTgt spid="24"/>
                                        </p:tgtEl>
                                        <p:attrNameLst>
                                          <p:attrName>style.visibility</p:attrName>
                                        </p:attrNameLst>
                                      </p:cBhvr>
                                      <p:to>
                                        <p:strVal val="hidden"/>
                                      </p:to>
                                    </p:set>
                                  </p:childTnLst>
                                </p:cTn>
                              </p:par>
                              <p:par>
                                <p:cTn id="460" presetID="23" presetClass="exit" presetSubtype="544" fill="hold" nodeType="withEffect">
                                  <p:stCondLst>
                                    <p:cond delay="0"/>
                                  </p:stCondLst>
                                  <p:childTnLst>
                                    <p:anim calcmode="lin" valueType="num">
                                      <p:cBhvr>
                                        <p:cTn id="461" dur="2000"/>
                                        <p:tgtEl>
                                          <p:spTgt spid="25"/>
                                        </p:tgtEl>
                                        <p:attrNameLst>
                                          <p:attrName>ppt_w</p:attrName>
                                        </p:attrNameLst>
                                      </p:cBhvr>
                                      <p:tavLst>
                                        <p:tav tm="0">
                                          <p:val>
                                            <p:strVal val="ppt_w"/>
                                          </p:val>
                                        </p:tav>
                                        <p:tav tm="100000">
                                          <p:val>
                                            <p:fltVal val="0"/>
                                          </p:val>
                                        </p:tav>
                                      </p:tavLst>
                                    </p:anim>
                                    <p:anim calcmode="lin" valueType="num">
                                      <p:cBhvr>
                                        <p:cTn id="462" dur="2000"/>
                                        <p:tgtEl>
                                          <p:spTgt spid="25"/>
                                        </p:tgtEl>
                                        <p:attrNameLst>
                                          <p:attrName>ppt_h</p:attrName>
                                        </p:attrNameLst>
                                      </p:cBhvr>
                                      <p:tavLst>
                                        <p:tav tm="0">
                                          <p:val>
                                            <p:strVal val="ppt_h"/>
                                          </p:val>
                                        </p:tav>
                                        <p:tav tm="100000">
                                          <p:val>
                                            <p:fltVal val="0"/>
                                          </p:val>
                                        </p:tav>
                                      </p:tavLst>
                                    </p:anim>
                                    <p:anim calcmode="lin" valueType="num">
                                      <p:cBhvr>
                                        <p:cTn id="463" dur="2000"/>
                                        <p:tgtEl>
                                          <p:spTgt spid="25"/>
                                        </p:tgtEl>
                                        <p:attrNameLst>
                                          <p:attrName>ppt_x</p:attrName>
                                        </p:attrNameLst>
                                      </p:cBhvr>
                                      <p:tavLst>
                                        <p:tav tm="0">
                                          <p:val>
                                            <p:strVal val="ppt_x"/>
                                          </p:val>
                                        </p:tav>
                                        <p:tav tm="100000">
                                          <p:val>
                                            <p:fltVal val="0.5"/>
                                          </p:val>
                                        </p:tav>
                                      </p:tavLst>
                                    </p:anim>
                                    <p:anim calcmode="lin" valueType="num">
                                      <p:cBhvr>
                                        <p:cTn id="464" dur="2000"/>
                                        <p:tgtEl>
                                          <p:spTgt spid="25"/>
                                        </p:tgtEl>
                                        <p:attrNameLst>
                                          <p:attrName>ppt_y</p:attrName>
                                        </p:attrNameLst>
                                      </p:cBhvr>
                                      <p:tavLst>
                                        <p:tav tm="0">
                                          <p:val>
                                            <p:strVal val="ppt_y"/>
                                          </p:val>
                                        </p:tav>
                                        <p:tav tm="100000">
                                          <p:val>
                                            <p:fltVal val="0.5"/>
                                          </p:val>
                                        </p:tav>
                                      </p:tavLst>
                                    </p:anim>
                                    <p:set>
                                      <p:cBhvr>
                                        <p:cTn id="465" dur="1" fill="hold">
                                          <p:stCondLst>
                                            <p:cond delay="1999"/>
                                          </p:stCondLst>
                                        </p:cTn>
                                        <p:tgtEl>
                                          <p:spTgt spid="25"/>
                                        </p:tgtEl>
                                        <p:attrNameLst>
                                          <p:attrName>style.visibility</p:attrName>
                                        </p:attrNameLst>
                                      </p:cBhvr>
                                      <p:to>
                                        <p:strVal val="hidden"/>
                                      </p:to>
                                    </p:set>
                                  </p:childTnLst>
                                </p:cTn>
                              </p:par>
                              <p:par>
                                <p:cTn id="466" presetID="23" presetClass="exit" presetSubtype="544" fill="hold" nodeType="withEffect">
                                  <p:stCondLst>
                                    <p:cond delay="0"/>
                                  </p:stCondLst>
                                  <p:childTnLst>
                                    <p:anim calcmode="lin" valueType="num">
                                      <p:cBhvr>
                                        <p:cTn id="467" dur="2000"/>
                                        <p:tgtEl>
                                          <p:spTgt spid="26"/>
                                        </p:tgtEl>
                                        <p:attrNameLst>
                                          <p:attrName>ppt_w</p:attrName>
                                        </p:attrNameLst>
                                      </p:cBhvr>
                                      <p:tavLst>
                                        <p:tav tm="0">
                                          <p:val>
                                            <p:strVal val="ppt_w"/>
                                          </p:val>
                                        </p:tav>
                                        <p:tav tm="100000">
                                          <p:val>
                                            <p:fltVal val="0"/>
                                          </p:val>
                                        </p:tav>
                                      </p:tavLst>
                                    </p:anim>
                                    <p:anim calcmode="lin" valueType="num">
                                      <p:cBhvr>
                                        <p:cTn id="468" dur="2000"/>
                                        <p:tgtEl>
                                          <p:spTgt spid="26"/>
                                        </p:tgtEl>
                                        <p:attrNameLst>
                                          <p:attrName>ppt_h</p:attrName>
                                        </p:attrNameLst>
                                      </p:cBhvr>
                                      <p:tavLst>
                                        <p:tav tm="0">
                                          <p:val>
                                            <p:strVal val="ppt_h"/>
                                          </p:val>
                                        </p:tav>
                                        <p:tav tm="100000">
                                          <p:val>
                                            <p:fltVal val="0"/>
                                          </p:val>
                                        </p:tav>
                                      </p:tavLst>
                                    </p:anim>
                                    <p:anim calcmode="lin" valueType="num">
                                      <p:cBhvr>
                                        <p:cTn id="469" dur="2000"/>
                                        <p:tgtEl>
                                          <p:spTgt spid="26"/>
                                        </p:tgtEl>
                                        <p:attrNameLst>
                                          <p:attrName>ppt_x</p:attrName>
                                        </p:attrNameLst>
                                      </p:cBhvr>
                                      <p:tavLst>
                                        <p:tav tm="0">
                                          <p:val>
                                            <p:strVal val="ppt_x"/>
                                          </p:val>
                                        </p:tav>
                                        <p:tav tm="100000">
                                          <p:val>
                                            <p:fltVal val="0.5"/>
                                          </p:val>
                                        </p:tav>
                                      </p:tavLst>
                                    </p:anim>
                                    <p:anim calcmode="lin" valueType="num">
                                      <p:cBhvr>
                                        <p:cTn id="470" dur="2000"/>
                                        <p:tgtEl>
                                          <p:spTgt spid="26"/>
                                        </p:tgtEl>
                                        <p:attrNameLst>
                                          <p:attrName>ppt_y</p:attrName>
                                        </p:attrNameLst>
                                      </p:cBhvr>
                                      <p:tavLst>
                                        <p:tav tm="0">
                                          <p:val>
                                            <p:strVal val="ppt_y"/>
                                          </p:val>
                                        </p:tav>
                                        <p:tav tm="100000">
                                          <p:val>
                                            <p:fltVal val="0.5"/>
                                          </p:val>
                                        </p:tav>
                                      </p:tavLst>
                                    </p:anim>
                                    <p:set>
                                      <p:cBhvr>
                                        <p:cTn id="471" dur="1" fill="hold">
                                          <p:stCondLst>
                                            <p:cond delay="1999"/>
                                          </p:stCondLst>
                                        </p:cTn>
                                        <p:tgtEl>
                                          <p:spTgt spid="26"/>
                                        </p:tgtEl>
                                        <p:attrNameLst>
                                          <p:attrName>style.visibility</p:attrName>
                                        </p:attrNameLst>
                                      </p:cBhvr>
                                      <p:to>
                                        <p:strVal val="hidden"/>
                                      </p:to>
                                    </p:set>
                                  </p:childTnLst>
                                </p:cTn>
                              </p:par>
                              <p:par>
                                <p:cTn id="472" presetID="23" presetClass="exit" presetSubtype="544" fill="hold" nodeType="withEffect">
                                  <p:stCondLst>
                                    <p:cond delay="0"/>
                                  </p:stCondLst>
                                  <p:childTnLst>
                                    <p:anim calcmode="lin" valueType="num">
                                      <p:cBhvr>
                                        <p:cTn id="473" dur="2000"/>
                                        <p:tgtEl>
                                          <p:spTgt spid="27"/>
                                        </p:tgtEl>
                                        <p:attrNameLst>
                                          <p:attrName>ppt_w</p:attrName>
                                        </p:attrNameLst>
                                      </p:cBhvr>
                                      <p:tavLst>
                                        <p:tav tm="0">
                                          <p:val>
                                            <p:strVal val="ppt_w"/>
                                          </p:val>
                                        </p:tav>
                                        <p:tav tm="100000">
                                          <p:val>
                                            <p:fltVal val="0"/>
                                          </p:val>
                                        </p:tav>
                                      </p:tavLst>
                                    </p:anim>
                                    <p:anim calcmode="lin" valueType="num">
                                      <p:cBhvr>
                                        <p:cTn id="474" dur="2000"/>
                                        <p:tgtEl>
                                          <p:spTgt spid="27"/>
                                        </p:tgtEl>
                                        <p:attrNameLst>
                                          <p:attrName>ppt_h</p:attrName>
                                        </p:attrNameLst>
                                      </p:cBhvr>
                                      <p:tavLst>
                                        <p:tav tm="0">
                                          <p:val>
                                            <p:strVal val="ppt_h"/>
                                          </p:val>
                                        </p:tav>
                                        <p:tav tm="100000">
                                          <p:val>
                                            <p:fltVal val="0"/>
                                          </p:val>
                                        </p:tav>
                                      </p:tavLst>
                                    </p:anim>
                                    <p:anim calcmode="lin" valueType="num">
                                      <p:cBhvr>
                                        <p:cTn id="475" dur="2000"/>
                                        <p:tgtEl>
                                          <p:spTgt spid="27"/>
                                        </p:tgtEl>
                                        <p:attrNameLst>
                                          <p:attrName>ppt_x</p:attrName>
                                        </p:attrNameLst>
                                      </p:cBhvr>
                                      <p:tavLst>
                                        <p:tav tm="0">
                                          <p:val>
                                            <p:strVal val="ppt_x"/>
                                          </p:val>
                                        </p:tav>
                                        <p:tav tm="100000">
                                          <p:val>
                                            <p:fltVal val="0.5"/>
                                          </p:val>
                                        </p:tav>
                                      </p:tavLst>
                                    </p:anim>
                                    <p:anim calcmode="lin" valueType="num">
                                      <p:cBhvr>
                                        <p:cTn id="476" dur="2000"/>
                                        <p:tgtEl>
                                          <p:spTgt spid="27"/>
                                        </p:tgtEl>
                                        <p:attrNameLst>
                                          <p:attrName>ppt_y</p:attrName>
                                        </p:attrNameLst>
                                      </p:cBhvr>
                                      <p:tavLst>
                                        <p:tav tm="0">
                                          <p:val>
                                            <p:strVal val="ppt_y"/>
                                          </p:val>
                                        </p:tav>
                                        <p:tav tm="100000">
                                          <p:val>
                                            <p:fltVal val="0.5"/>
                                          </p:val>
                                        </p:tav>
                                      </p:tavLst>
                                    </p:anim>
                                    <p:set>
                                      <p:cBhvr>
                                        <p:cTn id="477" dur="1" fill="hold">
                                          <p:stCondLst>
                                            <p:cond delay="1999"/>
                                          </p:stCondLst>
                                        </p:cTn>
                                        <p:tgtEl>
                                          <p:spTgt spid="27"/>
                                        </p:tgtEl>
                                        <p:attrNameLst>
                                          <p:attrName>style.visibility</p:attrName>
                                        </p:attrNameLst>
                                      </p:cBhvr>
                                      <p:to>
                                        <p:strVal val="hidden"/>
                                      </p:to>
                                    </p:set>
                                  </p:childTnLst>
                                </p:cTn>
                              </p:par>
                              <p:par>
                                <p:cTn id="478" presetID="23" presetClass="exit" presetSubtype="544" fill="hold" nodeType="withEffect">
                                  <p:stCondLst>
                                    <p:cond delay="0"/>
                                  </p:stCondLst>
                                  <p:childTnLst>
                                    <p:anim calcmode="lin" valueType="num">
                                      <p:cBhvr>
                                        <p:cTn id="479" dur="2000"/>
                                        <p:tgtEl>
                                          <p:spTgt spid="28"/>
                                        </p:tgtEl>
                                        <p:attrNameLst>
                                          <p:attrName>ppt_w</p:attrName>
                                        </p:attrNameLst>
                                      </p:cBhvr>
                                      <p:tavLst>
                                        <p:tav tm="0">
                                          <p:val>
                                            <p:strVal val="ppt_w"/>
                                          </p:val>
                                        </p:tav>
                                        <p:tav tm="100000">
                                          <p:val>
                                            <p:fltVal val="0"/>
                                          </p:val>
                                        </p:tav>
                                      </p:tavLst>
                                    </p:anim>
                                    <p:anim calcmode="lin" valueType="num">
                                      <p:cBhvr>
                                        <p:cTn id="480" dur="2000"/>
                                        <p:tgtEl>
                                          <p:spTgt spid="28"/>
                                        </p:tgtEl>
                                        <p:attrNameLst>
                                          <p:attrName>ppt_h</p:attrName>
                                        </p:attrNameLst>
                                      </p:cBhvr>
                                      <p:tavLst>
                                        <p:tav tm="0">
                                          <p:val>
                                            <p:strVal val="ppt_h"/>
                                          </p:val>
                                        </p:tav>
                                        <p:tav tm="100000">
                                          <p:val>
                                            <p:fltVal val="0"/>
                                          </p:val>
                                        </p:tav>
                                      </p:tavLst>
                                    </p:anim>
                                    <p:anim calcmode="lin" valueType="num">
                                      <p:cBhvr>
                                        <p:cTn id="481" dur="2000"/>
                                        <p:tgtEl>
                                          <p:spTgt spid="28"/>
                                        </p:tgtEl>
                                        <p:attrNameLst>
                                          <p:attrName>ppt_x</p:attrName>
                                        </p:attrNameLst>
                                      </p:cBhvr>
                                      <p:tavLst>
                                        <p:tav tm="0">
                                          <p:val>
                                            <p:strVal val="ppt_x"/>
                                          </p:val>
                                        </p:tav>
                                        <p:tav tm="100000">
                                          <p:val>
                                            <p:fltVal val="0.5"/>
                                          </p:val>
                                        </p:tav>
                                      </p:tavLst>
                                    </p:anim>
                                    <p:anim calcmode="lin" valueType="num">
                                      <p:cBhvr>
                                        <p:cTn id="482" dur="2000"/>
                                        <p:tgtEl>
                                          <p:spTgt spid="28"/>
                                        </p:tgtEl>
                                        <p:attrNameLst>
                                          <p:attrName>ppt_y</p:attrName>
                                        </p:attrNameLst>
                                      </p:cBhvr>
                                      <p:tavLst>
                                        <p:tav tm="0">
                                          <p:val>
                                            <p:strVal val="ppt_y"/>
                                          </p:val>
                                        </p:tav>
                                        <p:tav tm="100000">
                                          <p:val>
                                            <p:fltVal val="0.5"/>
                                          </p:val>
                                        </p:tav>
                                      </p:tavLst>
                                    </p:anim>
                                    <p:set>
                                      <p:cBhvr>
                                        <p:cTn id="483" dur="1" fill="hold">
                                          <p:stCondLst>
                                            <p:cond delay="1999"/>
                                          </p:stCondLst>
                                        </p:cTn>
                                        <p:tgtEl>
                                          <p:spTgt spid="28"/>
                                        </p:tgtEl>
                                        <p:attrNameLst>
                                          <p:attrName>style.visibility</p:attrName>
                                        </p:attrNameLst>
                                      </p:cBhvr>
                                      <p:to>
                                        <p:strVal val="hidden"/>
                                      </p:to>
                                    </p:set>
                                  </p:childTnLst>
                                </p:cTn>
                              </p:par>
                              <p:par>
                                <p:cTn id="484" presetID="23" presetClass="exit" presetSubtype="544" fill="hold" nodeType="withEffect">
                                  <p:stCondLst>
                                    <p:cond delay="0"/>
                                  </p:stCondLst>
                                  <p:childTnLst>
                                    <p:anim calcmode="lin" valueType="num">
                                      <p:cBhvr>
                                        <p:cTn id="485" dur="2000"/>
                                        <p:tgtEl>
                                          <p:spTgt spid="29"/>
                                        </p:tgtEl>
                                        <p:attrNameLst>
                                          <p:attrName>ppt_w</p:attrName>
                                        </p:attrNameLst>
                                      </p:cBhvr>
                                      <p:tavLst>
                                        <p:tav tm="0">
                                          <p:val>
                                            <p:strVal val="ppt_w"/>
                                          </p:val>
                                        </p:tav>
                                        <p:tav tm="100000">
                                          <p:val>
                                            <p:fltVal val="0"/>
                                          </p:val>
                                        </p:tav>
                                      </p:tavLst>
                                    </p:anim>
                                    <p:anim calcmode="lin" valueType="num">
                                      <p:cBhvr>
                                        <p:cTn id="486" dur="2000"/>
                                        <p:tgtEl>
                                          <p:spTgt spid="29"/>
                                        </p:tgtEl>
                                        <p:attrNameLst>
                                          <p:attrName>ppt_h</p:attrName>
                                        </p:attrNameLst>
                                      </p:cBhvr>
                                      <p:tavLst>
                                        <p:tav tm="0">
                                          <p:val>
                                            <p:strVal val="ppt_h"/>
                                          </p:val>
                                        </p:tav>
                                        <p:tav tm="100000">
                                          <p:val>
                                            <p:fltVal val="0"/>
                                          </p:val>
                                        </p:tav>
                                      </p:tavLst>
                                    </p:anim>
                                    <p:anim calcmode="lin" valueType="num">
                                      <p:cBhvr>
                                        <p:cTn id="487" dur="2000"/>
                                        <p:tgtEl>
                                          <p:spTgt spid="29"/>
                                        </p:tgtEl>
                                        <p:attrNameLst>
                                          <p:attrName>ppt_x</p:attrName>
                                        </p:attrNameLst>
                                      </p:cBhvr>
                                      <p:tavLst>
                                        <p:tav tm="0">
                                          <p:val>
                                            <p:strVal val="ppt_x"/>
                                          </p:val>
                                        </p:tav>
                                        <p:tav tm="100000">
                                          <p:val>
                                            <p:fltVal val="0.5"/>
                                          </p:val>
                                        </p:tav>
                                      </p:tavLst>
                                    </p:anim>
                                    <p:anim calcmode="lin" valueType="num">
                                      <p:cBhvr>
                                        <p:cTn id="488" dur="2000"/>
                                        <p:tgtEl>
                                          <p:spTgt spid="29"/>
                                        </p:tgtEl>
                                        <p:attrNameLst>
                                          <p:attrName>ppt_y</p:attrName>
                                        </p:attrNameLst>
                                      </p:cBhvr>
                                      <p:tavLst>
                                        <p:tav tm="0">
                                          <p:val>
                                            <p:strVal val="ppt_y"/>
                                          </p:val>
                                        </p:tav>
                                        <p:tav tm="100000">
                                          <p:val>
                                            <p:fltVal val="0.5"/>
                                          </p:val>
                                        </p:tav>
                                      </p:tavLst>
                                    </p:anim>
                                    <p:set>
                                      <p:cBhvr>
                                        <p:cTn id="489" dur="1" fill="hold">
                                          <p:stCondLst>
                                            <p:cond delay="1999"/>
                                          </p:stCondLst>
                                        </p:cTn>
                                        <p:tgtEl>
                                          <p:spTgt spid="29"/>
                                        </p:tgtEl>
                                        <p:attrNameLst>
                                          <p:attrName>style.visibility</p:attrName>
                                        </p:attrNameLst>
                                      </p:cBhvr>
                                      <p:to>
                                        <p:strVal val="hidden"/>
                                      </p:to>
                                    </p:set>
                                  </p:childTnLst>
                                </p:cTn>
                              </p:par>
                              <p:par>
                                <p:cTn id="490" presetID="23" presetClass="exit" presetSubtype="544" fill="hold" nodeType="withEffect">
                                  <p:stCondLst>
                                    <p:cond delay="0"/>
                                  </p:stCondLst>
                                  <p:childTnLst>
                                    <p:anim calcmode="lin" valueType="num">
                                      <p:cBhvr>
                                        <p:cTn id="491" dur="2000"/>
                                        <p:tgtEl>
                                          <p:spTgt spid="30"/>
                                        </p:tgtEl>
                                        <p:attrNameLst>
                                          <p:attrName>ppt_w</p:attrName>
                                        </p:attrNameLst>
                                      </p:cBhvr>
                                      <p:tavLst>
                                        <p:tav tm="0">
                                          <p:val>
                                            <p:strVal val="ppt_w"/>
                                          </p:val>
                                        </p:tav>
                                        <p:tav tm="100000">
                                          <p:val>
                                            <p:fltVal val="0"/>
                                          </p:val>
                                        </p:tav>
                                      </p:tavLst>
                                    </p:anim>
                                    <p:anim calcmode="lin" valueType="num">
                                      <p:cBhvr>
                                        <p:cTn id="492" dur="2000"/>
                                        <p:tgtEl>
                                          <p:spTgt spid="30"/>
                                        </p:tgtEl>
                                        <p:attrNameLst>
                                          <p:attrName>ppt_h</p:attrName>
                                        </p:attrNameLst>
                                      </p:cBhvr>
                                      <p:tavLst>
                                        <p:tav tm="0">
                                          <p:val>
                                            <p:strVal val="ppt_h"/>
                                          </p:val>
                                        </p:tav>
                                        <p:tav tm="100000">
                                          <p:val>
                                            <p:fltVal val="0"/>
                                          </p:val>
                                        </p:tav>
                                      </p:tavLst>
                                    </p:anim>
                                    <p:anim calcmode="lin" valueType="num">
                                      <p:cBhvr>
                                        <p:cTn id="493" dur="2000"/>
                                        <p:tgtEl>
                                          <p:spTgt spid="30"/>
                                        </p:tgtEl>
                                        <p:attrNameLst>
                                          <p:attrName>ppt_x</p:attrName>
                                        </p:attrNameLst>
                                      </p:cBhvr>
                                      <p:tavLst>
                                        <p:tav tm="0">
                                          <p:val>
                                            <p:strVal val="ppt_x"/>
                                          </p:val>
                                        </p:tav>
                                        <p:tav tm="100000">
                                          <p:val>
                                            <p:fltVal val="0.5"/>
                                          </p:val>
                                        </p:tav>
                                      </p:tavLst>
                                    </p:anim>
                                    <p:anim calcmode="lin" valueType="num">
                                      <p:cBhvr>
                                        <p:cTn id="494" dur="2000"/>
                                        <p:tgtEl>
                                          <p:spTgt spid="30"/>
                                        </p:tgtEl>
                                        <p:attrNameLst>
                                          <p:attrName>ppt_y</p:attrName>
                                        </p:attrNameLst>
                                      </p:cBhvr>
                                      <p:tavLst>
                                        <p:tav tm="0">
                                          <p:val>
                                            <p:strVal val="ppt_y"/>
                                          </p:val>
                                        </p:tav>
                                        <p:tav tm="100000">
                                          <p:val>
                                            <p:fltVal val="0.5"/>
                                          </p:val>
                                        </p:tav>
                                      </p:tavLst>
                                    </p:anim>
                                    <p:set>
                                      <p:cBhvr>
                                        <p:cTn id="495" dur="1" fill="hold">
                                          <p:stCondLst>
                                            <p:cond delay="1999"/>
                                          </p:stCondLst>
                                        </p:cTn>
                                        <p:tgtEl>
                                          <p:spTgt spid="30"/>
                                        </p:tgtEl>
                                        <p:attrNameLst>
                                          <p:attrName>style.visibility</p:attrName>
                                        </p:attrNameLst>
                                      </p:cBhvr>
                                      <p:to>
                                        <p:strVal val="hidden"/>
                                      </p:to>
                                    </p:set>
                                  </p:childTnLst>
                                </p:cTn>
                              </p:par>
                              <p:par>
                                <p:cTn id="496" presetID="23" presetClass="exit" presetSubtype="544" fill="hold" nodeType="withEffect">
                                  <p:stCondLst>
                                    <p:cond delay="0"/>
                                  </p:stCondLst>
                                  <p:childTnLst>
                                    <p:anim calcmode="lin" valueType="num">
                                      <p:cBhvr>
                                        <p:cTn id="497" dur="2000"/>
                                        <p:tgtEl>
                                          <p:spTgt spid="31"/>
                                        </p:tgtEl>
                                        <p:attrNameLst>
                                          <p:attrName>ppt_w</p:attrName>
                                        </p:attrNameLst>
                                      </p:cBhvr>
                                      <p:tavLst>
                                        <p:tav tm="0">
                                          <p:val>
                                            <p:strVal val="ppt_w"/>
                                          </p:val>
                                        </p:tav>
                                        <p:tav tm="100000">
                                          <p:val>
                                            <p:fltVal val="0"/>
                                          </p:val>
                                        </p:tav>
                                      </p:tavLst>
                                    </p:anim>
                                    <p:anim calcmode="lin" valueType="num">
                                      <p:cBhvr>
                                        <p:cTn id="498" dur="2000"/>
                                        <p:tgtEl>
                                          <p:spTgt spid="31"/>
                                        </p:tgtEl>
                                        <p:attrNameLst>
                                          <p:attrName>ppt_h</p:attrName>
                                        </p:attrNameLst>
                                      </p:cBhvr>
                                      <p:tavLst>
                                        <p:tav tm="0">
                                          <p:val>
                                            <p:strVal val="ppt_h"/>
                                          </p:val>
                                        </p:tav>
                                        <p:tav tm="100000">
                                          <p:val>
                                            <p:fltVal val="0"/>
                                          </p:val>
                                        </p:tav>
                                      </p:tavLst>
                                    </p:anim>
                                    <p:anim calcmode="lin" valueType="num">
                                      <p:cBhvr>
                                        <p:cTn id="499" dur="2000"/>
                                        <p:tgtEl>
                                          <p:spTgt spid="31"/>
                                        </p:tgtEl>
                                        <p:attrNameLst>
                                          <p:attrName>ppt_x</p:attrName>
                                        </p:attrNameLst>
                                      </p:cBhvr>
                                      <p:tavLst>
                                        <p:tav tm="0">
                                          <p:val>
                                            <p:strVal val="ppt_x"/>
                                          </p:val>
                                        </p:tav>
                                        <p:tav tm="100000">
                                          <p:val>
                                            <p:fltVal val="0.5"/>
                                          </p:val>
                                        </p:tav>
                                      </p:tavLst>
                                    </p:anim>
                                    <p:anim calcmode="lin" valueType="num">
                                      <p:cBhvr>
                                        <p:cTn id="500" dur="2000"/>
                                        <p:tgtEl>
                                          <p:spTgt spid="31"/>
                                        </p:tgtEl>
                                        <p:attrNameLst>
                                          <p:attrName>ppt_y</p:attrName>
                                        </p:attrNameLst>
                                      </p:cBhvr>
                                      <p:tavLst>
                                        <p:tav tm="0">
                                          <p:val>
                                            <p:strVal val="ppt_y"/>
                                          </p:val>
                                        </p:tav>
                                        <p:tav tm="100000">
                                          <p:val>
                                            <p:fltVal val="0.5"/>
                                          </p:val>
                                        </p:tav>
                                      </p:tavLst>
                                    </p:anim>
                                    <p:set>
                                      <p:cBhvr>
                                        <p:cTn id="501" dur="1" fill="hold">
                                          <p:stCondLst>
                                            <p:cond delay="1999"/>
                                          </p:stCondLst>
                                        </p:cTn>
                                        <p:tgtEl>
                                          <p:spTgt spid="31"/>
                                        </p:tgtEl>
                                        <p:attrNameLst>
                                          <p:attrName>style.visibility</p:attrName>
                                        </p:attrNameLst>
                                      </p:cBhvr>
                                      <p:to>
                                        <p:strVal val="hidden"/>
                                      </p:to>
                                    </p:set>
                                  </p:childTnLst>
                                </p:cTn>
                              </p:par>
                              <p:par>
                                <p:cTn id="502" presetID="23" presetClass="exit" presetSubtype="544" fill="hold" nodeType="withEffect">
                                  <p:stCondLst>
                                    <p:cond delay="0"/>
                                  </p:stCondLst>
                                  <p:childTnLst>
                                    <p:anim calcmode="lin" valueType="num">
                                      <p:cBhvr>
                                        <p:cTn id="503" dur="2000"/>
                                        <p:tgtEl>
                                          <p:spTgt spid="32"/>
                                        </p:tgtEl>
                                        <p:attrNameLst>
                                          <p:attrName>ppt_w</p:attrName>
                                        </p:attrNameLst>
                                      </p:cBhvr>
                                      <p:tavLst>
                                        <p:tav tm="0">
                                          <p:val>
                                            <p:strVal val="ppt_w"/>
                                          </p:val>
                                        </p:tav>
                                        <p:tav tm="100000">
                                          <p:val>
                                            <p:fltVal val="0"/>
                                          </p:val>
                                        </p:tav>
                                      </p:tavLst>
                                    </p:anim>
                                    <p:anim calcmode="lin" valueType="num">
                                      <p:cBhvr>
                                        <p:cTn id="504" dur="2000"/>
                                        <p:tgtEl>
                                          <p:spTgt spid="32"/>
                                        </p:tgtEl>
                                        <p:attrNameLst>
                                          <p:attrName>ppt_h</p:attrName>
                                        </p:attrNameLst>
                                      </p:cBhvr>
                                      <p:tavLst>
                                        <p:tav tm="0">
                                          <p:val>
                                            <p:strVal val="ppt_h"/>
                                          </p:val>
                                        </p:tav>
                                        <p:tav tm="100000">
                                          <p:val>
                                            <p:fltVal val="0"/>
                                          </p:val>
                                        </p:tav>
                                      </p:tavLst>
                                    </p:anim>
                                    <p:anim calcmode="lin" valueType="num">
                                      <p:cBhvr>
                                        <p:cTn id="505" dur="2000"/>
                                        <p:tgtEl>
                                          <p:spTgt spid="32"/>
                                        </p:tgtEl>
                                        <p:attrNameLst>
                                          <p:attrName>ppt_x</p:attrName>
                                        </p:attrNameLst>
                                      </p:cBhvr>
                                      <p:tavLst>
                                        <p:tav tm="0">
                                          <p:val>
                                            <p:strVal val="ppt_x"/>
                                          </p:val>
                                        </p:tav>
                                        <p:tav tm="100000">
                                          <p:val>
                                            <p:fltVal val="0.5"/>
                                          </p:val>
                                        </p:tav>
                                      </p:tavLst>
                                    </p:anim>
                                    <p:anim calcmode="lin" valueType="num">
                                      <p:cBhvr>
                                        <p:cTn id="506" dur="2000"/>
                                        <p:tgtEl>
                                          <p:spTgt spid="32"/>
                                        </p:tgtEl>
                                        <p:attrNameLst>
                                          <p:attrName>ppt_y</p:attrName>
                                        </p:attrNameLst>
                                      </p:cBhvr>
                                      <p:tavLst>
                                        <p:tav tm="0">
                                          <p:val>
                                            <p:strVal val="ppt_y"/>
                                          </p:val>
                                        </p:tav>
                                        <p:tav tm="100000">
                                          <p:val>
                                            <p:fltVal val="0.5"/>
                                          </p:val>
                                        </p:tav>
                                      </p:tavLst>
                                    </p:anim>
                                    <p:set>
                                      <p:cBhvr>
                                        <p:cTn id="507" dur="1" fill="hold">
                                          <p:stCondLst>
                                            <p:cond delay="1999"/>
                                          </p:stCondLst>
                                        </p:cTn>
                                        <p:tgtEl>
                                          <p:spTgt spid="32"/>
                                        </p:tgtEl>
                                        <p:attrNameLst>
                                          <p:attrName>style.visibility</p:attrName>
                                        </p:attrNameLst>
                                      </p:cBhvr>
                                      <p:to>
                                        <p:strVal val="hidden"/>
                                      </p:to>
                                    </p:set>
                                  </p:childTnLst>
                                </p:cTn>
                              </p:par>
                              <p:par>
                                <p:cTn id="508" presetID="23" presetClass="exit" presetSubtype="544" fill="hold" nodeType="withEffect">
                                  <p:stCondLst>
                                    <p:cond delay="0"/>
                                  </p:stCondLst>
                                  <p:childTnLst>
                                    <p:anim calcmode="lin" valueType="num">
                                      <p:cBhvr>
                                        <p:cTn id="509" dur="2000"/>
                                        <p:tgtEl>
                                          <p:spTgt spid="33"/>
                                        </p:tgtEl>
                                        <p:attrNameLst>
                                          <p:attrName>ppt_w</p:attrName>
                                        </p:attrNameLst>
                                      </p:cBhvr>
                                      <p:tavLst>
                                        <p:tav tm="0">
                                          <p:val>
                                            <p:strVal val="ppt_w"/>
                                          </p:val>
                                        </p:tav>
                                        <p:tav tm="100000">
                                          <p:val>
                                            <p:fltVal val="0"/>
                                          </p:val>
                                        </p:tav>
                                      </p:tavLst>
                                    </p:anim>
                                    <p:anim calcmode="lin" valueType="num">
                                      <p:cBhvr>
                                        <p:cTn id="510" dur="2000"/>
                                        <p:tgtEl>
                                          <p:spTgt spid="33"/>
                                        </p:tgtEl>
                                        <p:attrNameLst>
                                          <p:attrName>ppt_h</p:attrName>
                                        </p:attrNameLst>
                                      </p:cBhvr>
                                      <p:tavLst>
                                        <p:tav tm="0">
                                          <p:val>
                                            <p:strVal val="ppt_h"/>
                                          </p:val>
                                        </p:tav>
                                        <p:tav tm="100000">
                                          <p:val>
                                            <p:fltVal val="0"/>
                                          </p:val>
                                        </p:tav>
                                      </p:tavLst>
                                    </p:anim>
                                    <p:anim calcmode="lin" valueType="num">
                                      <p:cBhvr>
                                        <p:cTn id="511" dur="2000"/>
                                        <p:tgtEl>
                                          <p:spTgt spid="33"/>
                                        </p:tgtEl>
                                        <p:attrNameLst>
                                          <p:attrName>ppt_x</p:attrName>
                                        </p:attrNameLst>
                                      </p:cBhvr>
                                      <p:tavLst>
                                        <p:tav tm="0">
                                          <p:val>
                                            <p:strVal val="ppt_x"/>
                                          </p:val>
                                        </p:tav>
                                        <p:tav tm="100000">
                                          <p:val>
                                            <p:fltVal val="0.5"/>
                                          </p:val>
                                        </p:tav>
                                      </p:tavLst>
                                    </p:anim>
                                    <p:anim calcmode="lin" valueType="num">
                                      <p:cBhvr>
                                        <p:cTn id="512" dur="2000"/>
                                        <p:tgtEl>
                                          <p:spTgt spid="33"/>
                                        </p:tgtEl>
                                        <p:attrNameLst>
                                          <p:attrName>ppt_y</p:attrName>
                                        </p:attrNameLst>
                                      </p:cBhvr>
                                      <p:tavLst>
                                        <p:tav tm="0">
                                          <p:val>
                                            <p:strVal val="ppt_y"/>
                                          </p:val>
                                        </p:tav>
                                        <p:tav tm="100000">
                                          <p:val>
                                            <p:fltVal val="0.5"/>
                                          </p:val>
                                        </p:tav>
                                      </p:tavLst>
                                    </p:anim>
                                    <p:set>
                                      <p:cBhvr>
                                        <p:cTn id="513" dur="1" fill="hold">
                                          <p:stCondLst>
                                            <p:cond delay="1999"/>
                                          </p:stCondLst>
                                        </p:cTn>
                                        <p:tgtEl>
                                          <p:spTgt spid="33"/>
                                        </p:tgtEl>
                                        <p:attrNameLst>
                                          <p:attrName>style.visibility</p:attrName>
                                        </p:attrNameLst>
                                      </p:cBhvr>
                                      <p:to>
                                        <p:strVal val="hidden"/>
                                      </p:to>
                                    </p:set>
                                  </p:childTnLst>
                                </p:cTn>
                              </p:par>
                              <p:par>
                                <p:cTn id="514" presetID="23" presetClass="exit" presetSubtype="544" fill="hold" nodeType="withEffect">
                                  <p:stCondLst>
                                    <p:cond delay="0"/>
                                  </p:stCondLst>
                                  <p:childTnLst>
                                    <p:anim calcmode="lin" valueType="num">
                                      <p:cBhvr>
                                        <p:cTn id="515" dur="2000"/>
                                        <p:tgtEl>
                                          <p:spTgt spid="34"/>
                                        </p:tgtEl>
                                        <p:attrNameLst>
                                          <p:attrName>ppt_w</p:attrName>
                                        </p:attrNameLst>
                                      </p:cBhvr>
                                      <p:tavLst>
                                        <p:tav tm="0">
                                          <p:val>
                                            <p:strVal val="ppt_w"/>
                                          </p:val>
                                        </p:tav>
                                        <p:tav tm="100000">
                                          <p:val>
                                            <p:fltVal val="0"/>
                                          </p:val>
                                        </p:tav>
                                      </p:tavLst>
                                    </p:anim>
                                    <p:anim calcmode="lin" valueType="num">
                                      <p:cBhvr>
                                        <p:cTn id="516" dur="2000"/>
                                        <p:tgtEl>
                                          <p:spTgt spid="34"/>
                                        </p:tgtEl>
                                        <p:attrNameLst>
                                          <p:attrName>ppt_h</p:attrName>
                                        </p:attrNameLst>
                                      </p:cBhvr>
                                      <p:tavLst>
                                        <p:tav tm="0">
                                          <p:val>
                                            <p:strVal val="ppt_h"/>
                                          </p:val>
                                        </p:tav>
                                        <p:tav tm="100000">
                                          <p:val>
                                            <p:fltVal val="0"/>
                                          </p:val>
                                        </p:tav>
                                      </p:tavLst>
                                    </p:anim>
                                    <p:anim calcmode="lin" valueType="num">
                                      <p:cBhvr>
                                        <p:cTn id="517" dur="2000"/>
                                        <p:tgtEl>
                                          <p:spTgt spid="34"/>
                                        </p:tgtEl>
                                        <p:attrNameLst>
                                          <p:attrName>ppt_x</p:attrName>
                                        </p:attrNameLst>
                                      </p:cBhvr>
                                      <p:tavLst>
                                        <p:tav tm="0">
                                          <p:val>
                                            <p:strVal val="ppt_x"/>
                                          </p:val>
                                        </p:tav>
                                        <p:tav tm="100000">
                                          <p:val>
                                            <p:fltVal val="0.5"/>
                                          </p:val>
                                        </p:tav>
                                      </p:tavLst>
                                    </p:anim>
                                    <p:anim calcmode="lin" valueType="num">
                                      <p:cBhvr>
                                        <p:cTn id="518" dur="2000"/>
                                        <p:tgtEl>
                                          <p:spTgt spid="34"/>
                                        </p:tgtEl>
                                        <p:attrNameLst>
                                          <p:attrName>ppt_y</p:attrName>
                                        </p:attrNameLst>
                                      </p:cBhvr>
                                      <p:tavLst>
                                        <p:tav tm="0">
                                          <p:val>
                                            <p:strVal val="ppt_y"/>
                                          </p:val>
                                        </p:tav>
                                        <p:tav tm="100000">
                                          <p:val>
                                            <p:fltVal val="0.5"/>
                                          </p:val>
                                        </p:tav>
                                      </p:tavLst>
                                    </p:anim>
                                    <p:set>
                                      <p:cBhvr>
                                        <p:cTn id="519" dur="1" fill="hold">
                                          <p:stCondLst>
                                            <p:cond delay="1999"/>
                                          </p:stCondLst>
                                        </p:cTn>
                                        <p:tgtEl>
                                          <p:spTgt spid="34"/>
                                        </p:tgtEl>
                                        <p:attrNameLst>
                                          <p:attrName>style.visibility</p:attrName>
                                        </p:attrNameLst>
                                      </p:cBhvr>
                                      <p:to>
                                        <p:strVal val="hidden"/>
                                      </p:to>
                                    </p:set>
                                  </p:childTnLst>
                                </p:cTn>
                              </p:par>
                              <p:par>
                                <p:cTn id="520" presetID="8" presetClass="emph" presetSubtype="0" fill="hold" nodeType="withEffect">
                                  <p:stCondLst>
                                    <p:cond delay="0"/>
                                  </p:stCondLst>
                                  <p:childTnLst>
                                    <p:animRot by="-21600000">
                                      <p:cBhvr>
                                        <p:cTn id="521" dur="2000" fill="hold"/>
                                        <p:tgtEl>
                                          <p:spTgt spid="3"/>
                                        </p:tgtEl>
                                        <p:attrNameLst>
                                          <p:attrName>r</p:attrName>
                                        </p:attrNameLst>
                                      </p:cBhvr>
                                    </p:animRot>
                                  </p:childTnLst>
                                </p:cTn>
                              </p:par>
                              <p:par>
                                <p:cTn id="522" presetID="8" presetClass="emph" presetSubtype="0" fill="hold" nodeType="withEffect">
                                  <p:stCondLst>
                                    <p:cond delay="0"/>
                                  </p:stCondLst>
                                  <p:childTnLst>
                                    <p:animRot by="-21600000">
                                      <p:cBhvr>
                                        <p:cTn id="523" dur="2000" fill="hold"/>
                                        <p:tgtEl>
                                          <p:spTgt spid="4"/>
                                        </p:tgtEl>
                                        <p:attrNameLst>
                                          <p:attrName>r</p:attrName>
                                        </p:attrNameLst>
                                      </p:cBhvr>
                                    </p:animRot>
                                  </p:childTnLst>
                                </p:cTn>
                              </p:par>
                              <p:par>
                                <p:cTn id="524" presetID="8" presetClass="emph" presetSubtype="0" fill="hold" nodeType="withEffect">
                                  <p:stCondLst>
                                    <p:cond delay="0"/>
                                  </p:stCondLst>
                                  <p:childTnLst>
                                    <p:animRot by="-21600000">
                                      <p:cBhvr>
                                        <p:cTn id="525" dur="2000" fill="hold"/>
                                        <p:tgtEl>
                                          <p:spTgt spid="5"/>
                                        </p:tgtEl>
                                        <p:attrNameLst>
                                          <p:attrName>r</p:attrName>
                                        </p:attrNameLst>
                                      </p:cBhvr>
                                    </p:animRot>
                                  </p:childTnLst>
                                </p:cTn>
                              </p:par>
                              <p:par>
                                <p:cTn id="526" presetID="8" presetClass="emph" presetSubtype="0" fill="hold" nodeType="withEffect">
                                  <p:stCondLst>
                                    <p:cond delay="0"/>
                                  </p:stCondLst>
                                  <p:childTnLst>
                                    <p:animRot by="-21600000">
                                      <p:cBhvr>
                                        <p:cTn id="527" dur="2000" fill="hold"/>
                                        <p:tgtEl>
                                          <p:spTgt spid="6"/>
                                        </p:tgtEl>
                                        <p:attrNameLst>
                                          <p:attrName>r</p:attrName>
                                        </p:attrNameLst>
                                      </p:cBhvr>
                                    </p:animRot>
                                  </p:childTnLst>
                                </p:cTn>
                              </p:par>
                              <p:par>
                                <p:cTn id="528" presetID="8" presetClass="emph" presetSubtype="0" fill="hold" nodeType="withEffect">
                                  <p:stCondLst>
                                    <p:cond delay="0"/>
                                  </p:stCondLst>
                                  <p:childTnLst>
                                    <p:animRot by="-21600000">
                                      <p:cBhvr>
                                        <p:cTn id="529" dur="2000" fill="hold"/>
                                        <p:tgtEl>
                                          <p:spTgt spid="7"/>
                                        </p:tgtEl>
                                        <p:attrNameLst>
                                          <p:attrName>r</p:attrName>
                                        </p:attrNameLst>
                                      </p:cBhvr>
                                    </p:animRot>
                                  </p:childTnLst>
                                </p:cTn>
                              </p:par>
                              <p:par>
                                <p:cTn id="530" presetID="8" presetClass="emph" presetSubtype="0" fill="hold" nodeType="withEffect">
                                  <p:stCondLst>
                                    <p:cond delay="0"/>
                                  </p:stCondLst>
                                  <p:childTnLst>
                                    <p:animRot by="-21600000">
                                      <p:cBhvr>
                                        <p:cTn id="531" dur="2000" fill="hold"/>
                                        <p:tgtEl>
                                          <p:spTgt spid="8"/>
                                        </p:tgtEl>
                                        <p:attrNameLst>
                                          <p:attrName>r</p:attrName>
                                        </p:attrNameLst>
                                      </p:cBhvr>
                                    </p:animRot>
                                  </p:childTnLst>
                                </p:cTn>
                              </p:par>
                              <p:par>
                                <p:cTn id="532" presetID="8" presetClass="emph" presetSubtype="0" fill="hold" nodeType="withEffect">
                                  <p:stCondLst>
                                    <p:cond delay="0"/>
                                  </p:stCondLst>
                                  <p:childTnLst>
                                    <p:animRot by="-21600000">
                                      <p:cBhvr>
                                        <p:cTn id="533" dur="2000" fill="hold"/>
                                        <p:tgtEl>
                                          <p:spTgt spid="9"/>
                                        </p:tgtEl>
                                        <p:attrNameLst>
                                          <p:attrName>r</p:attrName>
                                        </p:attrNameLst>
                                      </p:cBhvr>
                                    </p:animRot>
                                  </p:childTnLst>
                                </p:cTn>
                              </p:par>
                              <p:par>
                                <p:cTn id="534" presetID="8" presetClass="emph" presetSubtype="0" fill="hold" nodeType="withEffect">
                                  <p:stCondLst>
                                    <p:cond delay="0"/>
                                  </p:stCondLst>
                                  <p:childTnLst>
                                    <p:animRot by="-21600000">
                                      <p:cBhvr>
                                        <p:cTn id="535" dur="2000" fill="hold"/>
                                        <p:tgtEl>
                                          <p:spTgt spid="10"/>
                                        </p:tgtEl>
                                        <p:attrNameLst>
                                          <p:attrName>r</p:attrName>
                                        </p:attrNameLst>
                                      </p:cBhvr>
                                    </p:animRot>
                                  </p:childTnLst>
                                </p:cTn>
                              </p:par>
                              <p:par>
                                <p:cTn id="536" presetID="8" presetClass="emph" presetSubtype="0" fill="hold" nodeType="withEffect">
                                  <p:stCondLst>
                                    <p:cond delay="0"/>
                                  </p:stCondLst>
                                  <p:childTnLst>
                                    <p:animRot by="-21600000">
                                      <p:cBhvr>
                                        <p:cTn id="537" dur="2000" fill="hold"/>
                                        <p:tgtEl>
                                          <p:spTgt spid="11"/>
                                        </p:tgtEl>
                                        <p:attrNameLst>
                                          <p:attrName>r</p:attrName>
                                        </p:attrNameLst>
                                      </p:cBhvr>
                                    </p:animRot>
                                  </p:childTnLst>
                                </p:cTn>
                              </p:par>
                              <p:par>
                                <p:cTn id="538" presetID="8" presetClass="emph" presetSubtype="0" fill="hold" nodeType="withEffect">
                                  <p:stCondLst>
                                    <p:cond delay="0"/>
                                  </p:stCondLst>
                                  <p:childTnLst>
                                    <p:animRot by="-21600000">
                                      <p:cBhvr>
                                        <p:cTn id="539" dur="2000" fill="hold"/>
                                        <p:tgtEl>
                                          <p:spTgt spid="12"/>
                                        </p:tgtEl>
                                        <p:attrNameLst>
                                          <p:attrName>r</p:attrName>
                                        </p:attrNameLst>
                                      </p:cBhvr>
                                    </p:animRot>
                                  </p:childTnLst>
                                </p:cTn>
                              </p:par>
                              <p:par>
                                <p:cTn id="540" presetID="8" presetClass="emph" presetSubtype="0" fill="hold" nodeType="withEffect">
                                  <p:stCondLst>
                                    <p:cond delay="0"/>
                                  </p:stCondLst>
                                  <p:childTnLst>
                                    <p:animRot by="-21600000">
                                      <p:cBhvr>
                                        <p:cTn id="541" dur="2000" fill="hold"/>
                                        <p:tgtEl>
                                          <p:spTgt spid="13"/>
                                        </p:tgtEl>
                                        <p:attrNameLst>
                                          <p:attrName>r</p:attrName>
                                        </p:attrNameLst>
                                      </p:cBhvr>
                                    </p:animRot>
                                  </p:childTnLst>
                                </p:cTn>
                              </p:par>
                              <p:par>
                                <p:cTn id="542" presetID="8" presetClass="emph" presetSubtype="0" fill="hold" nodeType="withEffect">
                                  <p:stCondLst>
                                    <p:cond delay="0"/>
                                  </p:stCondLst>
                                  <p:childTnLst>
                                    <p:animRot by="-21600000">
                                      <p:cBhvr>
                                        <p:cTn id="543" dur="2000" fill="hold"/>
                                        <p:tgtEl>
                                          <p:spTgt spid="14"/>
                                        </p:tgtEl>
                                        <p:attrNameLst>
                                          <p:attrName>r</p:attrName>
                                        </p:attrNameLst>
                                      </p:cBhvr>
                                    </p:animRot>
                                  </p:childTnLst>
                                </p:cTn>
                              </p:par>
                              <p:par>
                                <p:cTn id="544" presetID="8" presetClass="emph" presetSubtype="0" fill="hold" nodeType="withEffect">
                                  <p:stCondLst>
                                    <p:cond delay="0"/>
                                  </p:stCondLst>
                                  <p:childTnLst>
                                    <p:animRot by="-21600000">
                                      <p:cBhvr>
                                        <p:cTn id="545" dur="2000" fill="hold"/>
                                        <p:tgtEl>
                                          <p:spTgt spid="15"/>
                                        </p:tgtEl>
                                        <p:attrNameLst>
                                          <p:attrName>r</p:attrName>
                                        </p:attrNameLst>
                                      </p:cBhvr>
                                    </p:animRot>
                                  </p:childTnLst>
                                </p:cTn>
                              </p:par>
                              <p:par>
                                <p:cTn id="546" presetID="8" presetClass="emph" presetSubtype="0" fill="hold" nodeType="withEffect">
                                  <p:stCondLst>
                                    <p:cond delay="0"/>
                                  </p:stCondLst>
                                  <p:childTnLst>
                                    <p:animRot by="-21600000">
                                      <p:cBhvr>
                                        <p:cTn id="547" dur="2000" fill="hold"/>
                                        <p:tgtEl>
                                          <p:spTgt spid="16"/>
                                        </p:tgtEl>
                                        <p:attrNameLst>
                                          <p:attrName>r</p:attrName>
                                        </p:attrNameLst>
                                      </p:cBhvr>
                                    </p:animRot>
                                  </p:childTnLst>
                                </p:cTn>
                              </p:par>
                              <p:par>
                                <p:cTn id="548" presetID="8" presetClass="emph" presetSubtype="0" fill="hold" nodeType="withEffect">
                                  <p:stCondLst>
                                    <p:cond delay="0"/>
                                  </p:stCondLst>
                                  <p:childTnLst>
                                    <p:animRot by="-21600000">
                                      <p:cBhvr>
                                        <p:cTn id="549" dur="2000" fill="hold"/>
                                        <p:tgtEl>
                                          <p:spTgt spid="17"/>
                                        </p:tgtEl>
                                        <p:attrNameLst>
                                          <p:attrName>r</p:attrName>
                                        </p:attrNameLst>
                                      </p:cBhvr>
                                    </p:animRot>
                                  </p:childTnLst>
                                </p:cTn>
                              </p:par>
                              <p:par>
                                <p:cTn id="550" presetID="8" presetClass="emph" presetSubtype="0" fill="hold" nodeType="withEffect">
                                  <p:stCondLst>
                                    <p:cond delay="0"/>
                                  </p:stCondLst>
                                  <p:childTnLst>
                                    <p:animRot by="-21600000">
                                      <p:cBhvr>
                                        <p:cTn id="551" dur="2000" fill="hold"/>
                                        <p:tgtEl>
                                          <p:spTgt spid="18"/>
                                        </p:tgtEl>
                                        <p:attrNameLst>
                                          <p:attrName>r</p:attrName>
                                        </p:attrNameLst>
                                      </p:cBhvr>
                                    </p:animRot>
                                  </p:childTnLst>
                                </p:cTn>
                              </p:par>
                              <p:par>
                                <p:cTn id="552" presetID="8" presetClass="emph" presetSubtype="0" fill="hold" nodeType="withEffect">
                                  <p:stCondLst>
                                    <p:cond delay="0"/>
                                  </p:stCondLst>
                                  <p:childTnLst>
                                    <p:animRot by="-21600000">
                                      <p:cBhvr>
                                        <p:cTn id="553" dur="2000" fill="hold"/>
                                        <p:tgtEl>
                                          <p:spTgt spid="19"/>
                                        </p:tgtEl>
                                        <p:attrNameLst>
                                          <p:attrName>r</p:attrName>
                                        </p:attrNameLst>
                                      </p:cBhvr>
                                    </p:animRot>
                                  </p:childTnLst>
                                </p:cTn>
                              </p:par>
                              <p:par>
                                <p:cTn id="554" presetID="8" presetClass="emph" presetSubtype="0" fill="hold" nodeType="withEffect">
                                  <p:stCondLst>
                                    <p:cond delay="0"/>
                                  </p:stCondLst>
                                  <p:childTnLst>
                                    <p:animRot by="-21600000">
                                      <p:cBhvr>
                                        <p:cTn id="555" dur="2000" fill="hold"/>
                                        <p:tgtEl>
                                          <p:spTgt spid="20"/>
                                        </p:tgtEl>
                                        <p:attrNameLst>
                                          <p:attrName>r</p:attrName>
                                        </p:attrNameLst>
                                      </p:cBhvr>
                                    </p:animRot>
                                  </p:childTnLst>
                                </p:cTn>
                              </p:par>
                              <p:par>
                                <p:cTn id="556" presetID="8" presetClass="emph" presetSubtype="0" fill="hold" nodeType="withEffect">
                                  <p:stCondLst>
                                    <p:cond delay="0"/>
                                  </p:stCondLst>
                                  <p:childTnLst>
                                    <p:animRot by="-21600000">
                                      <p:cBhvr>
                                        <p:cTn id="557" dur="2000" fill="hold"/>
                                        <p:tgtEl>
                                          <p:spTgt spid="21"/>
                                        </p:tgtEl>
                                        <p:attrNameLst>
                                          <p:attrName>r</p:attrName>
                                        </p:attrNameLst>
                                      </p:cBhvr>
                                    </p:animRot>
                                  </p:childTnLst>
                                </p:cTn>
                              </p:par>
                              <p:par>
                                <p:cTn id="558" presetID="8" presetClass="emph" presetSubtype="0" fill="hold" nodeType="withEffect">
                                  <p:stCondLst>
                                    <p:cond delay="0"/>
                                  </p:stCondLst>
                                  <p:childTnLst>
                                    <p:animRot by="-21600000">
                                      <p:cBhvr>
                                        <p:cTn id="559" dur="2000" fill="hold"/>
                                        <p:tgtEl>
                                          <p:spTgt spid="22"/>
                                        </p:tgtEl>
                                        <p:attrNameLst>
                                          <p:attrName>r</p:attrName>
                                        </p:attrNameLst>
                                      </p:cBhvr>
                                    </p:animRot>
                                  </p:childTnLst>
                                </p:cTn>
                              </p:par>
                              <p:par>
                                <p:cTn id="560" presetID="8" presetClass="emph" presetSubtype="0" fill="hold" nodeType="withEffect">
                                  <p:stCondLst>
                                    <p:cond delay="0"/>
                                  </p:stCondLst>
                                  <p:childTnLst>
                                    <p:animRot by="-21600000">
                                      <p:cBhvr>
                                        <p:cTn id="561" dur="2000" fill="hold"/>
                                        <p:tgtEl>
                                          <p:spTgt spid="23"/>
                                        </p:tgtEl>
                                        <p:attrNameLst>
                                          <p:attrName>r</p:attrName>
                                        </p:attrNameLst>
                                      </p:cBhvr>
                                    </p:animRot>
                                  </p:childTnLst>
                                </p:cTn>
                              </p:par>
                              <p:par>
                                <p:cTn id="562" presetID="8" presetClass="emph" presetSubtype="0" fill="hold" nodeType="withEffect">
                                  <p:stCondLst>
                                    <p:cond delay="0"/>
                                  </p:stCondLst>
                                  <p:childTnLst>
                                    <p:animRot by="-21600000">
                                      <p:cBhvr>
                                        <p:cTn id="563" dur="2000" fill="hold"/>
                                        <p:tgtEl>
                                          <p:spTgt spid="24"/>
                                        </p:tgtEl>
                                        <p:attrNameLst>
                                          <p:attrName>r</p:attrName>
                                        </p:attrNameLst>
                                      </p:cBhvr>
                                    </p:animRot>
                                  </p:childTnLst>
                                </p:cTn>
                              </p:par>
                              <p:par>
                                <p:cTn id="564" presetID="8" presetClass="emph" presetSubtype="0" fill="hold" nodeType="withEffect">
                                  <p:stCondLst>
                                    <p:cond delay="0"/>
                                  </p:stCondLst>
                                  <p:childTnLst>
                                    <p:animRot by="-21600000">
                                      <p:cBhvr>
                                        <p:cTn id="565" dur="2000" fill="hold"/>
                                        <p:tgtEl>
                                          <p:spTgt spid="25"/>
                                        </p:tgtEl>
                                        <p:attrNameLst>
                                          <p:attrName>r</p:attrName>
                                        </p:attrNameLst>
                                      </p:cBhvr>
                                    </p:animRot>
                                  </p:childTnLst>
                                </p:cTn>
                              </p:par>
                              <p:par>
                                <p:cTn id="566" presetID="8" presetClass="emph" presetSubtype="0" fill="hold" nodeType="withEffect">
                                  <p:stCondLst>
                                    <p:cond delay="0"/>
                                  </p:stCondLst>
                                  <p:childTnLst>
                                    <p:animRot by="-21600000">
                                      <p:cBhvr>
                                        <p:cTn id="567" dur="2000" fill="hold"/>
                                        <p:tgtEl>
                                          <p:spTgt spid="26"/>
                                        </p:tgtEl>
                                        <p:attrNameLst>
                                          <p:attrName>r</p:attrName>
                                        </p:attrNameLst>
                                      </p:cBhvr>
                                    </p:animRot>
                                  </p:childTnLst>
                                </p:cTn>
                              </p:par>
                              <p:par>
                                <p:cTn id="568" presetID="8" presetClass="emph" presetSubtype="0" fill="hold" nodeType="withEffect">
                                  <p:stCondLst>
                                    <p:cond delay="0"/>
                                  </p:stCondLst>
                                  <p:childTnLst>
                                    <p:animRot by="-21600000">
                                      <p:cBhvr>
                                        <p:cTn id="569" dur="2000" fill="hold"/>
                                        <p:tgtEl>
                                          <p:spTgt spid="27"/>
                                        </p:tgtEl>
                                        <p:attrNameLst>
                                          <p:attrName>r</p:attrName>
                                        </p:attrNameLst>
                                      </p:cBhvr>
                                    </p:animRot>
                                  </p:childTnLst>
                                </p:cTn>
                              </p:par>
                              <p:par>
                                <p:cTn id="570" presetID="8" presetClass="emph" presetSubtype="0" fill="hold" nodeType="withEffect">
                                  <p:stCondLst>
                                    <p:cond delay="0"/>
                                  </p:stCondLst>
                                  <p:childTnLst>
                                    <p:animRot by="-21600000">
                                      <p:cBhvr>
                                        <p:cTn id="571" dur="2000" fill="hold"/>
                                        <p:tgtEl>
                                          <p:spTgt spid="28"/>
                                        </p:tgtEl>
                                        <p:attrNameLst>
                                          <p:attrName>r</p:attrName>
                                        </p:attrNameLst>
                                      </p:cBhvr>
                                    </p:animRot>
                                  </p:childTnLst>
                                </p:cTn>
                              </p:par>
                              <p:par>
                                <p:cTn id="572" presetID="8" presetClass="emph" presetSubtype="0" fill="hold" nodeType="withEffect">
                                  <p:stCondLst>
                                    <p:cond delay="0"/>
                                  </p:stCondLst>
                                  <p:childTnLst>
                                    <p:animRot by="-21600000">
                                      <p:cBhvr>
                                        <p:cTn id="573" dur="2000" fill="hold"/>
                                        <p:tgtEl>
                                          <p:spTgt spid="29"/>
                                        </p:tgtEl>
                                        <p:attrNameLst>
                                          <p:attrName>r</p:attrName>
                                        </p:attrNameLst>
                                      </p:cBhvr>
                                    </p:animRot>
                                  </p:childTnLst>
                                </p:cTn>
                              </p:par>
                              <p:par>
                                <p:cTn id="574" presetID="8" presetClass="emph" presetSubtype="0" fill="hold" nodeType="withEffect">
                                  <p:stCondLst>
                                    <p:cond delay="0"/>
                                  </p:stCondLst>
                                  <p:childTnLst>
                                    <p:animRot by="-21600000">
                                      <p:cBhvr>
                                        <p:cTn id="575" dur="2000" fill="hold"/>
                                        <p:tgtEl>
                                          <p:spTgt spid="30"/>
                                        </p:tgtEl>
                                        <p:attrNameLst>
                                          <p:attrName>r</p:attrName>
                                        </p:attrNameLst>
                                      </p:cBhvr>
                                    </p:animRot>
                                  </p:childTnLst>
                                </p:cTn>
                              </p:par>
                              <p:par>
                                <p:cTn id="576" presetID="8" presetClass="emph" presetSubtype="0" fill="hold" nodeType="withEffect">
                                  <p:stCondLst>
                                    <p:cond delay="0"/>
                                  </p:stCondLst>
                                  <p:childTnLst>
                                    <p:animRot by="-21600000">
                                      <p:cBhvr>
                                        <p:cTn id="577" dur="2000" fill="hold"/>
                                        <p:tgtEl>
                                          <p:spTgt spid="31"/>
                                        </p:tgtEl>
                                        <p:attrNameLst>
                                          <p:attrName>r</p:attrName>
                                        </p:attrNameLst>
                                      </p:cBhvr>
                                    </p:animRot>
                                  </p:childTnLst>
                                </p:cTn>
                              </p:par>
                              <p:par>
                                <p:cTn id="578" presetID="8" presetClass="emph" presetSubtype="0" fill="hold" nodeType="withEffect">
                                  <p:stCondLst>
                                    <p:cond delay="0"/>
                                  </p:stCondLst>
                                  <p:childTnLst>
                                    <p:animRot by="-21600000">
                                      <p:cBhvr>
                                        <p:cTn id="579" dur="2000" fill="hold"/>
                                        <p:tgtEl>
                                          <p:spTgt spid="32"/>
                                        </p:tgtEl>
                                        <p:attrNameLst>
                                          <p:attrName>r</p:attrName>
                                        </p:attrNameLst>
                                      </p:cBhvr>
                                    </p:animRot>
                                  </p:childTnLst>
                                </p:cTn>
                              </p:par>
                              <p:par>
                                <p:cTn id="580" presetID="8" presetClass="emph" presetSubtype="0" fill="hold" nodeType="withEffect">
                                  <p:stCondLst>
                                    <p:cond delay="0"/>
                                  </p:stCondLst>
                                  <p:childTnLst>
                                    <p:animRot by="-21600000">
                                      <p:cBhvr>
                                        <p:cTn id="581" dur="2000" fill="hold"/>
                                        <p:tgtEl>
                                          <p:spTgt spid="33"/>
                                        </p:tgtEl>
                                        <p:attrNameLst>
                                          <p:attrName>r</p:attrName>
                                        </p:attrNameLst>
                                      </p:cBhvr>
                                    </p:animRot>
                                  </p:childTnLst>
                                </p:cTn>
                              </p:par>
                              <p:par>
                                <p:cTn id="582" presetID="8" presetClass="emph" presetSubtype="0" fill="hold" nodeType="withEffect">
                                  <p:stCondLst>
                                    <p:cond delay="0"/>
                                  </p:stCondLst>
                                  <p:childTnLst>
                                    <p:animRot by="-21600000">
                                      <p:cBhvr>
                                        <p:cTn id="583" dur="2000" fill="hold"/>
                                        <p:tgtEl>
                                          <p:spTgt spid="34"/>
                                        </p:tgtEl>
                                        <p:attrNameLst>
                                          <p:attrName>r</p:attrName>
                                        </p:attrNameLst>
                                      </p:cBhvr>
                                    </p:animRo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21" presetClass="entr" presetSubtype="8"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wheel(8)">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404F21"/>
        </a:solidFill>
        <a:effectLst/>
      </p:bgPr>
    </p:bg>
    <p:spTree>
      <p:nvGrpSpPr>
        <p:cNvPr id="1" name=""/>
        <p:cNvGrpSpPr/>
        <p:nvPr/>
      </p:nvGrpSpPr>
      <p:grpSpPr>
        <a:xfrm>
          <a:off x="0" y="0"/>
          <a:ext cx="0" cy="0"/>
          <a:chOff x="0" y="0"/>
          <a:chExt cx="0" cy="0"/>
        </a:xfrm>
      </p:grpSpPr>
      <p:pic>
        <p:nvPicPr>
          <p:cNvPr id="2" name="1 Imagen" descr="107893_mala-gaska-stokrot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0" y="0"/>
            <a:ext cx="1428760" cy="1357322"/>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7715240" y="0"/>
            <a:ext cx="1428760" cy="1357322"/>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2214546" y="0"/>
            <a:ext cx="1428760" cy="1357322"/>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5715008" y="0"/>
            <a:ext cx="1428760" cy="1357322"/>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785786" y="1357298"/>
            <a:ext cx="1143008" cy="1085858"/>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2714612" y="1357298"/>
            <a:ext cx="1143008" cy="1085858"/>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5786446" y="1357304"/>
            <a:ext cx="1143008" cy="1085858"/>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7429520" y="1214422"/>
            <a:ext cx="1143008" cy="1085858"/>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1357290" y="2428868"/>
            <a:ext cx="928694" cy="882260"/>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7000892" y="2421748"/>
            <a:ext cx="928694" cy="882260"/>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3000364" y="2571744"/>
            <a:ext cx="928694" cy="882260"/>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5643570" y="2571744"/>
            <a:ext cx="928694" cy="882260"/>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1857356" y="3429000"/>
            <a:ext cx="703100" cy="667946"/>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3214678" y="3643314"/>
            <a:ext cx="703100" cy="667946"/>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5572132" y="3643314"/>
            <a:ext cx="703100" cy="667946"/>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6658710" y="3429024"/>
            <a:ext cx="627902" cy="596508"/>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2285984" y="4429132"/>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6286512" y="4357700"/>
            <a:ext cx="571504" cy="542930"/>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3428992" y="4429132"/>
            <a:ext cx="571504" cy="542930"/>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3">
            <a:duotone>
              <a:prstClr val="black"/>
              <a:srgbClr val="FFC000">
                <a:tint val="45000"/>
                <a:satMod val="400000"/>
              </a:srgbClr>
            </a:duotone>
            <a:lum contrast="20000"/>
          </a:blip>
          <a:srcRect l="16667" t="16667" r="16667" b="20000"/>
          <a:stretch>
            <a:fillRect/>
          </a:stretch>
        </p:blipFill>
        <p:spPr>
          <a:xfrm>
            <a:off x="5500694" y="4357694"/>
            <a:ext cx="571504" cy="542930"/>
          </a:xfrm>
          <a:prstGeom prst="rect">
            <a:avLst/>
          </a:prstGeom>
          <a:effectLst>
            <a:reflection blurRad="6350" stA="50000" endA="300" endPos="90000" dir="5400000" sy="-100000" algn="bl" rotWithShape="0"/>
          </a:effectLst>
        </p:spPr>
      </p:pic>
      <p:sp>
        <p:nvSpPr>
          <p:cNvPr id="24" name="23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0-#ppt_w/2"/>
                                          </p:val>
                                        </p:tav>
                                        <p:tav tm="100000">
                                          <p:val>
                                            <p:strVal val="#ppt_x"/>
                                          </p:val>
                                        </p:tav>
                                      </p:tavLst>
                                    </p:anim>
                                    <p:anim calcmode="lin" valueType="num">
                                      <p:cBhvr additive="base">
                                        <p:cTn id="70" dur="2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0-#ppt_w/2"/>
                                          </p:val>
                                        </p:tav>
                                        <p:tav tm="100000">
                                          <p:val>
                                            <p:strVal val="#ppt_x"/>
                                          </p:val>
                                        </p:tav>
                                      </p:tavLst>
                                    </p:anim>
                                    <p:anim calcmode="lin" valueType="num">
                                      <p:cBhvr additive="base">
                                        <p:cTn id="78" dur="2000" fill="hold"/>
                                        <p:tgtEl>
                                          <p:spTgt spid="19"/>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2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1+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1+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1+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9"/>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21"/>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23"/>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3200"/>
        </a:solidFill>
        <a:effectLst/>
      </p:bgPr>
    </p:bg>
    <p:spTree>
      <p:nvGrpSpPr>
        <p:cNvPr id="1" name=""/>
        <p:cNvGrpSpPr/>
        <p:nvPr/>
      </p:nvGrpSpPr>
      <p:grpSpPr>
        <a:xfrm>
          <a:off x="0" y="0"/>
          <a:ext cx="0" cy="0"/>
          <a:chOff x="0" y="0"/>
          <a:chExt cx="0" cy="0"/>
        </a:xfrm>
      </p:grpSpPr>
      <p:pic>
        <p:nvPicPr>
          <p:cNvPr id="2" name="1 Imagen" descr="1(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0800000">
            <a:off x="357158" y="4071943"/>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ombinar"/>
          <p:cNvSpPr/>
          <p:nvPr/>
        </p:nvSpPr>
        <p:spPr>
          <a:xfrm rot="10800000">
            <a:off x="357158" y="3643314"/>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ombinar"/>
          <p:cNvSpPr/>
          <p:nvPr/>
        </p:nvSpPr>
        <p:spPr>
          <a:xfrm rot="10800000">
            <a:off x="428596" y="3143249"/>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rot="10800000">
            <a:off x="428596" y="2714620"/>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rot="10800000">
            <a:off x="428596" y="2285992"/>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rot="10800000">
            <a:off x="428596" y="1857365"/>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rot="10800000">
            <a:off x="428596" y="1428736"/>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rot="10800000">
            <a:off x="500034" y="928671"/>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500034" y="500042"/>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500034" y="142853"/>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500034" y="-285776"/>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rot="10800000">
            <a:off x="6715140" y="4071943"/>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ombinar"/>
          <p:cNvSpPr/>
          <p:nvPr/>
        </p:nvSpPr>
        <p:spPr>
          <a:xfrm rot="10800000">
            <a:off x="6715140" y="3643314"/>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Combinar"/>
          <p:cNvSpPr/>
          <p:nvPr/>
        </p:nvSpPr>
        <p:spPr>
          <a:xfrm rot="10800000">
            <a:off x="6786578" y="3143249"/>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ombinar"/>
          <p:cNvSpPr/>
          <p:nvPr/>
        </p:nvSpPr>
        <p:spPr>
          <a:xfrm rot="10800000">
            <a:off x="6786578" y="2714620"/>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ombinar"/>
          <p:cNvSpPr/>
          <p:nvPr/>
        </p:nvSpPr>
        <p:spPr>
          <a:xfrm rot="10800000">
            <a:off x="6786578" y="2285992"/>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rot="10800000">
            <a:off x="6786578" y="1857365"/>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rot="10800000">
            <a:off x="6786578" y="1428736"/>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rot="10800000">
            <a:off x="6858016" y="928671"/>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rot="10800000">
            <a:off x="6858016" y="500042"/>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rot="10800000">
            <a:off x="6858016" y="142853"/>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rot="10800000">
            <a:off x="6858016" y="-285776"/>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rot="10800000">
            <a:off x="3428992" y="4071943"/>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rot="10800000">
            <a:off x="3428992" y="3643314"/>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rot="10800000">
            <a:off x="3500430" y="3143249"/>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rot="10800000">
            <a:off x="3500430" y="2714620"/>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rot="10800000">
            <a:off x="3500430" y="2285992"/>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rot="10800000">
            <a:off x="3500430" y="1857365"/>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rot="10800000">
            <a:off x="3500430" y="1428736"/>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rot="10800000">
            <a:off x="3571868" y="928671"/>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rot="10800000">
            <a:off x="3571868" y="500042"/>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Combinar"/>
          <p:cNvSpPr/>
          <p:nvPr/>
        </p:nvSpPr>
        <p:spPr>
          <a:xfrm rot="10800000">
            <a:off x="3571868" y="142853"/>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Combinar"/>
          <p:cNvSpPr/>
          <p:nvPr/>
        </p:nvSpPr>
        <p:spPr>
          <a:xfrm rot="10800000">
            <a:off x="3571868" y="-285776"/>
            <a:ext cx="2024072" cy="1000107"/>
          </a:xfrm>
          <a:prstGeom prst="flowChartMerge">
            <a:avLst/>
          </a:prstGeom>
          <a:blipFill>
            <a:blip r:embed="rId3">
              <a:duotone>
                <a:schemeClr val="accent3">
                  <a:shade val="45000"/>
                  <a:satMod val="135000"/>
                </a:schemeClr>
                <a:prstClr val="white"/>
              </a:duotone>
              <a:lum bright="-10000" contrast="2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ppt_x"/>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ppt_x"/>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ppt_x"/>
                                          </p:val>
                                        </p:tav>
                                        <p:tav tm="100000">
                                          <p:val>
                                            <p:strVal val="#ppt_x"/>
                                          </p:val>
                                        </p:tav>
                                      </p:tavLst>
                                    </p:anim>
                                    <p:anim calcmode="lin" valueType="num">
                                      <p:cBhvr additive="base">
                                        <p:cTn id="62" dur="2000" fill="hold"/>
                                        <p:tgtEl>
                                          <p:spTgt spid="2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2000" fill="hold"/>
                                        <p:tgtEl>
                                          <p:spTgt spid="28"/>
                                        </p:tgtEl>
                                        <p:attrNameLst>
                                          <p:attrName>ppt_x</p:attrName>
                                        </p:attrNameLst>
                                      </p:cBhvr>
                                      <p:tavLst>
                                        <p:tav tm="0">
                                          <p:val>
                                            <p:strVal val="#ppt_x"/>
                                          </p:val>
                                        </p:tav>
                                        <p:tav tm="100000">
                                          <p:val>
                                            <p:strVal val="#ppt_x"/>
                                          </p:val>
                                        </p:tav>
                                      </p:tavLst>
                                    </p:anim>
                                    <p:anim calcmode="lin" valueType="num">
                                      <p:cBhvr additive="base">
                                        <p:cTn id="66" dur="20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2000" fill="hold"/>
                                        <p:tgtEl>
                                          <p:spTgt spid="29"/>
                                        </p:tgtEl>
                                        <p:attrNameLst>
                                          <p:attrName>ppt_x</p:attrName>
                                        </p:attrNameLst>
                                      </p:cBhvr>
                                      <p:tavLst>
                                        <p:tav tm="0">
                                          <p:val>
                                            <p:strVal val="#ppt_x"/>
                                          </p:val>
                                        </p:tav>
                                        <p:tav tm="100000">
                                          <p:val>
                                            <p:strVal val="#ppt_x"/>
                                          </p:val>
                                        </p:tav>
                                      </p:tavLst>
                                    </p:anim>
                                    <p:anim calcmode="lin" valueType="num">
                                      <p:cBhvr additive="base">
                                        <p:cTn id="70" dur="2000" fill="hold"/>
                                        <p:tgtEl>
                                          <p:spTgt spid="2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additive="base">
                                        <p:cTn id="73" dur="2000" fill="hold"/>
                                        <p:tgtEl>
                                          <p:spTgt spid="30"/>
                                        </p:tgtEl>
                                        <p:attrNameLst>
                                          <p:attrName>ppt_x</p:attrName>
                                        </p:attrNameLst>
                                      </p:cBhvr>
                                      <p:tavLst>
                                        <p:tav tm="0">
                                          <p:val>
                                            <p:strVal val="#ppt_x"/>
                                          </p:val>
                                        </p:tav>
                                        <p:tav tm="100000">
                                          <p:val>
                                            <p:strVal val="#ppt_x"/>
                                          </p:val>
                                        </p:tav>
                                      </p:tavLst>
                                    </p:anim>
                                    <p:anim calcmode="lin" valueType="num">
                                      <p:cBhvr additive="base">
                                        <p:cTn id="74" dur="2000" fill="hold"/>
                                        <p:tgtEl>
                                          <p:spTgt spid="30"/>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2000" fill="hold"/>
                                        <p:tgtEl>
                                          <p:spTgt spid="31"/>
                                        </p:tgtEl>
                                        <p:attrNameLst>
                                          <p:attrName>ppt_x</p:attrName>
                                        </p:attrNameLst>
                                      </p:cBhvr>
                                      <p:tavLst>
                                        <p:tav tm="0">
                                          <p:val>
                                            <p:strVal val="#ppt_x"/>
                                          </p:val>
                                        </p:tav>
                                        <p:tav tm="100000">
                                          <p:val>
                                            <p:strVal val="#ppt_x"/>
                                          </p:val>
                                        </p:tav>
                                      </p:tavLst>
                                    </p:anim>
                                    <p:anim calcmode="lin" valueType="num">
                                      <p:cBhvr additive="base">
                                        <p:cTn id="78" dur="2000" fill="hold"/>
                                        <p:tgtEl>
                                          <p:spTgt spid="31"/>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2"/>
                                        </p:tgtEl>
                                        <p:attrNameLst>
                                          <p:attrName>style.visibility</p:attrName>
                                        </p:attrNameLst>
                                      </p:cBhvr>
                                      <p:to>
                                        <p:strVal val="visible"/>
                                      </p:to>
                                    </p:set>
                                    <p:anim calcmode="lin" valueType="num">
                                      <p:cBhvr additive="base">
                                        <p:cTn id="81" dur="2000" fill="hold"/>
                                        <p:tgtEl>
                                          <p:spTgt spid="32"/>
                                        </p:tgtEl>
                                        <p:attrNameLst>
                                          <p:attrName>ppt_x</p:attrName>
                                        </p:attrNameLst>
                                      </p:cBhvr>
                                      <p:tavLst>
                                        <p:tav tm="0">
                                          <p:val>
                                            <p:strVal val="#ppt_x"/>
                                          </p:val>
                                        </p:tav>
                                        <p:tav tm="100000">
                                          <p:val>
                                            <p:strVal val="#ppt_x"/>
                                          </p:val>
                                        </p:tav>
                                      </p:tavLst>
                                    </p:anim>
                                    <p:anim calcmode="lin" valueType="num">
                                      <p:cBhvr additive="base">
                                        <p:cTn id="82" dur="2000" fill="hold"/>
                                        <p:tgtEl>
                                          <p:spTgt spid="32"/>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ppt_x"/>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2000" fill="hold"/>
                                        <p:tgtEl>
                                          <p:spTgt spid="34"/>
                                        </p:tgtEl>
                                        <p:attrNameLst>
                                          <p:attrName>ppt_x</p:attrName>
                                        </p:attrNameLst>
                                      </p:cBhvr>
                                      <p:tavLst>
                                        <p:tav tm="0">
                                          <p:val>
                                            <p:strVal val="#ppt_x"/>
                                          </p:val>
                                        </p:tav>
                                        <p:tav tm="100000">
                                          <p:val>
                                            <p:strVal val="#ppt_x"/>
                                          </p:val>
                                        </p:tav>
                                      </p:tavLst>
                                    </p:anim>
                                    <p:anim calcmode="lin" valueType="num">
                                      <p:cBhvr additive="base">
                                        <p:cTn id="90" dur="2000" fill="hold"/>
                                        <p:tgtEl>
                                          <p:spTgt spid="3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anim calcmode="lin" valueType="num">
                                      <p:cBhvr additive="base">
                                        <p:cTn id="93" dur="2000" fill="hold"/>
                                        <p:tgtEl>
                                          <p:spTgt spid="35"/>
                                        </p:tgtEl>
                                        <p:attrNameLst>
                                          <p:attrName>ppt_x</p:attrName>
                                        </p:attrNameLst>
                                      </p:cBhvr>
                                      <p:tavLst>
                                        <p:tav tm="0">
                                          <p:val>
                                            <p:strVal val="#ppt_x"/>
                                          </p:val>
                                        </p:tav>
                                        <p:tav tm="100000">
                                          <p:val>
                                            <p:strVal val="#ppt_x"/>
                                          </p:val>
                                        </p:tav>
                                      </p:tavLst>
                                    </p:anim>
                                    <p:anim calcmode="lin" valueType="num">
                                      <p:cBhvr additive="base">
                                        <p:cTn id="94" dur="2000" fill="hold"/>
                                        <p:tgtEl>
                                          <p:spTgt spid="35"/>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2000" fill="hold"/>
                                        <p:tgtEl>
                                          <p:spTgt spid="14"/>
                                        </p:tgtEl>
                                        <p:attrNameLst>
                                          <p:attrName>ppt_x</p:attrName>
                                        </p:attrNameLst>
                                      </p:cBhvr>
                                      <p:tavLst>
                                        <p:tav tm="0">
                                          <p:val>
                                            <p:strVal val="#ppt_x"/>
                                          </p:val>
                                        </p:tav>
                                        <p:tav tm="100000">
                                          <p:val>
                                            <p:strVal val="#ppt_x"/>
                                          </p:val>
                                        </p:tav>
                                      </p:tavLst>
                                    </p:anim>
                                    <p:anim calcmode="lin" valueType="num">
                                      <p:cBhvr additive="base">
                                        <p:cTn id="98" dur="2000" fill="hold"/>
                                        <p:tgtEl>
                                          <p:spTgt spid="14"/>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ppt_x"/>
                                          </p:val>
                                        </p:tav>
                                        <p:tav tm="100000">
                                          <p:val>
                                            <p:strVal val="#ppt_x"/>
                                          </p:val>
                                        </p:tav>
                                      </p:tavLst>
                                    </p:anim>
                                    <p:anim calcmode="lin" valueType="num">
                                      <p:cBhvr additive="base">
                                        <p:cTn id="102" dur="2000" fill="hold"/>
                                        <p:tgtEl>
                                          <p:spTgt spid="15"/>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ppt_x"/>
                                          </p:val>
                                        </p:tav>
                                        <p:tav tm="100000">
                                          <p:val>
                                            <p:strVal val="#ppt_x"/>
                                          </p:val>
                                        </p:tav>
                                      </p:tavLst>
                                    </p:anim>
                                    <p:anim calcmode="lin" valueType="num">
                                      <p:cBhvr additive="base">
                                        <p:cTn id="106" dur="2000" fill="hold"/>
                                        <p:tgtEl>
                                          <p:spTgt spid="16"/>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ppt_x"/>
                                          </p:val>
                                        </p:tav>
                                        <p:tav tm="100000">
                                          <p:val>
                                            <p:strVal val="#ppt_x"/>
                                          </p:val>
                                        </p:tav>
                                      </p:tavLst>
                                    </p:anim>
                                    <p:anim calcmode="lin" valueType="num">
                                      <p:cBhvr additive="base">
                                        <p:cTn id="110" dur="2000" fill="hold"/>
                                        <p:tgtEl>
                                          <p:spTgt spid="17"/>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18"/>
                                        </p:tgtEl>
                                        <p:attrNameLst>
                                          <p:attrName>style.visibility</p:attrName>
                                        </p:attrNameLst>
                                      </p:cBhvr>
                                      <p:to>
                                        <p:strVal val="visible"/>
                                      </p:to>
                                    </p:set>
                                    <p:anim calcmode="lin" valueType="num">
                                      <p:cBhvr additive="base">
                                        <p:cTn id="113" dur="2000" fill="hold"/>
                                        <p:tgtEl>
                                          <p:spTgt spid="18"/>
                                        </p:tgtEl>
                                        <p:attrNameLst>
                                          <p:attrName>ppt_x</p:attrName>
                                        </p:attrNameLst>
                                      </p:cBhvr>
                                      <p:tavLst>
                                        <p:tav tm="0">
                                          <p:val>
                                            <p:strVal val="#ppt_x"/>
                                          </p:val>
                                        </p:tav>
                                        <p:tav tm="100000">
                                          <p:val>
                                            <p:strVal val="#ppt_x"/>
                                          </p:val>
                                        </p:tav>
                                      </p:tavLst>
                                    </p:anim>
                                    <p:anim calcmode="lin" valueType="num">
                                      <p:cBhvr additive="base">
                                        <p:cTn id="114" dur="2000" fill="hold"/>
                                        <p:tgtEl>
                                          <p:spTgt spid="18"/>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 calcmode="lin" valueType="num">
                                      <p:cBhvr additive="base">
                                        <p:cTn id="117" dur="2000" fill="hold"/>
                                        <p:tgtEl>
                                          <p:spTgt spid="19"/>
                                        </p:tgtEl>
                                        <p:attrNameLst>
                                          <p:attrName>ppt_x</p:attrName>
                                        </p:attrNameLst>
                                      </p:cBhvr>
                                      <p:tavLst>
                                        <p:tav tm="0">
                                          <p:val>
                                            <p:strVal val="#ppt_x"/>
                                          </p:val>
                                        </p:tav>
                                        <p:tav tm="100000">
                                          <p:val>
                                            <p:strVal val="#ppt_x"/>
                                          </p:val>
                                        </p:tav>
                                      </p:tavLst>
                                    </p:anim>
                                    <p:anim calcmode="lin" valueType="num">
                                      <p:cBhvr additive="base">
                                        <p:cTn id="118" dur="2000" fill="hold"/>
                                        <p:tgtEl>
                                          <p:spTgt spid="19"/>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2000" fill="hold"/>
                                        <p:tgtEl>
                                          <p:spTgt spid="20"/>
                                        </p:tgtEl>
                                        <p:attrNameLst>
                                          <p:attrName>ppt_x</p:attrName>
                                        </p:attrNameLst>
                                      </p:cBhvr>
                                      <p:tavLst>
                                        <p:tav tm="0">
                                          <p:val>
                                            <p:strVal val="#ppt_x"/>
                                          </p:val>
                                        </p:tav>
                                        <p:tav tm="100000">
                                          <p:val>
                                            <p:strVal val="#ppt_x"/>
                                          </p:val>
                                        </p:tav>
                                      </p:tavLst>
                                    </p:anim>
                                    <p:anim calcmode="lin" valueType="num">
                                      <p:cBhvr additive="base">
                                        <p:cTn id="122" dur="2000" fill="hold"/>
                                        <p:tgtEl>
                                          <p:spTgt spid="20"/>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ppt_x"/>
                                          </p:val>
                                        </p:tav>
                                        <p:tav tm="100000">
                                          <p:val>
                                            <p:strVal val="#ppt_x"/>
                                          </p:val>
                                        </p:tav>
                                      </p:tavLst>
                                    </p:anim>
                                    <p:anim calcmode="lin" valueType="num">
                                      <p:cBhvr additive="base">
                                        <p:cTn id="126" dur="2000" fill="hold"/>
                                        <p:tgtEl>
                                          <p:spTgt spid="21"/>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2000" fill="hold"/>
                                        <p:tgtEl>
                                          <p:spTgt spid="22"/>
                                        </p:tgtEl>
                                        <p:attrNameLst>
                                          <p:attrName>ppt_x</p:attrName>
                                        </p:attrNameLst>
                                      </p:cBhvr>
                                      <p:tavLst>
                                        <p:tav tm="0">
                                          <p:val>
                                            <p:strVal val="#ppt_x"/>
                                          </p:val>
                                        </p:tav>
                                        <p:tav tm="100000">
                                          <p:val>
                                            <p:strVal val="#ppt_x"/>
                                          </p:val>
                                        </p:tav>
                                      </p:tavLst>
                                    </p:anim>
                                    <p:anim calcmode="lin" valueType="num">
                                      <p:cBhvr additive="base">
                                        <p:cTn id="130" dur="2000" fill="hold"/>
                                        <p:tgtEl>
                                          <p:spTgt spid="22"/>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additive="base">
                                        <p:cTn id="133" dur="2000" fill="hold"/>
                                        <p:tgtEl>
                                          <p:spTgt spid="23"/>
                                        </p:tgtEl>
                                        <p:attrNameLst>
                                          <p:attrName>ppt_x</p:attrName>
                                        </p:attrNameLst>
                                      </p:cBhvr>
                                      <p:tavLst>
                                        <p:tav tm="0">
                                          <p:val>
                                            <p:strVal val="#ppt_x"/>
                                          </p:val>
                                        </p:tav>
                                        <p:tav tm="100000">
                                          <p:val>
                                            <p:strVal val="#ppt_x"/>
                                          </p:val>
                                        </p:tav>
                                      </p:tavLst>
                                    </p:anim>
                                    <p:anim calcmode="lin" valueType="num">
                                      <p:cBhvr additive="base">
                                        <p:cTn id="134" dur="2000" fill="hold"/>
                                        <p:tgtEl>
                                          <p:spTgt spid="23"/>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24"/>
                                        </p:tgtEl>
                                        <p:attrNameLst>
                                          <p:attrName>style.visibility</p:attrName>
                                        </p:attrNameLst>
                                      </p:cBhvr>
                                      <p:to>
                                        <p:strVal val="visible"/>
                                      </p:to>
                                    </p:set>
                                    <p:anim calcmode="lin" valueType="num">
                                      <p:cBhvr additive="base">
                                        <p:cTn id="137" dur="2000" fill="hold"/>
                                        <p:tgtEl>
                                          <p:spTgt spid="24"/>
                                        </p:tgtEl>
                                        <p:attrNameLst>
                                          <p:attrName>ppt_x</p:attrName>
                                        </p:attrNameLst>
                                      </p:cBhvr>
                                      <p:tavLst>
                                        <p:tav tm="0">
                                          <p:val>
                                            <p:strVal val="#ppt_x"/>
                                          </p:val>
                                        </p:tav>
                                        <p:tav tm="100000">
                                          <p:val>
                                            <p:strVal val="#ppt_x"/>
                                          </p:val>
                                        </p:tav>
                                      </p:tavLst>
                                    </p:anim>
                                    <p:anim calcmode="lin" valueType="num">
                                      <p:cBhvr additive="base">
                                        <p:cTn id="138" dur="2000" fill="hold"/>
                                        <p:tgtEl>
                                          <p:spTgt spid="24"/>
                                        </p:tgtEl>
                                        <p:attrNameLst>
                                          <p:attrName>ppt_y</p:attrName>
                                        </p:attrNameLst>
                                      </p:cBhvr>
                                      <p:tavLst>
                                        <p:tav tm="0">
                                          <p:val>
                                            <p:strVal val="1+#ppt_h/2"/>
                                          </p:val>
                                        </p:tav>
                                        <p:tav tm="100000">
                                          <p:val>
                                            <p:strVal val="#ppt_y"/>
                                          </p:val>
                                        </p:tav>
                                      </p:tavLst>
                                    </p:anim>
                                  </p:childTnLst>
                                </p:cTn>
                              </p:par>
                              <p:par>
                                <p:cTn id="139" presetID="8" presetClass="emph" presetSubtype="0" fill="hold" grpId="1" nodeType="withEffect">
                                  <p:stCondLst>
                                    <p:cond delay="0"/>
                                  </p:stCondLst>
                                  <p:childTnLst>
                                    <p:animRot by="21600000">
                                      <p:cBhvr>
                                        <p:cTn id="140" dur="2000" fill="hold"/>
                                        <p:tgtEl>
                                          <p:spTgt spid="3"/>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4"/>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5"/>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6"/>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7"/>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1"/>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2"/>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3"/>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32"/>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33"/>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4"/>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35"/>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1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1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1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2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24"/>
                                        </p:tgtEl>
                                        <p:attrNameLst>
                                          <p:attrName>r</p:attrName>
                                        </p:attrNameLst>
                                      </p:cBhvr>
                                    </p:animRot>
                                  </p:childTnLst>
                                </p:cTn>
                              </p:par>
                              <p:par>
                                <p:cTn id="205" presetID="2" presetClass="exit" presetSubtype="4" fill="hold" grpId="2" nodeType="withEffect">
                                  <p:stCondLst>
                                    <p:cond delay="0"/>
                                  </p:stCondLst>
                                  <p:childTnLst>
                                    <p:anim calcmode="lin" valueType="num">
                                      <p:cBhvr additive="base">
                                        <p:cTn id="206" dur="2000"/>
                                        <p:tgtEl>
                                          <p:spTgt spid="3"/>
                                        </p:tgtEl>
                                        <p:attrNameLst>
                                          <p:attrName>ppt_x</p:attrName>
                                        </p:attrNameLst>
                                      </p:cBhvr>
                                      <p:tavLst>
                                        <p:tav tm="0">
                                          <p:val>
                                            <p:strVal val="ppt_x"/>
                                          </p:val>
                                        </p:tav>
                                        <p:tav tm="100000">
                                          <p:val>
                                            <p:strVal val="ppt_x"/>
                                          </p:val>
                                        </p:tav>
                                      </p:tavLst>
                                    </p:anim>
                                    <p:anim calcmode="lin" valueType="num">
                                      <p:cBhvr additive="base">
                                        <p:cTn id="207" dur="2000"/>
                                        <p:tgtEl>
                                          <p:spTgt spid="3"/>
                                        </p:tgtEl>
                                        <p:attrNameLst>
                                          <p:attrName>ppt_y</p:attrName>
                                        </p:attrNameLst>
                                      </p:cBhvr>
                                      <p:tavLst>
                                        <p:tav tm="0">
                                          <p:val>
                                            <p:strVal val="ppt_y"/>
                                          </p:val>
                                        </p:tav>
                                        <p:tav tm="100000">
                                          <p:val>
                                            <p:strVal val="1+ppt_h/2"/>
                                          </p:val>
                                        </p:tav>
                                      </p:tavLst>
                                    </p:anim>
                                    <p:set>
                                      <p:cBhvr>
                                        <p:cTn id="208" dur="1" fill="hold">
                                          <p:stCondLst>
                                            <p:cond delay="1999"/>
                                          </p:stCondLst>
                                        </p:cTn>
                                        <p:tgtEl>
                                          <p:spTgt spid="3"/>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2000"/>
                                        <p:tgtEl>
                                          <p:spTgt spid="4"/>
                                        </p:tgtEl>
                                        <p:attrNameLst>
                                          <p:attrName>ppt_x</p:attrName>
                                        </p:attrNameLst>
                                      </p:cBhvr>
                                      <p:tavLst>
                                        <p:tav tm="0">
                                          <p:val>
                                            <p:strVal val="ppt_x"/>
                                          </p:val>
                                        </p:tav>
                                        <p:tav tm="100000">
                                          <p:val>
                                            <p:strVal val="ppt_x"/>
                                          </p:val>
                                        </p:tav>
                                      </p:tavLst>
                                    </p:anim>
                                    <p:anim calcmode="lin" valueType="num">
                                      <p:cBhvr additive="base">
                                        <p:cTn id="211" dur="2000"/>
                                        <p:tgtEl>
                                          <p:spTgt spid="4"/>
                                        </p:tgtEl>
                                        <p:attrNameLst>
                                          <p:attrName>ppt_y</p:attrName>
                                        </p:attrNameLst>
                                      </p:cBhvr>
                                      <p:tavLst>
                                        <p:tav tm="0">
                                          <p:val>
                                            <p:strVal val="ppt_y"/>
                                          </p:val>
                                        </p:tav>
                                        <p:tav tm="100000">
                                          <p:val>
                                            <p:strVal val="1+ppt_h/2"/>
                                          </p:val>
                                        </p:tav>
                                      </p:tavLst>
                                    </p:anim>
                                    <p:set>
                                      <p:cBhvr>
                                        <p:cTn id="212" dur="1" fill="hold">
                                          <p:stCondLst>
                                            <p:cond delay="1999"/>
                                          </p:stCondLst>
                                        </p:cTn>
                                        <p:tgtEl>
                                          <p:spTgt spid="4"/>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2000"/>
                                        <p:tgtEl>
                                          <p:spTgt spid="5"/>
                                        </p:tgtEl>
                                        <p:attrNameLst>
                                          <p:attrName>ppt_x</p:attrName>
                                        </p:attrNameLst>
                                      </p:cBhvr>
                                      <p:tavLst>
                                        <p:tav tm="0">
                                          <p:val>
                                            <p:strVal val="ppt_x"/>
                                          </p:val>
                                        </p:tav>
                                        <p:tav tm="100000">
                                          <p:val>
                                            <p:strVal val="ppt_x"/>
                                          </p:val>
                                        </p:tav>
                                      </p:tavLst>
                                    </p:anim>
                                    <p:anim calcmode="lin" valueType="num">
                                      <p:cBhvr additive="base">
                                        <p:cTn id="215" dur="2000"/>
                                        <p:tgtEl>
                                          <p:spTgt spid="5"/>
                                        </p:tgtEl>
                                        <p:attrNameLst>
                                          <p:attrName>ppt_y</p:attrName>
                                        </p:attrNameLst>
                                      </p:cBhvr>
                                      <p:tavLst>
                                        <p:tav tm="0">
                                          <p:val>
                                            <p:strVal val="ppt_y"/>
                                          </p:val>
                                        </p:tav>
                                        <p:tav tm="100000">
                                          <p:val>
                                            <p:strVal val="1+ppt_h/2"/>
                                          </p:val>
                                        </p:tav>
                                      </p:tavLst>
                                    </p:anim>
                                    <p:set>
                                      <p:cBhvr>
                                        <p:cTn id="216" dur="1" fill="hold">
                                          <p:stCondLst>
                                            <p:cond delay="1999"/>
                                          </p:stCondLst>
                                        </p:cTn>
                                        <p:tgtEl>
                                          <p:spTgt spid="5"/>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2000"/>
                                        <p:tgtEl>
                                          <p:spTgt spid="6"/>
                                        </p:tgtEl>
                                        <p:attrNameLst>
                                          <p:attrName>ppt_x</p:attrName>
                                        </p:attrNameLst>
                                      </p:cBhvr>
                                      <p:tavLst>
                                        <p:tav tm="0">
                                          <p:val>
                                            <p:strVal val="ppt_x"/>
                                          </p:val>
                                        </p:tav>
                                        <p:tav tm="100000">
                                          <p:val>
                                            <p:strVal val="ppt_x"/>
                                          </p:val>
                                        </p:tav>
                                      </p:tavLst>
                                    </p:anim>
                                    <p:anim calcmode="lin" valueType="num">
                                      <p:cBhvr additive="base">
                                        <p:cTn id="219" dur="2000"/>
                                        <p:tgtEl>
                                          <p:spTgt spid="6"/>
                                        </p:tgtEl>
                                        <p:attrNameLst>
                                          <p:attrName>ppt_y</p:attrName>
                                        </p:attrNameLst>
                                      </p:cBhvr>
                                      <p:tavLst>
                                        <p:tav tm="0">
                                          <p:val>
                                            <p:strVal val="ppt_y"/>
                                          </p:val>
                                        </p:tav>
                                        <p:tav tm="100000">
                                          <p:val>
                                            <p:strVal val="1+ppt_h/2"/>
                                          </p:val>
                                        </p:tav>
                                      </p:tavLst>
                                    </p:anim>
                                    <p:set>
                                      <p:cBhvr>
                                        <p:cTn id="220" dur="1" fill="hold">
                                          <p:stCondLst>
                                            <p:cond delay="1999"/>
                                          </p:stCondLst>
                                        </p:cTn>
                                        <p:tgtEl>
                                          <p:spTgt spid="6"/>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2000"/>
                                        <p:tgtEl>
                                          <p:spTgt spid="7"/>
                                        </p:tgtEl>
                                        <p:attrNameLst>
                                          <p:attrName>ppt_x</p:attrName>
                                        </p:attrNameLst>
                                      </p:cBhvr>
                                      <p:tavLst>
                                        <p:tav tm="0">
                                          <p:val>
                                            <p:strVal val="ppt_x"/>
                                          </p:val>
                                        </p:tav>
                                        <p:tav tm="100000">
                                          <p:val>
                                            <p:strVal val="ppt_x"/>
                                          </p:val>
                                        </p:tav>
                                      </p:tavLst>
                                    </p:anim>
                                    <p:anim calcmode="lin" valueType="num">
                                      <p:cBhvr additive="base">
                                        <p:cTn id="223" dur="2000"/>
                                        <p:tgtEl>
                                          <p:spTgt spid="7"/>
                                        </p:tgtEl>
                                        <p:attrNameLst>
                                          <p:attrName>ppt_y</p:attrName>
                                        </p:attrNameLst>
                                      </p:cBhvr>
                                      <p:tavLst>
                                        <p:tav tm="0">
                                          <p:val>
                                            <p:strVal val="ppt_y"/>
                                          </p:val>
                                        </p:tav>
                                        <p:tav tm="100000">
                                          <p:val>
                                            <p:strVal val="1+ppt_h/2"/>
                                          </p:val>
                                        </p:tav>
                                      </p:tavLst>
                                    </p:anim>
                                    <p:set>
                                      <p:cBhvr>
                                        <p:cTn id="224" dur="1" fill="hold">
                                          <p:stCondLst>
                                            <p:cond delay="1999"/>
                                          </p:stCondLst>
                                        </p:cTn>
                                        <p:tgtEl>
                                          <p:spTgt spid="7"/>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ppt_x"/>
                                          </p:val>
                                        </p:tav>
                                      </p:tavLst>
                                    </p:anim>
                                    <p:anim calcmode="lin" valueType="num">
                                      <p:cBhvr additive="base">
                                        <p:cTn id="227" dur="2000"/>
                                        <p:tgtEl>
                                          <p:spTgt spid="8"/>
                                        </p:tgtEl>
                                        <p:attrNameLst>
                                          <p:attrName>ppt_y</p:attrName>
                                        </p:attrNameLst>
                                      </p:cBhvr>
                                      <p:tavLst>
                                        <p:tav tm="0">
                                          <p:val>
                                            <p:strVal val="ppt_y"/>
                                          </p:val>
                                        </p:tav>
                                        <p:tav tm="100000">
                                          <p:val>
                                            <p:strVal val="1+ppt_h/2"/>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4" fill="hold" grpId="2" nodeType="withEffect">
                                  <p:stCondLst>
                                    <p:cond delay="0"/>
                                  </p:stCondLst>
                                  <p:childTnLst>
                                    <p:anim calcmode="lin" valueType="num">
                                      <p:cBhvr additive="base">
                                        <p:cTn id="230" dur="2000"/>
                                        <p:tgtEl>
                                          <p:spTgt spid="9"/>
                                        </p:tgtEl>
                                        <p:attrNameLst>
                                          <p:attrName>ppt_x</p:attrName>
                                        </p:attrNameLst>
                                      </p:cBhvr>
                                      <p:tavLst>
                                        <p:tav tm="0">
                                          <p:val>
                                            <p:strVal val="ppt_x"/>
                                          </p:val>
                                        </p:tav>
                                        <p:tav tm="100000">
                                          <p:val>
                                            <p:strVal val="ppt_x"/>
                                          </p:val>
                                        </p:tav>
                                      </p:tavLst>
                                    </p:anim>
                                    <p:anim calcmode="lin" valueType="num">
                                      <p:cBhvr additive="base">
                                        <p:cTn id="231" dur="2000"/>
                                        <p:tgtEl>
                                          <p:spTgt spid="9"/>
                                        </p:tgtEl>
                                        <p:attrNameLst>
                                          <p:attrName>ppt_y</p:attrName>
                                        </p:attrNameLst>
                                      </p:cBhvr>
                                      <p:tavLst>
                                        <p:tav tm="0">
                                          <p:val>
                                            <p:strVal val="ppt_y"/>
                                          </p:val>
                                        </p:tav>
                                        <p:tav tm="100000">
                                          <p:val>
                                            <p:strVal val="1+ppt_h/2"/>
                                          </p:val>
                                        </p:tav>
                                      </p:tavLst>
                                    </p:anim>
                                    <p:set>
                                      <p:cBhvr>
                                        <p:cTn id="232" dur="1" fill="hold">
                                          <p:stCondLst>
                                            <p:cond delay="1999"/>
                                          </p:stCondLst>
                                        </p:cTn>
                                        <p:tgtEl>
                                          <p:spTgt spid="9"/>
                                        </p:tgtEl>
                                        <p:attrNameLst>
                                          <p:attrName>style.visibility</p:attrName>
                                        </p:attrNameLst>
                                      </p:cBhvr>
                                      <p:to>
                                        <p:strVal val="hidden"/>
                                      </p:to>
                                    </p:set>
                                  </p:childTnLst>
                                </p:cTn>
                              </p:par>
                              <p:par>
                                <p:cTn id="233" presetID="2" presetClass="exit" presetSubtype="4"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ppt_x"/>
                                          </p:val>
                                        </p:tav>
                                      </p:tavLst>
                                    </p:anim>
                                    <p:anim calcmode="lin" valueType="num">
                                      <p:cBhvr additive="base">
                                        <p:cTn id="235" dur="2000"/>
                                        <p:tgtEl>
                                          <p:spTgt spid="10"/>
                                        </p:tgtEl>
                                        <p:attrNameLst>
                                          <p:attrName>ppt_y</p:attrName>
                                        </p:attrNameLst>
                                      </p:cBhvr>
                                      <p:tavLst>
                                        <p:tav tm="0">
                                          <p:val>
                                            <p:strVal val="ppt_y"/>
                                          </p:val>
                                        </p:tav>
                                        <p:tav tm="100000">
                                          <p:val>
                                            <p:strVal val="1+ppt_h/2"/>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4" fill="hold" grpId="2"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ppt_x"/>
                                          </p:val>
                                        </p:tav>
                                      </p:tavLst>
                                    </p:anim>
                                    <p:anim calcmode="lin" valueType="num">
                                      <p:cBhvr additive="base">
                                        <p:cTn id="239" dur="2000"/>
                                        <p:tgtEl>
                                          <p:spTgt spid="11"/>
                                        </p:tgtEl>
                                        <p:attrNameLst>
                                          <p:attrName>ppt_y</p:attrName>
                                        </p:attrNameLst>
                                      </p:cBhvr>
                                      <p:tavLst>
                                        <p:tav tm="0">
                                          <p:val>
                                            <p:strVal val="ppt_y"/>
                                          </p:val>
                                        </p:tav>
                                        <p:tav tm="100000">
                                          <p:val>
                                            <p:strVal val="1+ppt_h/2"/>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4" fill="hold" grpId="2" nodeType="withEffect">
                                  <p:stCondLst>
                                    <p:cond delay="0"/>
                                  </p:stCondLst>
                                  <p:childTnLst>
                                    <p:anim calcmode="lin" valueType="num">
                                      <p:cBhvr additive="base">
                                        <p:cTn id="242" dur="2000"/>
                                        <p:tgtEl>
                                          <p:spTgt spid="12"/>
                                        </p:tgtEl>
                                        <p:attrNameLst>
                                          <p:attrName>ppt_x</p:attrName>
                                        </p:attrNameLst>
                                      </p:cBhvr>
                                      <p:tavLst>
                                        <p:tav tm="0">
                                          <p:val>
                                            <p:strVal val="ppt_x"/>
                                          </p:val>
                                        </p:tav>
                                        <p:tav tm="100000">
                                          <p:val>
                                            <p:strVal val="ppt_x"/>
                                          </p:val>
                                        </p:tav>
                                      </p:tavLst>
                                    </p:anim>
                                    <p:anim calcmode="lin" valueType="num">
                                      <p:cBhvr additive="base">
                                        <p:cTn id="243" dur="2000"/>
                                        <p:tgtEl>
                                          <p:spTgt spid="12"/>
                                        </p:tgtEl>
                                        <p:attrNameLst>
                                          <p:attrName>ppt_y</p:attrName>
                                        </p:attrNameLst>
                                      </p:cBhvr>
                                      <p:tavLst>
                                        <p:tav tm="0">
                                          <p:val>
                                            <p:strVal val="ppt_y"/>
                                          </p:val>
                                        </p:tav>
                                        <p:tav tm="100000">
                                          <p:val>
                                            <p:strVal val="1+ppt_h/2"/>
                                          </p:val>
                                        </p:tav>
                                      </p:tavLst>
                                    </p:anim>
                                    <p:set>
                                      <p:cBhvr>
                                        <p:cTn id="244" dur="1" fill="hold">
                                          <p:stCondLst>
                                            <p:cond delay="1999"/>
                                          </p:stCondLst>
                                        </p:cTn>
                                        <p:tgtEl>
                                          <p:spTgt spid="12"/>
                                        </p:tgtEl>
                                        <p:attrNameLst>
                                          <p:attrName>style.visibility</p:attrName>
                                        </p:attrNameLst>
                                      </p:cBhvr>
                                      <p:to>
                                        <p:strVal val="hidden"/>
                                      </p:to>
                                    </p:set>
                                  </p:childTnLst>
                                </p:cTn>
                              </p:par>
                              <p:par>
                                <p:cTn id="245" presetID="2" presetClass="exit" presetSubtype="4" fill="hold" grpId="2" nodeType="withEffect">
                                  <p:stCondLst>
                                    <p:cond delay="0"/>
                                  </p:stCondLst>
                                  <p:childTnLst>
                                    <p:anim calcmode="lin" valueType="num">
                                      <p:cBhvr additive="base">
                                        <p:cTn id="246" dur="2000"/>
                                        <p:tgtEl>
                                          <p:spTgt spid="13"/>
                                        </p:tgtEl>
                                        <p:attrNameLst>
                                          <p:attrName>ppt_x</p:attrName>
                                        </p:attrNameLst>
                                      </p:cBhvr>
                                      <p:tavLst>
                                        <p:tav tm="0">
                                          <p:val>
                                            <p:strVal val="ppt_x"/>
                                          </p:val>
                                        </p:tav>
                                        <p:tav tm="100000">
                                          <p:val>
                                            <p:strVal val="ppt_x"/>
                                          </p:val>
                                        </p:tav>
                                      </p:tavLst>
                                    </p:anim>
                                    <p:anim calcmode="lin" valueType="num">
                                      <p:cBhvr additive="base">
                                        <p:cTn id="247" dur="2000"/>
                                        <p:tgtEl>
                                          <p:spTgt spid="13"/>
                                        </p:tgtEl>
                                        <p:attrNameLst>
                                          <p:attrName>ppt_y</p:attrName>
                                        </p:attrNameLst>
                                      </p:cBhvr>
                                      <p:tavLst>
                                        <p:tav tm="0">
                                          <p:val>
                                            <p:strVal val="ppt_y"/>
                                          </p:val>
                                        </p:tav>
                                        <p:tav tm="100000">
                                          <p:val>
                                            <p:strVal val="1+ppt_h/2"/>
                                          </p:val>
                                        </p:tav>
                                      </p:tavLst>
                                    </p:anim>
                                    <p:set>
                                      <p:cBhvr>
                                        <p:cTn id="248" dur="1" fill="hold">
                                          <p:stCondLst>
                                            <p:cond delay="1999"/>
                                          </p:stCondLst>
                                        </p:cTn>
                                        <p:tgtEl>
                                          <p:spTgt spid="13"/>
                                        </p:tgtEl>
                                        <p:attrNameLst>
                                          <p:attrName>style.visibility</p:attrName>
                                        </p:attrNameLst>
                                      </p:cBhvr>
                                      <p:to>
                                        <p:strVal val="hidden"/>
                                      </p:to>
                                    </p:set>
                                  </p:childTnLst>
                                </p:cTn>
                              </p:par>
                              <p:par>
                                <p:cTn id="249" presetID="2" presetClass="exit" presetSubtype="4" fill="hold" grpId="2" nodeType="withEffect">
                                  <p:stCondLst>
                                    <p:cond delay="0"/>
                                  </p:stCondLst>
                                  <p:childTnLst>
                                    <p:anim calcmode="lin" valueType="num">
                                      <p:cBhvr additive="base">
                                        <p:cTn id="250" dur="2000"/>
                                        <p:tgtEl>
                                          <p:spTgt spid="25"/>
                                        </p:tgtEl>
                                        <p:attrNameLst>
                                          <p:attrName>ppt_x</p:attrName>
                                        </p:attrNameLst>
                                      </p:cBhvr>
                                      <p:tavLst>
                                        <p:tav tm="0">
                                          <p:val>
                                            <p:strVal val="ppt_x"/>
                                          </p:val>
                                        </p:tav>
                                        <p:tav tm="100000">
                                          <p:val>
                                            <p:strVal val="ppt_x"/>
                                          </p:val>
                                        </p:tav>
                                      </p:tavLst>
                                    </p:anim>
                                    <p:anim calcmode="lin" valueType="num">
                                      <p:cBhvr additive="base">
                                        <p:cTn id="251" dur="2000"/>
                                        <p:tgtEl>
                                          <p:spTgt spid="25"/>
                                        </p:tgtEl>
                                        <p:attrNameLst>
                                          <p:attrName>ppt_y</p:attrName>
                                        </p:attrNameLst>
                                      </p:cBhvr>
                                      <p:tavLst>
                                        <p:tav tm="0">
                                          <p:val>
                                            <p:strVal val="ppt_y"/>
                                          </p:val>
                                        </p:tav>
                                        <p:tav tm="100000">
                                          <p:val>
                                            <p:strVal val="1+ppt_h/2"/>
                                          </p:val>
                                        </p:tav>
                                      </p:tavLst>
                                    </p:anim>
                                    <p:set>
                                      <p:cBhvr>
                                        <p:cTn id="252" dur="1" fill="hold">
                                          <p:stCondLst>
                                            <p:cond delay="1999"/>
                                          </p:stCondLst>
                                        </p:cTn>
                                        <p:tgtEl>
                                          <p:spTgt spid="25"/>
                                        </p:tgtEl>
                                        <p:attrNameLst>
                                          <p:attrName>style.visibility</p:attrName>
                                        </p:attrNameLst>
                                      </p:cBhvr>
                                      <p:to>
                                        <p:strVal val="hidden"/>
                                      </p:to>
                                    </p:set>
                                  </p:childTnLst>
                                </p:cTn>
                              </p:par>
                              <p:par>
                                <p:cTn id="253" presetID="2" presetClass="exit" presetSubtype="4" fill="hold" grpId="2" nodeType="withEffect">
                                  <p:stCondLst>
                                    <p:cond delay="0"/>
                                  </p:stCondLst>
                                  <p:childTnLst>
                                    <p:anim calcmode="lin" valueType="num">
                                      <p:cBhvr additive="base">
                                        <p:cTn id="254" dur="2000"/>
                                        <p:tgtEl>
                                          <p:spTgt spid="26"/>
                                        </p:tgtEl>
                                        <p:attrNameLst>
                                          <p:attrName>ppt_x</p:attrName>
                                        </p:attrNameLst>
                                      </p:cBhvr>
                                      <p:tavLst>
                                        <p:tav tm="0">
                                          <p:val>
                                            <p:strVal val="ppt_x"/>
                                          </p:val>
                                        </p:tav>
                                        <p:tav tm="100000">
                                          <p:val>
                                            <p:strVal val="ppt_x"/>
                                          </p:val>
                                        </p:tav>
                                      </p:tavLst>
                                    </p:anim>
                                    <p:anim calcmode="lin" valueType="num">
                                      <p:cBhvr additive="base">
                                        <p:cTn id="255" dur="2000"/>
                                        <p:tgtEl>
                                          <p:spTgt spid="26"/>
                                        </p:tgtEl>
                                        <p:attrNameLst>
                                          <p:attrName>ppt_y</p:attrName>
                                        </p:attrNameLst>
                                      </p:cBhvr>
                                      <p:tavLst>
                                        <p:tav tm="0">
                                          <p:val>
                                            <p:strVal val="ppt_y"/>
                                          </p:val>
                                        </p:tav>
                                        <p:tav tm="100000">
                                          <p:val>
                                            <p:strVal val="1+ppt_h/2"/>
                                          </p:val>
                                        </p:tav>
                                      </p:tavLst>
                                    </p:anim>
                                    <p:set>
                                      <p:cBhvr>
                                        <p:cTn id="256" dur="1" fill="hold">
                                          <p:stCondLst>
                                            <p:cond delay="1999"/>
                                          </p:stCondLst>
                                        </p:cTn>
                                        <p:tgtEl>
                                          <p:spTgt spid="26"/>
                                        </p:tgtEl>
                                        <p:attrNameLst>
                                          <p:attrName>style.visibility</p:attrName>
                                        </p:attrNameLst>
                                      </p:cBhvr>
                                      <p:to>
                                        <p:strVal val="hidden"/>
                                      </p:to>
                                    </p:set>
                                  </p:childTnLst>
                                </p:cTn>
                              </p:par>
                              <p:par>
                                <p:cTn id="257" presetID="2" presetClass="exit" presetSubtype="4" fill="hold" grpId="2" nodeType="withEffect">
                                  <p:stCondLst>
                                    <p:cond delay="0"/>
                                  </p:stCondLst>
                                  <p:childTnLst>
                                    <p:anim calcmode="lin" valueType="num">
                                      <p:cBhvr additive="base">
                                        <p:cTn id="258" dur="2000"/>
                                        <p:tgtEl>
                                          <p:spTgt spid="27"/>
                                        </p:tgtEl>
                                        <p:attrNameLst>
                                          <p:attrName>ppt_x</p:attrName>
                                        </p:attrNameLst>
                                      </p:cBhvr>
                                      <p:tavLst>
                                        <p:tav tm="0">
                                          <p:val>
                                            <p:strVal val="ppt_x"/>
                                          </p:val>
                                        </p:tav>
                                        <p:tav tm="100000">
                                          <p:val>
                                            <p:strVal val="ppt_x"/>
                                          </p:val>
                                        </p:tav>
                                      </p:tavLst>
                                    </p:anim>
                                    <p:anim calcmode="lin" valueType="num">
                                      <p:cBhvr additive="base">
                                        <p:cTn id="259" dur="2000"/>
                                        <p:tgtEl>
                                          <p:spTgt spid="27"/>
                                        </p:tgtEl>
                                        <p:attrNameLst>
                                          <p:attrName>ppt_y</p:attrName>
                                        </p:attrNameLst>
                                      </p:cBhvr>
                                      <p:tavLst>
                                        <p:tav tm="0">
                                          <p:val>
                                            <p:strVal val="ppt_y"/>
                                          </p:val>
                                        </p:tav>
                                        <p:tav tm="100000">
                                          <p:val>
                                            <p:strVal val="1+ppt_h/2"/>
                                          </p:val>
                                        </p:tav>
                                      </p:tavLst>
                                    </p:anim>
                                    <p:set>
                                      <p:cBhvr>
                                        <p:cTn id="260" dur="1" fill="hold">
                                          <p:stCondLst>
                                            <p:cond delay="1999"/>
                                          </p:stCondLst>
                                        </p:cTn>
                                        <p:tgtEl>
                                          <p:spTgt spid="27"/>
                                        </p:tgtEl>
                                        <p:attrNameLst>
                                          <p:attrName>style.visibility</p:attrName>
                                        </p:attrNameLst>
                                      </p:cBhvr>
                                      <p:to>
                                        <p:strVal val="hidden"/>
                                      </p:to>
                                    </p:set>
                                  </p:childTnLst>
                                </p:cTn>
                              </p:par>
                              <p:par>
                                <p:cTn id="261" presetID="2" presetClass="exit" presetSubtype="4" fill="hold" grpId="2" nodeType="withEffect">
                                  <p:stCondLst>
                                    <p:cond delay="0"/>
                                  </p:stCondLst>
                                  <p:childTnLst>
                                    <p:anim calcmode="lin" valueType="num">
                                      <p:cBhvr additive="base">
                                        <p:cTn id="262" dur="2000"/>
                                        <p:tgtEl>
                                          <p:spTgt spid="28"/>
                                        </p:tgtEl>
                                        <p:attrNameLst>
                                          <p:attrName>ppt_x</p:attrName>
                                        </p:attrNameLst>
                                      </p:cBhvr>
                                      <p:tavLst>
                                        <p:tav tm="0">
                                          <p:val>
                                            <p:strVal val="ppt_x"/>
                                          </p:val>
                                        </p:tav>
                                        <p:tav tm="100000">
                                          <p:val>
                                            <p:strVal val="ppt_x"/>
                                          </p:val>
                                        </p:tav>
                                      </p:tavLst>
                                    </p:anim>
                                    <p:anim calcmode="lin" valueType="num">
                                      <p:cBhvr additive="base">
                                        <p:cTn id="263" dur="2000"/>
                                        <p:tgtEl>
                                          <p:spTgt spid="28"/>
                                        </p:tgtEl>
                                        <p:attrNameLst>
                                          <p:attrName>ppt_y</p:attrName>
                                        </p:attrNameLst>
                                      </p:cBhvr>
                                      <p:tavLst>
                                        <p:tav tm="0">
                                          <p:val>
                                            <p:strVal val="ppt_y"/>
                                          </p:val>
                                        </p:tav>
                                        <p:tav tm="100000">
                                          <p:val>
                                            <p:strVal val="1+ppt_h/2"/>
                                          </p:val>
                                        </p:tav>
                                      </p:tavLst>
                                    </p:anim>
                                    <p:set>
                                      <p:cBhvr>
                                        <p:cTn id="264" dur="1" fill="hold">
                                          <p:stCondLst>
                                            <p:cond delay="1999"/>
                                          </p:stCondLst>
                                        </p:cTn>
                                        <p:tgtEl>
                                          <p:spTgt spid="28"/>
                                        </p:tgtEl>
                                        <p:attrNameLst>
                                          <p:attrName>style.visibility</p:attrName>
                                        </p:attrNameLst>
                                      </p:cBhvr>
                                      <p:to>
                                        <p:strVal val="hidden"/>
                                      </p:to>
                                    </p:set>
                                  </p:childTnLst>
                                </p:cTn>
                              </p:par>
                              <p:par>
                                <p:cTn id="265" presetID="2" presetClass="exit" presetSubtype="4" fill="hold" grpId="2" nodeType="withEffect">
                                  <p:stCondLst>
                                    <p:cond delay="0"/>
                                  </p:stCondLst>
                                  <p:childTnLst>
                                    <p:anim calcmode="lin" valueType="num">
                                      <p:cBhvr additive="base">
                                        <p:cTn id="266" dur="2000"/>
                                        <p:tgtEl>
                                          <p:spTgt spid="29"/>
                                        </p:tgtEl>
                                        <p:attrNameLst>
                                          <p:attrName>ppt_x</p:attrName>
                                        </p:attrNameLst>
                                      </p:cBhvr>
                                      <p:tavLst>
                                        <p:tav tm="0">
                                          <p:val>
                                            <p:strVal val="ppt_x"/>
                                          </p:val>
                                        </p:tav>
                                        <p:tav tm="100000">
                                          <p:val>
                                            <p:strVal val="ppt_x"/>
                                          </p:val>
                                        </p:tav>
                                      </p:tavLst>
                                    </p:anim>
                                    <p:anim calcmode="lin" valueType="num">
                                      <p:cBhvr additive="base">
                                        <p:cTn id="267" dur="2000"/>
                                        <p:tgtEl>
                                          <p:spTgt spid="29"/>
                                        </p:tgtEl>
                                        <p:attrNameLst>
                                          <p:attrName>ppt_y</p:attrName>
                                        </p:attrNameLst>
                                      </p:cBhvr>
                                      <p:tavLst>
                                        <p:tav tm="0">
                                          <p:val>
                                            <p:strVal val="ppt_y"/>
                                          </p:val>
                                        </p:tav>
                                        <p:tav tm="100000">
                                          <p:val>
                                            <p:strVal val="1+ppt_h/2"/>
                                          </p:val>
                                        </p:tav>
                                      </p:tavLst>
                                    </p:anim>
                                    <p:set>
                                      <p:cBhvr>
                                        <p:cTn id="268" dur="1" fill="hold">
                                          <p:stCondLst>
                                            <p:cond delay="1999"/>
                                          </p:stCondLst>
                                        </p:cTn>
                                        <p:tgtEl>
                                          <p:spTgt spid="29"/>
                                        </p:tgtEl>
                                        <p:attrNameLst>
                                          <p:attrName>style.visibility</p:attrName>
                                        </p:attrNameLst>
                                      </p:cBhvr>
                                      <p:to>
                                        <p:strVal val="hidden"/>
                                      </p:to>
                                    </p:set>
                                  </p:childTnLst>
                                </p:cTn>
                              </p:par>
                              <p:par>
                                <p:cTn id="269" presetID="2" presetClass="exit" presetSubtype="4" fill="hold" grpId="2" nodeType="withEffect">
                                  <p:stCondLst>
                                    <p:cond delay="0"/>
                                  </p:stCondLst>
                                  <p:childTnLst>
                                    <p:anim calcmode="lin" valueType="num">
                                      <p:cBhvr additive="base">
                                        <p:cTn id="270" dur="2000"/>
                                        <p:tgtEl>
                                          <p:spTgt spid="30"/>
                                        </p:tgtEl>
                                        <p:attrNameLst>
                                          <p:attrName>ppt_x</p:attrName>
                                        </p:attrNameLst>
                                      </p:cBhvr>
                                      <p:tavLst>
                                        <p:tav tm="0">
                                          <p:val>
                                            <p:strVal val="ppt_x"/>
                                          </p:val>
                                        </p:tav>
                                        <p:tav tm="100000">
                                          <p:val>
                                            <p:strVal val="ppt_x"/>
                                          </p:val>
                                        </p:tav>
                                      </p:tavLst>
                                    </p:anim>
                                    <p:anim calcmode="lin" valueType="num">
                                      <p:cBhvr additive="base">
                                        <p:cTn id="271" dur="2000"/>
                                        <p:tgtEl>
                                          <p:spTgt spid="30"/>
                                        </p:tgtEl>
                                        <p:attrNameLst>
                                          <p:attrName>ppt_y</p:attrName>
                                        </p:attrNameLst>
                                      </p:cBhvr>
                                      <p:tavLst>
                                        <p:tav tm="0">
                                          <p:val>
                                            <p:strVal val="ppt_y"/>
                                          </p:val>
                                        </p:tav>
                                        <p:tav tm="100000">
                                          <p:val>
                                            <p:strVal val="1+ppt_h/2"/>
                                          </p:val>
                                        </p:tav>
                                      </p:tavLst>
                                    </p:anim>
                                    <p:set>
                                      <p:cBhvr>
                                        <p:cTn id="272" dur="1" fill="hold">
                                          <p:stCondLst>
                                            <p:cond delay="1999"/>
                                          </p:stCondLst>
                                        </p:cTn>
                                        <p:tgtEl>
                                          <p:spTgt spid="30"/>
                                        </p:tgtEl>
                                        <p:attrNameLst>
                                          <p:attrName>style.visibility</p:attrName>
                                        </p:attrNameLst>
                                      </p:cBhvr>
                                      <p:to>
                                        <p:strVal val="hidden"/>
                                      </p:to>
                                    </p:set>
                                  </p:childTnLst>
                                </p:cTn>
                              </p:par>
                              <p:par>
                                <p:cTn id="273" presetID="2" presetClass="exit" presetSubtype="4" fill="hold" grpId="2" nodeType="withEffect">
                                  <p:stCondLst>
                                    <p:cond delay="0"/>
                                  </p:stCondLst>
                                  <p:childTnLst>
                                    <p:anim calcmode="lin" valueType="num">
                                      <p:cBhvr additive="base">
                                        <p:cTn id="274" dur="2000"/>
                                        <p:tgtEl>
                                          <p:spTgt spid="31"/>
                                        </p:tgtEl>
                                        <p:attrNameLst>
                                          <p:attrName>ppt_x</p:attrName>
                                        </p:attrNameLst>
                                      </p:cBhvr>
                                      <p:tavLst>
                                        <p:tav tm="0">
                                          <p:val>
                                            <p:strVal val="ppt_x"/>
                                          </p:val>
                                        </p:tav>
                                        <p:tav tm="100000">
                                          <p:val>
                                            <p:strVal val="ppt_x"/>
                                          </p:val>
                                        </p:tav>
                                      </p:tavLst>
                                    </p:anim>
                                    <p:anim calcmode="lin" valueType="num">
                                      <p:cBhvr additive="base">
                                        <p:cTn id="275" dur="2000"/>
                                        <p:tgtEl>
                                          <p:spTgt spid="31"/>
                                        </p:tgtEl>
                                        <p:attrNameLst>
                                          <p:attrName>ppt_y</p:attrName>
                                        </p:attrNameLst>
                                      </p:cBhvr>
                                      <p:tavLst>
                                        <p:tav tm="0">
                                          <p:val>
                                            <p:strVal val="ppt_y"/>
                                          </p:val>
                                        </p:tav>
                                        <p:tav tm="100000">
                                          <p:val>
                                            <p:strVal val="1+ppt_h/2"/>
                                          </p:val>
                                        </p:tav>
                                      </p:tavLst>
                                    </p:anim>
                                    <p:set>
                                      <p:cBhvr>
                                        <p:cTn id="276" dur="1" fill="hold">
                                          <p:stCondLst>
                                            <p:cond delay="1999"/>
                                          </p:stCondLst>
                                        </p:cTn>
                                        <p:tgtEl>
                                          <p:spTgt spid="31"/>
                                        </p:tgtEl>
                                        <p:attrNameLst>
                                          <p:attrName>style.visibility</p:attrName>
                                        </p:attrNameLst>
                                      </p:cBhvr>
                                      <p:to>
                                        <p:strVal val="hidden"/>
                                      </p:to>
                                    </p:set>
                                  </p:childTnLst>
                                </p:cTn>
                              </p:par>
                              <p:par>
                                <p:cTn id="277" presetID="2" presetClass="exit" presetSubtype="4" fill="hold" grpId="2" nodeType="withEffect">
                                  <p:stCondLst>
                                    <p:cond delay="0"/>
                                  </p:stCondLst>
                                  <p:childTnLst>
                                    <p:anim calcmode="lin" valueType="num">
                                      <p:cBhvr additive="base">
                                        <p:cTn id="278" dur="2000"/>
                                        <p:tgtEl>
                                          <p:spTgt spid="32"/>
                                        </p:tgtEl>
                                        <p:attrNameLst>
                                          <p:attrName>ppt_x</p:attrName>
                                        </p:attrNameLst>
                                      </p:cBhvr>
                                      <p:tavLst>
                                        <p:tav tm="0">
                                          <p:val>
                                            <p:strVal val="ppt_x"/>
                                          </p:val>
                                        </p:tav>
                                        <p:tav tm="100000">
                                          <p:val>
                                            <p:strVal val="ppt_x"/>
                                          </p:val>
                                        </p:tav>
                                      </p:tavLst>
                                    </p:anim>
                                    <p:anim calcmode="lin" valueType="num">
                                      <p:cBhvr additive="base">
                                        <p:cTn id="279" dur="2000"/>
                                        <p:tgtEl>
                                          <p:spTgt spid="32"/>
                                        </p:tgtEl>
                                        <p:attrNameLst>
                                          <p:attrName>ppt_y</p:attrName>
                                        </p:attrNameLst>
                                      </p:cBhvr>
                                      <p:tavLst>
                                        <p:tav tm="0">
                                          <p:val>
                                            <p:strVal val="ppt_y"/>
                                          </p:val>
                                        </p:tav>
                                        <p:tav tm="100000">
                                          <p:val>
                                            <p:strVal val="1+ppt_h/2"/>
                                          </p:val>
                                        </p:tav>
                                      </p:tavLst>
                                    </p:anim>
                                    <p:set>
                                      <p:cBhvr>
                                        <p:cTn id="280" dur="1" fill="hold">
                                          <p:stCondLst>
                                            <p:cond delay="1999"/>
                                          </p:stCondLst>
                                        </p:cTn>
                                        <p:tgtEl>
                                          <p:spTgt spid="32"/>
                                        </p:tgtEl>
                                        <p:attrNameLst>
                                          <p:attrName>style.visibility</p:attrName>
                                        </p:attrNameLst>
                                      </p:cBhvr>
                                      <p:to>
                                        <p:strVal val="hidden"/>
                                      </p:to>
                                    </p:set>
                                  </p:childTnLst>
                                </p:cTn>
                              </p:par>
                              <p:par>
                                <p:cTn id="281" presetID="2" presetClass="exit" presetSubtype="4" fill="hold" grpId="2" nodeType="withEffect">
                                  <p:stCondLst>
                                    <p:cond delay="0"/>
                                  </p:stCondLst>
                                  <p:childTnLst>
                                    <p:anim calcmode="lin" valueType="num">
                                      <p:cBhvr additive="base">
                                        <p:cTn id="282" dur="2000"/>
                                        <p:tgtEl>
                                          <p:spTgt spid="33"/>
                                        </p:tgtEl>
                                        <p:attrNameLst>
                                          <p:attrName>ppt_x</p:attrName>
                                        </p:attrNameLst>
                                      </p:cBhvr>
                                      <p:tavLst>
                                        <p:tav tm="0">
                                          <p:val>
                                            <p:strVal val="ppt_x"/>
                                          </p:val>
                                        </p:tav>
                                        <p:tav tm="100000">
                                          <p:val>
                                            <p:strVal val="ppt_x"/>
                                          </p:val>
                                        </p:tav>
                                      </p:tavLst>
                                    </p:anim>
                                    <p:anim calcmode="lin" valueType="num">
                                      <p:cBhvr additive="base">
                                        <p:cTn id="283" dur="2000"/>
                                        <p:tgtEl>
                                          <p:spTgt spid="33"/>
                                        </p:tgtEl>
                                        <p:attrNameLst>
                                          <p:attrName>ppt_y</p:attrName>
                                        </p:attrNameLst>
                                      </p:cBhvr>
                                      <p:tavLst>
                                        <p:tav tm="0">
                                          <p:val>
                                            <p:strVal val="ppt_y"/>
                                          </p:val>
                                        </p:tav>
                                        <p:tav tm="100000">
                                          <p:val>
                                            <p:strVal val="1+ppt_h/2"/>
                                          </p:val>
                                        </p:tav>
                                      </p:tavLst>
                                    </p:anim>
                                    <p:set>
                                      <p:cBhvr>
                                        <p:cTn id="284" dur="1" fill="hold">
                                          <p:stCondLst>
                                            <p:cond delay="1999"/>
                                          </p:stCondLst>
                                        </p:cTn>
                                        <p:tgtEl>
                                          <p:spTgt spid="33"/>
                                        </p:tgtEl>
                                        <p:attrNameLst>
                                          <p:attrName>style.visibility</p:attrName>
                                        </p:attrNameLst>
                                      </p:cBhvr>
                                      <p:to>
                                        <p:strVal val="hidden"/>
                                      </p:to>
                                    </p:set>
                                  </p:childTnLst>
                                </p:cTn>
                              </p:par>
                              <p:par>
                                <p:cTn id="285" presetID="2" presetClass="exit" presetSubtype="4" fill="hold" grpId="2" nodeType="withEffect">
                                  <p:stCondLst>
                                    <p:cond delay="0"/>
                                  </p:stCondLst>
                                  <p:childTnLst>
                                    <p:anim calcmode="lin" valueType="num">
                                      <p:cBhvr additive="base">
                                        <p:cTn id="286" dur="2000"/>
                                        <p:tgtEl>
                                          <p:spTgt spid="34"/>
                                        </p:tgtEl>
                                        <p:attrNameLst>
                                          <p:attrName>ppt_x</p:attrName>
                                        </p:attrNameLst>
                                      </p:cBhvr>
                                      <p:tavLst>
                                        <p:tav tm="0">
                                          <p:val>
                                            <p:strVal val="ppt_x"/>
                                          </p:val>
                                        </p:tav>
                                        <p:tav tm="100000">
                                          <p:val>
                                            <p:strVal val="ppt_x"/>
                                          </p:val>
                                        </p:tav>
                                      </p:tavLst>
                                    </p:anim>
                                    <p:anim calcmode="lin" valueType="num">
                                      <p:cBhvr additive="base">
                                        <p:cTn id="287" dur="2000"/>
                                        <p:tgtEl>
                                          <p:spTgt spid="34"/>
                                        </p:tgtEl>
                                        <p:attrNameLst>
                                          <p:attrName>ppt_y</p:attrName>
                                        </p:attrNameLst>
                                      </p:cBhvr>
                                      <p:tavLst>
                                        <p:tav tm="0">
                                          <p:val>
                                            <p:strVal val="ppt_y"/>
                                          </p:val>
                                        </p:tav>
                                        <p:tav tm="100000">
                                          <p:val>
                                            <p:strVal val="1+ppt_h/2"/>
                                          </p:val>
                                        </p:tav>
                                      </p:tavLst>
                                    </p:anim>
                                    <p:set>
                                      <p:cBhvr>
                                        <p:cTn id="288" dur="1" fill="hold">
                                          <p:stCondLst>
                                            <p:cond delay="1999"/>
                                          </p:stCondLst>
                                        </p:cTn>
                                        <p:tgtEl>
                                          <p:spTgt spid="34"/>
                                        </p:tgtEl>
                                        <p:attrNameLst>
                                          <p:attrName>style.visibility</p:attrName>
                                        </p:attrNameLst>
                                      </p:cBhvr>
                                      <p:to>
                                        <p:strVal val="hidden"/>
                                      </p:to>
                                    </p:set>
                                  </p:childTnLst>
                                </p:cTn>
                              </p:par>
                              <p:par>
                                <p:cTn id="289" presetID="2" presetClass="exit" presetSubtype="4" fill="hold" grpId="2" nodeType="withEffect">
                                  <p:stCondLst>
                                    <p:cond delay="0"/>
                                  </p:stCondLst>
                                  <p:childTnLst>
                                    <p:anim calcmode="lin" valueType="num">
                                      <p:cBhvr additive="base">
                                        <p:cTn id="290" dur="2000"/>
                                        <p:tgtEl>
                                          <p:spTgt spid="35"/>
                                        </p:tgtEl>
                                        <p:attrNameLst>
                                          <p:attrName>ppt_x</p:attrName>
                                        </p:attrNameLst>
                                      </p:cBhvr>
                                      <p:tavLst>
                                        <p:tav tm="0">
                                          <p:val>
                                            <p:strVal val="ppt_x"/>
                                          </p:val>
                                        </p:tav>
                                        <p:tav tm="100000">
                                          <p:val>
                                            <p:strVal val="ppt_x"/>
                                          </p:val>
                                        </p:tav>
                                      </p:tavLst>
                                    </p:anim>
                                    <p:anim calcmode="lin" valueType="num">
                                      <p:cBhvr additive="base">
                                        <p:cTn id="291" dur="2000"/>
                                        <p:tgtEl>
                                          <p:spTgt spid="35"/>
                                        </p:tgtEl>
                                        <p:attrNameLst>
                                          <p:attrName>ppt_y</p:attrName>
                                        </p:attrNameLst>
                                      </p:cBhvr>
                                      <p:tavLst>
                                        <p:tav tm="0">
                                          <p:val>
                                            <p:strVal val="ppt_y"/>
                                          </p:val>
                                        </p:tav>
                                        <p:tav tm="100000">
                                          <p:val>
                                            <p:strVal val="1+ppt_h/2"/>
                                          </p:val>
                                        </p:tav>
                                      </p:tavLst>
                                    </p:anim>
                                    <p:set>
                                      <p:cBhvr>
                                        <p:cTn id="292" dur="1" fill="hold">
                                          <p:stCondLst>
                                            <p:cond delay="1999"/>
                                          </p:stCondLst>
                                        </p:cTn>
                                        <p:tgtEl>
                                          <p:spTgt spid="35"/>
                                        </p:tgtEl>
                                        <p:attrNameLst>
                                          <p:attrName>style.visibility</p:attrName>
                                        </p:attrNameLst>
                                      </p:cBhvr>
                                      <p:to>
                                        <p:strVal val="hidden"/>
                                      </p:to>
                                    </p:set>
                                  </p:childTnLst>
                                </p:cTn>
                              </p:par>
                              <p:par>
                                <p:cTn id="293" presetID="2" presetClass="exit" presetSubtype="4" fill="hold" grpId="2" nodeType="withEffect">
                                  <p:stCondLst>
                                    <p:cond delay="0"/>
                                  </p:stCondLst>
                                  <p:childTnLst>
                                    <p:anim calcmode="lin" valueType="num">
                                      <p:cBhvr additive="base">
                                        <p:cTn id="294" dur="2000"/>
                                        <p:tgtEl>
                                          <p:spTgt spid="14"/>
                                        </p:tgtEl>
                                        <p:attrNameLst>
                                          <p:attrName>ppt_x</p:attrName>
                                        </p:attrNameLst>
                                      </p:cBhvr>
                                      <p:tavLst>
                                        <p:tav tm="0">
                                          <p:val>
                                            <p:strVal val="ppt_x"/>
                                          </p:val>
                                        </p:tav>
                                        <p:tav tm="100000">
                                          <p:val>
                                            <p:strVal val="ppt_x"/>
                                          </p:val>
                                        </p:tav>
                                      </p:tavLst>
                                    </p:anim>
                                    <p:anim calcmode="lin" valueType="num">
                                      <p:cBhvr additive="base">
                                        <p:cTn id="295" dur="2000"/>
                                        <p:tgtEl>
                                          <p:spTgt spid="14"/>
                                        </p:tgtEl>
                                        <p:attrNameLst>
                                          <p:attrName>ppt_y</p:attrName>
                                        </p:attrNameLst>
                                      </p:cBhvr>
                                      <p:tavLst>
                                        <p:tav tm="0">
                                          <p:val>
                                            <p:strVal val="ppt_y"/>
                                          </p:val>
                                        </p:tav>
                                        <p:tav tm="100000">
                                          <p:val>
                                            <p:strVal val="1+ppt_h/2"/>
                                          </p:val>
                                        </p:tav>
                                      </p:tavLst>
                                    </p:anim>
                                    <p:set>
                                      <p:cBhvr>
                                        <p:cTn id="296" dur="1" fill="hold">
                                          <p:stCondLst>
                                            <p:cond delay="1999"/>
                                          </p:stCondLst>
                                        </p:cTn>
                                        <p:tgtEl>
                                          <p:spTgt spid="14"/>
                                        </p:tgtEl>
                                        <p:attrNameLst>
                                          <p:attrName>style.visibility</p:attrName>
                                        </p:attrNameLst>
                                      </p:cBhvr>
                                      <p:to>
                                        <p:strVal val="hidden"/>
                                      </p:to>
                                    </p:set>
                                  </p:childTnLst>
                                </p:cTn>
                              </p:par>
                              <p:par>
                                <p:cTn id="297" presetID="2" presetClass="exit" presetSubtype="4" fill="hold" grpId="2" nodeType="withEffect">
                                  <p:stCondLst>
                                    <p:cond delay="0"/>
                                  </p:stCondLst>
                                  <p:childTnLst>
                                    <p:anim calcmode="lin" valueType="num">
                                      <p:cBhvr additive="base">
                                        <p:cTn id="298" dur="2000"/>
                                        <p:tgtEl>
                                          <p:spTgt spid="15"/>
                                        </p:tgtEl>
                                        <p:attrNameLst>
                                          <p:attrName>ppt_x</p:attrName>
                                        </p:attrNameLst>
                                      </p:cBhvr>
                                      <p:tavLst>
                                        <p:tav tm="0">
                                          <p:val>
                                            <p:strVal val="ppt_x"/>
                                          </p:val>
                                        </p:tav>
                                        <p:tav tm="100000">
                                          <p:val>
                                            <p:strVal val="ppt_x"/>
                                          </p:val>
                                        </p:tav>
                                      </p:tavLst>
                                    </p:anim>
                                    <p:anim calcmode="lin" valueType="num">
                                      <p:cBhvr additive="base">
                                        <p:cTn id="299" dur="2000"/>
                                        <p:tgtEl>
                                          <p:spTgt spid="15"/>
                                        </p:tgtEl>
                                        <p:attrNameLst>
                                          <p:attrName>ppt_y</p:attrName>
                                        </p:attrNameLst>
                                      </p:cBhvr>
                                      <p:tavLst>
                                        <p:tav tm="0">
                                          <p:val>
                                            <p:strVal val="ppt_y"/>
                                          </p:val>
                                        </p:tav>
                                        <p:tav tm="100000">
                                          <p:val>
                                            <p:strVal val="1+ppt_h/2"/>
                                          </p:val>
                                        </p:tav>
                                      </p:tavLst>
                                    </p:anim>
                                    <p:set>
                                      <p:cBhvr>
                                        <p:cTn id="300" dur="1" fill="hold">
                                          <p:stCondLst>
                                            <p:cond delay="1999"/>
                                          </p:stCondLst>
                                        </p:cTn>
                                        <p:tgtEl>
                                          <p:spTgt spid="15"/>
                                        </p:tgtEl>
                                        <p:attrNameLst>
                                          <p:attrName>style.visibility</p:attrName>
                                        </p:attrNameLst>
                                      </p:cBhvr>
                                      <p:to>
                                        <p:strVal val="hidden"/>
                                      </p:to>
                                    </p:set>
                                  </p:childTnLst>
                                </p:cTn>
                              </p:par>
                              <p:par>
                                <p:cTn id="301" presetID="2" presetClass="exit" presetSubtype="4" fill="hold" grpId="2" nodeType="withEffect">
                                  <p:stCondLst>
                                    <p:cond delay="0"/>
                                  </p:stCondLst>
                                  <p:childTnLst>
                                    <p:anim calcmode="lin" valueType="num">
                                      <p:cBhvr additive="base">
                                        <p:cTn id="302" dur="2000"/>
                                        <p:tgtEl>
                                          <p:spTgt spid="16"/>
                                        </p:tgtEl>
                                        <p:attrNameLst>
                                          <p:attrName>ppt_x</p:attrName>
                                        </p:attrNameLst>
                                      </p:cBhvr>
                                      <p:tavLst>
                                        <p:tav tm="0">
                                          <p:val>
                                            <p:strVal val="ppt_x"/>
                                          </p:val>
                                        </p:tav>
                                        <p:tav tm="100000">
                                          <p:val>
                                            <p:strVal val="ppt_x"/>
                                          </p:val>
                                        </p:tav>
                                      </p:tavLst>
                                    </p:anim>
                                    <p:anim calcmode="lin" valueType="num">
                                      <p:cBhvr additive="base">
                                        <p:cTn id="303" dur="2000"/>
                                        <p:tgtEl>
                                          <p:spTgt spid="16"/>
                                        </p:tgtEl>
                                        <p:attrNameLst>
                                          <p:attrName>ppt_y</p:attrName>
                                        </p:attrNameLst>
                                      </p:cBhvr>
                                      <p:tavLst>
                                        <p:tav tm="0">
                                          <p:val>
                                            <p:strVal val="ppt_y"/>
                                          </p:val>
                                        </p:tav>
                                        <p:tav tm="100000">
                                          <p:val>
                                            <p:strVal val="1+ppt_h/2"/>
                                          </p:val>
                                        </p:tav>
                                      </p:tavLst>
                                    </p:anim>
                                    <p:set>
                                      <p:cBhvr>
                                        <p:cTn id="304" dur="1" fill="hold">
                                          <p:stCondLst>
                                            <p:cond delay="1999"/>
                                          </p:stCondLst>
                                        </p:cTn>
                                        <p:tgtEl>
                                          <p:spTgt spid="16"/>
                                        </p:tgtEl>
                                        <p:attrNameLst>
                                          <p:attrName>style.visibility</p:attrName>
                                        </p:attrNameLst>
                                      </p:cBhvr>
                                      <p:to>
                                        <p:strVal val="hidden"/>
                                      </p:to>
                                    </p:set>
                                  </p:childTnLst>
                                </p:cTn>
                              </p:par>
                              <p:par>
                                <p:cTn id="305" presetID="2" presetClass="exit" presetSubtype="4" fill="hold" grpId="2" nodeType="withEffect">
                                  <p:stCondLst>
                                    <p:cond delay="0"/>
                                  </p:stCondLst>
                                  <p:childTnLst>
                                    <p:anim calcmode="lin" valueType="num">
                                      <p:cBhvr additive="base">
                                        <p:cTn id="306" dur="2000"/>
                                        <p:tgtEl>
                                          <p:spTgt spid="17"/>
                                        </p:tgtEl>
                                        <p:attrNameLst>
                                          <p:attrName>ppt_x</p:attrName>
                                        </p:attrNameLst>
                                      </p:cBhvr>
                                      <p:tavLst>
                                        <p:tav tm="0">
                                          <p:val>
                                            <p:strVal val="ppt_x"/>
                                          </p:val>
                                        </p:tav>
                                        <p:tav tm="100000">
                                          <p:val>
                                            <p:strVal val="ppt_x"/>
                                          </p:val>
                                        </p:tav>
                                      </p:tavLst>
                                    </p:anim>
                                    <p:anim calcmode="lin" valueType="num">
                                      <p:cBhvr additive="base">
                                        <p:cTn id="307" dur="2000"/>
                                        <p:tgtEl>
                                          <p:spTgt spid="17"/>
                                        </p:tgtEl>
                                        <p:attrNameLst>
                                          <p:attrName>ppt_y</p:attrName>
                                        </p:attrNameLst>
                                      </p:cBhvr>
                                      <p:tavLst>
                                        <p:tav tm="0">
                                          <p:val>
                                            <p:strVal val="ppt_y"/>
                                          </p:val>
                                        </p:tav>
                                        <p:tav tm="100000">
                                          <p:val>
                                            <p:strVal val="1+ppt_h/2"/>
                                          </p:val>
                                        </p:tav>
                                      </p:tavLst>
                                    </p:anim>
                                    <p:set>
                                      <p:cBhvr>
                                        <p:cTn id="308" dur="1" fill="hold">
                                          <p:stCondLst>
                                            <p:cond delay="1999"/>
                                          </p:stCondLst>
                                        </p:cTn>
                                        <p:tgtEl>
                                          <p:spTgt spid="17"/>
                                        </p:tgtEl>
                                        <p:attrNameLst>
                                          <p:attrName>style.visibility</p:attrName>
                                        </p:attrNameLst>
                                      </p:cBhvr>
                                      <p:to>
                                        <p:strVal val="hidden"/>
                                      </p:to>
                                    </p:set>
                                  </p:childTnLst>
                                </p:cTn>
                              </p:par>
                              <p:par>
                                <p:cTn id="309" presetID="2" presetClass="exit" presetSubtype="4" fill="hold" grpId="2" nodeType="withEffect">
                                  <p:stCondLst>
                                    <p:cond delay="0"/>
                                  </p:stCondLst>
                                  <p:childTnLst>
                                    <p:anim calcmode="lin" valueType="num">
                                      <p:cBhvr additive="base">
                                        <p:cTn id="310" dur="2000"/>
                                        <p:tgtEl>
                                          <p:spTgt spid="18"/>
                                        </p:tgtEl>
                                        <p:attrNameLst>
                                          <p:attrName>ppt_x</p:attrName>
                                        </p:attrNameLst>
                                      </p:cBhvr>
                                      <p:tavLst>
                                        <p:tav tm="0">
                                          <p:val>
                                            <p:strVal val="ppt_x"/>
                                          </p:val>
                                        </p:tav>
                                        <p:tav tm="100000">
                                          <p:val>
                                            <p:strVal val="ppt_x"/>
                                          </p:val>
                                        </p:tav>
                                      </p:tavLst>
                                    </p:anim>
                                    <p:anim calcmode="lin" valueType="num">
                                      <p:cBhvr additive="base">
                                        <p:cTn id="311" dur="2000"/>
                                        <p:tgtEl>
                                          <p:spTgt spid="18"/>
                                        </p:tgtEl>
                                        <p:attrNameLst>
                                          <p:attrName>ppt_y</p:attrName>
                                        </p:attrNameLst>
                                      </p:cBhvr>
                                      <p:tavLst>
                                        <p:tav tm="0">
                                          <p:val>
                                            <p:strVal val="ppt_y"/>
                                          </p:val>
                                        </p:tav>
                                        <p:tav tm="100000">
                                          <p:val>
                                            <p:strVal val="1+ppt_h/2"/>
                                          </p:val>
                                        </p:tav>
                                      </p:tavLst>
                                    </p:anim>
                                    <p:set>
                                      <p:cBhvr>
                                        <p:cTn id="312" dur="1" fill="hold">
                                          <p:stCondLst>
                                            <p:cond delay="1999"/>
                                          </p:stCondLst>
                                        </p:cTn>
                                        <p:tgtEl>
                                          <p:spTgt spid="18"/>
                                        </p:tgtEl>
                                        <p:attrNameLst>
                                          <p:attrName>style.visibility</p:attrName>
                                        </p:attrNameLst>
                                      </p:cBhvr>
                                      <p:to>
                                        <p:strVal val="hidden"/>
                                      </p:to>
                                    </p:set>
                                  </p:childTnLst>
                                </p:cTn>
                              </p:par>
                              <p:par>
                                <p:cTn id="313" presetID="2" presetClass="exit" presetSubtype="4" fill="hold" grpId="2" nodeType="withEffect">
                                  <p:stCondLst>
                                    <p:cond delay="0"/>
                                  </p:stCondLst>
                                  <p:childTnLst>
                                    <p:anim calcmode="lin" valueType="num">
                                      <p:cBhvr additive="base">
                                        <p:cTn id="314" dur="2000"/>
                                        <p:tgtEl>
                                          <p:spTgt spid="19"/>
                                        </p:tgtEl>
                                        <p:attrNameLst>
                                          <p:attrName>ppt_x</p:attrName>
                                        </p:attrNameLst>
                                      </p:cBhvr>
                                      <p:tavLst>
                                        <p:tav tm="0">
                                          <p:val>
                                            <p:strVal val="ppt_x"/>
                                          </p:val>
                                        </p:tav>
                                        <p:tav tm="100000">
                                          <p:val>
                                            <p:strVal val="ppt_x"/>
                                          </p:val>
                                        </p:tav>
                                      </p:tavLst>
                                    </p:anim>
                                    <p:anim calcmode="lin" valueType="num">
                                      <p:cBhvr additive="base">
                                        <p:cTn id="315" dur="2000"/>
                                        <p:tgtEl>
                                          <p:spTgt spid="19"/>
                                        </p:tgtEl>
                                        <p:attrNameLst>
                                          <p:attrName>ppt_y</p:attrName>
                                        </p:attrNameLst>
                                      </p:cBhvr>
                                      <p:tavLst>
                                        <p:tav tm="0">
                                          <p:val>
                                            <p:strVal val="ppt_y"/>
                                          </p:val>
                                        </p:tav>
                                        <p:tav tm="100000">
                                          <p:val>
                                            <p:strVal val="1+ppt_h/2"/>
                                          </p:val>
                                        </p:tav>
                                      </p:tavLst>
                                    </p:anim>
                                    <p:set>
                                      <p:cBhvr>
                                        <p:cTn id="316" dur="1" fill="hold">
                                          <p:stCondLst>
                                            <p:cond delay="1999"/>
                                          </p:stCondLst>
                                        </p:cTn>
                                        <p:tgtEl>
                                          <p:spTgt spid="19"/>
                                        </p:tgtEl>
                                        <p:attrNameLst>
                                          <p:attrName>style.visibility</p:attrName>
                                        </p:attrNameLst>
                                      </p:cBhvr>
                                      <p:to>
                                        <p:strVal val="hidden"/>
                                      </p:to>
                                    </p:set>
                                  </p:childTnLst>
                                </p:cTn>
                              </p:par>
                              <p:par>
                                <p:cTn id="317" presetID="2" presetClass="exit" presetSubtype="4" fill="hold" grpId="2" nodeType="withEffect">
                                  <p:stCondLst>
                                    <p:cond delay="0"/>
                                  </p:stCondLst>
                                  <p:childTnLst>
                                    <p:anim calcmode="lin" valueType="num">
                                      <p:cBhvr additive="base">
                                        <p:cTn id="318" dur="2000"/>
                                        <p:tgtEl>
                                          <p:spTgt spid="20"/>
                                        </p:tgtEl>
                                        <p:attrNameLst>
                                          <p:attrName>ppt_x</p:attrName>
                                        </p:attrNameLst>
                                      </p:cBhvr>
                                      <p:tavLst>
                                        <p:tav tm="0">
                                          <p:val>
                                            <p:strVal val="ppt_x"/>
                                          </p:val>
                                        </p:tav>
                                        <p:tav tm="100000">
                                          <p:val>
                                            <p:strVal val="ppt_x"/>
                                          </p:val>
                                        </p:tav>
                                      </p:tavLst>
                                    </p:anim>
                                    <p:anim calcmode="lin" valueType="num">
                                      <p:cBhvr additive="base">
                                        <p:cTn id="319" dur="2000"/>
                                        <p:tgtEl>
                                          <p:spTgt spid="20"/>
                                        </p:tgtEl>
                                        <p:attrNameLst>
                                          <p:attrName>ppt_y</p:attrName>
                                        </p:attrNameLst>
                                      </p:cBhvr>
                                      <p:tavLst>
                                        <p:tav tm="0">
                                          <p:val>
                                            <p:strVal val="ppt_y"/>
                                          </p:val>
                                        </p:tav>
                                        <p:tav tm="100000">
                                          <p:val>
                                            <p:strVal val="1+ppt_h/2"/>
                                          </p:val>
                                        </p:tav>
                                      </p:tavLst>
                                    </p:anim>
                                    <p:set>
                                      <p:cBhvr>
                                        <p:cTn id="320" dur="1" fill="hold">
                                          <p:stCondLst>
                                            <p:cond delay="1999"/>
                                          </p:stCondLst>
                                        </p:cTn>
                                        <p:tgtEl>
                                          <p:spTgt spid="20"/>
                                        </p:tgtEl>
                                        <p:attrNameLst>
                                          <p:attrName>style.visibility</p:attrName>
                                        </p:attrNameLst>
                                      </p:cBhvr>
                                      <p:to>
                                        <p:strVal val="hidden"/>
                                      </p:to>
                                    </p:set>
                                  </p:childTnLst>
                                </p:cTn>
                              </p:par>
                              <p:par>
                                <p:cTn id="321" presetID="2" presetClass="exit" presetSubtype="4" fill="hold" grpId="2" nodeType="withEffect">
                                  <p:stCondLst>
                                    <p:cond delay="0"/>
                                  </p:stCondLst>
                                  <p:childTnLst>
                                    <p:anim calcmode="lin" valueType="num">
                                      <p:cBhvr additive="base">
                                        <p:cTn id="322" dur="2000"/>
                                        <p:tgtEl>
                                          <p:spTgt spid="21"/>
                                        </p:tgtEl>
                                        <p:attrNameLst>
                                          <p:attrName>ppt_x</p:attrName>
                                        </p:attrNameLst>
                                      </p:cBhvr>
                                      <p:tavLst>
                                        <p:tav tm="0">
                                          <p:val>
                                            <p:strVal val="ppt_x"/>
                                          </p:val>
                                        </p:tav>
                                        <p:tav tm="100000">
                                          <p:val>
                                            <p:strVal val="ppt_x"/>
                                          </p:val>
                                        </p:tav>
                                      </p:tavLst>
                                    </p:anim>
                                    <p:anim calcmode="lin" valueType="num">
                                      <p:cBhvr additive="base">
                                        <p:cTn id="323" dur="2000"/>
                                        <p:tgtEl>
                                          <p:spTgt spid="21"/>
                                        </p:tgtEl>
                                        <p:attrNameLst>
                                          <p:attrName>ppt_y</p:attrName>
                                        </p:attrNameLst>
                                      </p:cBhvr>
                                      <p:tavLst>
                                        <p:tav tm="0">
                                          <p:val>
                                            <p:strVal val="ppt_y"/>
                                          </p:val>
                                        </p:tav>
                                        <p:tav tm="100000">
                                          <p:val>
                                            <p:strVal val="1+ppt_h/2"/>
                                          </p:val>
                                        </p:tav>
                                      </p:tavLst>
                                    </p:anim>
                                    <p:set>
                                      <p:cBhvr>
                                        <p:cTn id="324" dur="1" fill="hold">
                                          <p:stCondLst>
                                            <p:cond delay="1999"/>
                                          </p:stCondLst>
                                        </p:cTn>
                                        <p:tgtEl>
                                          <p:spTgt spid="21"/>
                                        </p:tgtEl>
                                        <p:attrNameLst>
                                          <p:attrName>style.visibility</p:attrName>
                                        </p:attrNameLst>
                                      </p:cBhvr>
                                      <p:to>
                                        <p:strVal val="hidden"/>
                                      </p:to>
                                    </p:set>
                                  </p:childTnLst>
                                </p:cTn>
                              </p:par>
                              <p:par>
                                <p:cTn id="325" presetID="2" presetClass="exit" presetSubtype="4" fill="hold" grpId="2" nodeType="withEffect">
                                  <p:stCondLst>
                                    <p:cond delay="0"/>
                                  </p:stCondLst>
                                  <p:childTnLst>
                                    <p:anim calcmode="lin" valueType="num">
                                      <p:cBhvr additive="base">
                                        <p:cTn id="326" dur="2000"/>
                                        <p:tgtEl>
                                          <p:spTgt spid="22"/>
                                        </p:tgtEl>
                                        <p:attrNameLst>
                                          <p:attrName>ppt_x</p:attrName>
                                        </p:attrNameLst>
                                      </p:cBhvr>
                                      <p:tavLst>
                                        <p:tav tm="0">
                                          <p:val>
                                            <p:strVal val="ppt_x"/>
                                          </p:val>
                                        </p:tav>
                                        <p:tav tm="100000">
                                          <p:val>
                                            <p:strVal val="ppt_x"/>
                                          </p:val>
                                        </p:tav>
                                      </p:tavLst>
                                    </p:anim>
                                    <p:anim calcmode="lin" valueType="num">
                                      <p:cBhvr additive="base">
                                        <p:cTn id="327" dur="2000"/>
                                        <p:tgtEl>
                                          <p:spTgt spid="22"/>
                                        </p:tgtEl>
                                        <p:attrNameLst>
                                          <p:attrName>ppt_y</p:attrName>
                                        </p:attrNameLst>
                                      </p:cBhvr>
                                      <p:tavLst>
                                        <p:tav tm="0">
                                          <p:val>
                                            <p:strVal val="ppt_y"/>
                                          </p:val>
                                        </p:tav>
                                        <p:tav tm="100000">
                                          <p:val>
                                            <p:strVal val="1+ppt_h/2"/>
                                          </p:val>
                                        </p:tav>
                                      </p:tavLst>
                                    </p:anim>
                                    <p:set>
                                      <p:cBhvr>
                                        <p:cTn id="328" dur="1" fill="hold">
                                          <p:stCondLst>
                                            <p:cond delay="1999"/>
                                          </p:stCondLst>
                                        </p:cTn>
                                        <p:tgtEl>
                                          <p:spTgt spid="22"/>
                                        </p:tgtEl>
                                        <p:attrNameLst>
                                          <p:attrName>style.visibility</p:attrName>
                                        </p:attrNameLst>
                                      </p:cBhvr>
                                      <p:to>
                                        <p:strVal val="hidden"/>
                                      </p:to>
                                    </p:set>
                                  </p:childTnLst>
                                </p:cTn>
                              </p:par>
                              <p:par>
                                <p:cTn id="329" presetID="2" presetClass="exit" presetSubtype="4" fill="hold" grpId="2" nodeType="withEffect">
                                  <p:stCondLst>
                                    <p:cond delay="0"/>
                                  </p:stCondLst>
                                  <p:childTnLst>
                                    <p:anim calcmode="lin" valueType="num">
                                      <p:cBhvr additive="base">
                                        <p:cTn id="330" dur="2000"/>
                                        <p:tgtEl>
                                          <p:spTgt spid="23"/>
                                        </p:tgtEl>
                                        <p:attrNameLst>
                                          <p:attrName>ppt_x</p:attrName>
                                        </p:attrNameLst>
                                      </p:cBhvr>
                                      <p:tavLst>
                                        <p:tav tm="0">
                                          <p:val>
                                            <p:strVal val="ppt_x"/>
                                          </p:val>
                                        </p:tav>
                                        <p:tav tm="100000">
                                          <p:val>
                                            <p:strVal val="ppt_x"/>
                                          </p:val>
                                        </p:tav>
                                      </p:tavLst>
                                    </p:anim>
                                    <p:anim calcmode="lin" valueType="num">
                                      <p:cBhvr additive="base">
                                        <p:cTn id="331" dur="2000"/>
                                        <p:tgtEl>
                                          <p:spTgt spid="23"/>
                                        </p:tgtEl>
                                        <p:attrNameLst>
                                          <p:attrName>ppt_y</p:attrName>
                                        </p:attrNameLst>
                                      </p:cBhvr>
                                      <p:tavLst>
                                        <p:tav tm="0">
                                          <p:val>
                                            <p:strVal val="ppt_y"/>
                                          </p:val>
                                        </p:tav>
                                        <p:tav tm="100000">
                                          <p:val>
                                            <p:strVal val="1+ppt_h/2"/>
                                          </p:val>
                                        </p:tav>
                                      </p:tavLst>
                                    </p:anim>
                                    <p:set>
                                      <p:cBhvr>
                                        <p:cTn id="332" dur="1" fill="hold">
                                          <p:stCondLst>
                                            <p:cond delay="1999"/>
                                          </p:stCondLst>
                                        </p:cTn>
                                        <p:tgtEl>
                                          <p:spTgt spid="23"/>
                                        </p:tgtEl>
                                        <p:attrNameLst>
                                          <p:attrName>style.visibility</p:attrName>
                                        </p:attrNameLst>
                                      </p:cBhvr>
                                      <p:to>
                                        <p:strVal val="hidden"/>
                                      </p:to>
                                    </p:set>
                                  </p:childTnLst>
                                </p:cTn>
                              </p:par>
                              <p:par>
                                <p:cTn id="333" presetID="2" presetClass="exit" presetSubtype="4" fill="hold" grpId="2" nodeType="withEffect">
                                  <p:stCondLst>
                                    <p:cond delay="0"/>
                                  </p:stCondLst>
                                  <p:childTnLst>
                                    <p:anim calcmode="lin" valueType="num">
                                      <p:cBhvr additive="base">
                                        <p:cTn id="334" dur="2000"/>
                                        <p:tgtEl>
                                          <p:spTgt spid="24"/>
                                        </p:tgtEl>
                                        <p:attrNameLst>
                                          <p:attrName>ppt_x</p:attrName>
                                        </p:attrNameLst>
                                      </p:cBhvr>
                                      <p:tavLst>
                                        <p:tav tm="0">
                                          <p:val>
                                            <p:strVal val="ppt_x"/>
                                          </p:val>
                                        </p:tav>
                                        <p:tav tm="100000">
                                          <p:val>
                                            <p:strVal val="ppt_x"/>
                                          </p:val>
                                        </p:tav>
                                      </p:tavLst>
                                    </p:anim>
                                    <p:anim calcmode="lin" valueType="num">
                                      <p:cBhvr additive="base">
                                        <p:cTn id="335" dur="2000"/>
                                        <p:tgtEl>
                                          <p:spTgt spid="24"/>
                                        </p:tgtEl>
                                        <p:attrNameLst>
                                          <p:attrName>ppt_y</p:attrName>
                                        </p:attrNameLst>
                                      </p:cBhvr>
                                      <p:tavLst>
                                        <p:tav tm="0">
                                          <p:val>
                                            <p:strVal val="ppt_y"/>
                                          </p:val>
                                        </p:tav>
                                        <p:tav tm="100000">
                                          <p:val>
                                            <p:strVal val="1+ppt_h/2"/>
                                          </p:val>
                                        </p:tav>
                                      </p:tavLst>
                                    </p:anim>
                                    <p:set>
                                      <p:cBhvr>
                                        <p:cTn id="336" dur="1" fill="hold">
                                          <p:stCondLst>
                                            <p:cond delay="1999"/>
                                          </p:stCondLst>
                                        </p:cTn>
                                        <p:tgtEl>
                                          <p:spTgt spid="24"/>
                                        </p:tgtEl>
                                        <p:attrNameLst>
                                          <p:attrName>style.visibility</p:attrName>
                                        </p:attrNameLst>
                                      </p:cBhvr>
                                      <p:to>
                                        <p:strVal val="hidden"/>
                                      </p:to>
                                    </p:set>
                                  </p:childTnLst>
                                </p:cTn>
                              </p:par>
                              <p:par>
                                <p:cTn id="337" presetID="17" presetClass="entr" presetSubtype="1" fill="hold" nodeType="withEffect">
                                  <p:stCondLst>
                                    <p:cond delay="0"/>
                                  </p:stCondLst>
                                  <p:childTnLst>
                                    <p:set>
                                      <p:cBhvr>
                                        <p:cTn id="338" dur="1" fill="hold">
                                          <p:stCondLst>
                                            <p:cond delay="0"/>
                                          </p:stCondLst>
                                        </p:cTn>
                                        <p:tgtEl>
                                          <p:spTgt spid="2"/>
                                        </p:tgtEl>
                                        <p:attrNameLst>
                                          <p:attrName>style.visibility</p:attrName>
                                        </p:attrNameLst>
                                      </p:cBhvr>
                                      <p:to>
                                        <p:strVal val="visible"/>
                                      </p:to>
                                    </p:set>
                                    <p:anim calcmode="lin" valueType="num">
                                      <p:cBhvr>
                                        <p:cTn id="339" dur="2000" fill="hold"/>
                                        <p:tgtEl>
                                          <p:spTgt spid="2"/>
                                        </p:tgtEl>
                                        <p:attrNameLst>
                                          <p:attrName>ppt_x</p:attrName>
                                        </p:attrNameLst>
                                      </p:cBhvr>
                                      <p:tavLst>
                                        <p:tav tm="0">
                                          <p:val>
                                            <p:strVal val="#ppt_x"/>
                                          </p:val>
                                        </p:tav>
                                        <p:tav tm="100000">
                                          <p:val>
                                            <p:strVal val="#ppt_x"/>
                                          </p:val>
                                        </p:tav>
                                      </p:tavLst>
                                    </p:anim>
                                    <p:anim calcmode="lin" valueType="num">
                                      <p:cBhvr>
                                        <p:cTn id="340" dur="2000" fill="hold"/>
                                        <p:tgtEl>
                                          <p:spTgt spid="2"/>
                                        </p:tgtEl>
                                        <p:attrNameLst>
                                          <p:attrName>ppt_y</p:attrName>
                                        </p:attrNameLst>
                                      </p:cBhvr>
                                      <p:tavLst>
                                        <p:tav tm="0">
                                          <p:val>
                                            <p:strVal val="#ppt_y-#ppt_h/2"/>
                                          </p:val>
                                        </p:tav>
                                        <p:tav tm="100000">
                                          <p:val>
                                            <p:strVal val="#ppt_y"/>
                                          </p:val>
                                        </p:tav>
                                      </p:tavLst>
                                    </p:anim>
                                    <p:anim calcmode="lin" valueType="num">
                                      <p:cBhvr>
                                        <p:cTn id="341" dur="2000" fill="hold"/>
                                        <p:tgtEl>
                                          <p:spTgt spid="2"/>
                                        </p:tgtEl>
                                        <p:attrNameLst>
                                          <p:attrName>ppt_w</p:attrName>
                                        </p:attrNameLst>
                                      </p:cBhvr>
                                      <p:tavLst>
                                        <p:tav tm="0">
                                          <p:val>
                                            <p:strVal val="#ppt_w"/>
                                          </p:val>
                                        </p:tav>
                                        <p:tav tm="100000">
                                          <p:val>
                                            <p:strVal val="#ppt_w"/>
                                          </p:val>
                                        </p:tav>
                                      </p:tavLst>
                                    </p:anim>
                                    <p:anim calcmode="lin" valueType="num">
                                      <p:cBhvr>
                                        <p:cTn id="342"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3A1D00"/>
        </a:solidFill>
        <a:effectLst/>
      </p:bgPr>
    </p:bg>
    <p:spTree>
      <p:nvGrpSpPr>
        <p:cNvPr id="1" name=""/>
        <p:cNvGrpSpPr/>
        <p:nvPr/>
      </p:nvGrpSpPr>
      <p:grpSpPr>
        <a:xfrm>
          <a:off x="0" y="0"/>
          <a:ext cx="0" cy="0"/>
          <a:chOff x="0" y="0"/>
          <a:chExt cx="0" cy="0"/>
        </a:xfrm>
      </p:grpSpPr>
      <p:pic>
        <p:nvPicPr>
          <p:cNvPr id="2" name="1 Imagen" descr="1(4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9643323">
            <a:off x="2990299" y="659703"/>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76176">
            <a:off x="2994519" y="2229620"/>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2970497">
            <a:off x="5392376" y="710314"/>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8660290">
            <a:off x="5315259" y="2212133"/>
            <a:ext cx="708734"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643323">
            <a:off x="2275920" y="659704"/>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76176">
            <a:off x="2280140" y="2229621"/>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643323">
            <a:off x="1490100" y="659704"/>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76176">
            <a:off x="1494320" y="2229621"/>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9643323">
            <a:off x="632847" y="659703"/>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976176">
            <a:off x="637067" y="2229620"/>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2970497">
            <a:off x="6178195" y="710311"/>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8660290">
            <a:off x="6101078" y="2212130"/>
            <a:ext cx="708734"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2970497">
            <a:off x="7143184" y="710315"/>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8660290">
            <a:off x="7066067" y="2212134"/>
            <a:ext cx="708734"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2970497">
            <a:off x="7929003" y="710312"/>
            <a:ext cx="714380"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8660290">
            <a:off x="7851886" y="2212131"/>
            <a:ext cx="708734" cy="2229274"/>
          </a:xfrm>
          <a:prstGeom prst="moon">
            <a:avLst>
              <a:gd name="adj" fmla="val 35266"/>
            </a:avLst>
          </a:prstGeom>
          <a:blipFill dpi="0" rotWithShape="1">
            <a:blip r:embed="rId3">
              <a:duotone>
                <a:prstClr val="black"/>
                <a:srgbClr val="FF0000">
                  <a:tint val="45000"/>
                  <a:satMod val="400000"/>
                </a:srgbClr>
              </a:duotone>
              <a:lum contras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 name="19 Imagen" descr="cooltext254205462797069.png"/>
          <p:cNvPicPr>
            <a:picLocks noChangeAspect="1"/>
          </p:cNvPicPr>
          <p:nvPr/>
        </p:nvPicPr>
        <p:blipFill>
          <a:blip r:embed="rId4"/>
          <a:stretch>
            <a:fillRect/>
          </a:stretch>
        </p:blipFill>
        <p:spPr>
          <a:xfrm rot="20276157">
            <a:off x="2314663" y="3390919"/>
            <a:ext cx="1874129" cy="898422"/>
          </a:xfrm>
          <a:prstGeom prst="rect">
            <a:avLst/>
          </a:prstGeom>
        </p:spPr>
      </p:pic>
      <p:sp>
        <p:nvSpPr>
          <p:cNvPr id="21" name="20 Rectángulo"/>
          <p:cNvSpPr/>
          <p:nvPr/>
        </p:nvSpPr>
        <p:spPr>
          <a:xfrm>
            <a:off x="-142908" y="-285770"/>
            <a:ext cx="9572692" cy="5786478"/>
          </a:xfrm>
          <a:prstGeom prst="rect">
            <a:avLst/>
          </a:prstGeom>
          <a:gradFill flip="none" rotWithShape="1">
            <a:gsLst>
              <a:gs pos="0">
                <a:schemeClr val="tx1"/>
              </a:gs>
              <a:gs pos="50000">
                <a:srgbClr val="7A3D00">
                  <a:shade val="67500"/>
                  <a:satMod val="115000"/>
                </a:srgbClr>
              </a:gs>
              <a:gs pos="100000">
                <a:srgbClr val="7A3D0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8"/>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3"/>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linds(horizontal)">
                                      <p:cBhvr>
                                        <p:cTn id="105" dur="2000"/>
                                        <p:tgtEl>
                                          <p:spTgt spid="4"/>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blinds(horizontal)">
                                      <p:cBhvr>
                                        <p:cTn id="108" dur="2000"/>
                                        <p:tgtEl>
                                          <p:spTgt spid="5"/>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8"/>
                                        </p:tgtEl>
                                        <p:attrNameLst>
                                          <p:attrName>style.visibility</p:attrName>
                                        </p:attrNameLst>
                                      </p:cBhvr>
                                      <p:to>
                                        <p:strVal val="visible"/>
                                      </p:to>
                                    </p:set>
                                    <p:animEffect transition="in" filter="blinds(horizontal)">
                                      <p:cBhvr>
                                        <p:cTn id="111" dur="2000"/>
                                        <p:tgtEl>
                                          <p:spTgt spid="8"/>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9"/>
                                        </p:tgtEl>
                                        <p:attrNameLst>
                                          <p:attrName>style.visibility</p:attrName>
                                        </p:attrNameLst>
                                      </p:cBhvr>
                                      <p:to>
                                        <p:strVal val="visible"/>
                                      </p:to>
                                    </p:set>
                                    <p:animEffect transition="in" filter="blinds(horizontal)">
                                      <p:cBhvr>
                                        <p:cTn id="114" dur="2000"/>
                                        <p:tgtEl>
                                          <p:spTgt spid="9"/>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10"/>
                                        </p:tgtEl>
                                        <p:attrNameLst>
                                          <p:attrName>style.visibility</p:attrName>
                                        </p:attrNameLst>
                                      </p:cBhvr>
                                      <p:to>
                                        <p:strVal val="visible"/>
                                      </p:to>
                                    </p:set>
                                    <p:animEffect transition="in" filter="blinds(horizontal)">
                                      <p:cBhvr>
                                        <p:cTn id="117" dur="2000"/>
                                        <p:tgtEl>
                                          <p:spTgt spid="10"/>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blinds(horizontal)">
                                      <p:cBhvr>
                                        <p:cTn id="120" dur="2000"/>
                                        <p:tgtEl>
                                          <p:spTgt spid="11"/>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2"/>
                                        </p:tgtEl>
                                        <p:attrNameLst>
                                          <p:attrName>style.visibility</p:attrName>
                                        </p:attrNameLst>
                                      </p:cBhvr>
                                      <p:to>
                                        <p:strVal val="visible"/>
                                      </p:to>
                                    </p:set>
                                    <p:animEffect transition="in" filter="blinds(horizontal)">
                                      <p:cBhvr>
                                        <p:cTn id="123" dur="2000"/>
                                        <p:tgtEl>
                                          <p:spTgt spid="12"/>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Effect transition="in" filter="blinds(horizontal)">
                                      <p:cBhvr>
                                        <p:cTn id="126" dur="2000"/>
                                        <p:tgtEl>
                                          <p:spTgt spid="13"/>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6"/>
                                        </p:tgtEl>
                                        <p:attrNameLst>
                                          <p:attrName>style.visibility</p:attrName>
                                        </p:attrNameLst>
                                      </p:cBhvr>
                                      <p:to>
                                        <p:strVal val="visible"/>
                                      </p:to>
                                    </p:set>
                                    <p:animEffect transition="in" filter="blinds(horizontal)">
                                      <p:cBhvr>
                                        <p:cTn id="129" dur="2000"/>
                                        <p:tgtEl>
                                          <p:spTgt spid="6"/>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7"/>
                                        </p:tgtEl>
                                        <p:attrNameLst>
                                          <p:attrName>style.visibility</p:attrName>
                                        </p:attrNameLst>
                                      </p:cBhvr>
                                      <p:to>
                                        <p:strVal val="visible"/>
                                      </p:to>
                                    </p:set>
                                    <p:animEffect transition="in" filter="blinds(horizontal)">
                                      <p:cBhvr>
                                        <p:cTn id="132" dur="2000"/>
                                        <p:tgtEl>
                                          <p:spTgt spid="7"/>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blinds(horizontal)">
                                      <p:cBhvr>
                                        <p:cTn id="135" dur="2000"/>
                                        <p:tgtEl>
                                          <p:spTgt spid="14"/>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5"/>
                                        </p:tgtEl>
                                        <p:attrNameLst>
                                          <p:attrName>style.visibility</p:attrName>
                                        </p:attrNameLst>
                                      </p:cBhvr>
                                      <p:to>
                                        <p:strVal val="visible"/>
                                      </p:to>
                                    </p:set>
                                    <p:animEffect transition="in" filter="blinds(horizontal)">
                                      <p:cBhvr>
                                        <p:cTn id="138" dur="2000"/>
                                        <p:tgtEl>
                                          <p:spTgt spid="15"/>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horizontal)">
                                      <p:cBhvr>
                                        <p:cTn id="141" dur="2000"/>
                                        <p:tgtEl>
                                          <p:spTgt spid="16"/>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horizontal)">
                                      <p:cBhvr>
                                        <p:cTn id="144" dur="2000"/>
                                        <p:tgtEl>
                                          <p:spTgt spid="17"/>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horizontal)">
                                      <p:cBhvr>
                                        <p:cTn id="147" dur="2000"/>
                                        <p:tgtEl>
                                          <p:spTgt spid="18"/>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horizontal)">
                                      <p:cBhvr>
                                        <p:cTn id="150" dur="2000"/>
                                        <p:tgtEl>
                                          <p:spTgt spid="19"/>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1+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1+ppt_w/2"/>
                                          </p:val>
                                        </p:tav>
                                      </p:tavLst>
                                    </p:anim>
                                    <p:anim calcmode="lin" valueType="num">
                                      <p:cBhvr additive="base">
                                        <p:cTn id="170" dur="2000"/>
                                        <p:tgtEl>
                                          <p:spTgt spid="10"/>
                                        </p:tgtEl>
                                        <p:attrNameLst>
                                          <p:attrName>ppt_y</p:attrName>
                                        </p:attrNameLst>
                                      </p:cBhvr>
                                      <p:tavLst>
                                        <p:tav tm="0">
                                          <p:val>
                                            <p:strVal val="ppt_y"/>
                                          </p:val>
                                        </p:tav>
                                        <p:tav tm="100000">
                                          <p:val>
                                            <p:strVal val="ppt_y"/>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ppt_y"/>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1+ppt_w/2"/>
                                          </p:val>
                                        </p:tav>
                                      </p:tavLst>
                                    </p:anim>
                                    <p:anim calcmode="lin" valueType="num">
                                      <p:cBhvr additive="base">
                                        <p:cTn id="178" dur="2000"/>
                                        <p:tgtEl>
                                          <p:spTgt spid="12"/>
                                        </p:tgtEl>
                                        <p:attrNameLst>
                                          <p:attrName>ppt_y</p:attrName>
                                        </p:attrNameLst>
                                      </p:cBhvr>
                                      <p:tavLst>
                                        <p:tav tm="0">
                                          <p:val>
                                            <p:strVal val="ppt_y"/>
                                          </p:val>
                                        </p:tav>
                                        <p:tav tm="100000">
                                          <p:val>
                                            <p:strVal val="ppt_y"/>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ppt_y"/>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0-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4"/>
                                        </p:tgtEl>
                                        <p:attrNameLst>
                                          <p:attrName>ppt_x</p:attrName>
                                        </p:attrNameLst>
                                      </p:cBhvr>
                                      <p:tavLst>
                                        <p:tav tm="0">
                                          <p:val>
                                            <p:strVal val="ppt_x"/>
                                          </p:val>
                                        </p:tav>
                                        <p:tav tm="100000">
                                          <p:val>
                                            <p:strVal val="0-ppt_w/2"/>
                                          </p:val>
                                        </p:tav>
                                      </p:tavLst>
                                    </p:anim>
                                    <p:anim calcmode="lin" valueType="num">
                                      <p:cBhvr additive="base">
                                        <p:cTn id="194" dur="2000"/>
                                        <p:tgtEl>
                                          <p:spTgt spid="14"/>
                                        </p:tgtEl>
                                        <p:attrNameLst>
                                          <p:attrName>ppt_y</p:attrName>
                                        </p:attrNameLst>
                                      </p:cBhvr>
                                      <p:tavLst>
                                        <p:tav tm="0">
                                          <p:val>
                                            <p:strVal val="ppt_y"/>
                                          </p:val>
                                        </p:tav>
                                        <p:tav tm="100000">
                                          <p:val>
                                            <p:strVal val="ppt_y"/>
                                          </p:val>
                                        </p:tav>
                                      </p:tavLst>
                                    </p:anim>
                                    <p:set>
                                      <p:cBhvr>
                                        <p:cTn id="195" dur="1" fill="hold">
                                          <p:stCondLst>
                                            <p:cond delay="1999"/>
                                          </p:stCondLst>
                                        </p:cTn>
                                        <p:tgtEl>
                                          <p:spTgt spid="14"/>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ppt_y"/>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ppt_y"/>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ppt_y"/>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0-ppt_w/2"/>
                                          </p:val>
                                        </p:tav>
                                      </p:tavLst>
                                    </p:anim>
                                    <p:anim calcmode="lin" valueType="num">
                                      <p:cBhvr additive="base">
                                        <p:cTn id="210" dur="2000"/>
                                        <p:tgtEl>
                                          <p:spTgt spid="18"/>
                                        </p:tgtEl>
                                        <p:attrNameLst>
                                          <p:attrName>ppt_y</p:attrName>
                                        </p:attrNameLst>
                                      </p:cBhvr>
                                      <p:tavLst>
                                        <p:tav tm="0">
                                          <p:val>
                                            <p:strVal val="ppt_y"/>
                                          </p:val>
                                        </p:tav>
                                        <p:tav tm="100000">
                                          <p:val>
                                            <p:strVal val="ppt_y"/>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ppt_y"/>
                                          </p:val>
                                        </p:tav>
                                      </p:tavLst>
                                    </p:anim>
                                    <p:set>
                                      <p:cBhvr>
                                        <p:cTn id="215" dur="1" fill="hold">
                                          <p:stCondLst>
                                            <p:cond delay="1999"/>
                                          </p:stCondLst>
                                        </p:cTn>
                                        <p:tgtEl>
                                          <p:spTgt spid="19"/>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barn(outVertical)">
                                      <p:cBhvr>
                                        <p:cTn id="222" dur="2000"/>
                                        <p:tgtEl>
                                          <p:spTgt spid="2"/>
                                        </p:tgtEl>
                                      </p:cBhvr>
                                    </p:animEffect>
                                  </p:childTnLst>
                                </p:cTn>
                              </p:par>
                            </p:childTnLst>
                          </p:cTn>
                        </p:par>
                        <p:par>
                          <p:cTn id="223" fill="hold">
                            <p:stCondLst>
                              <p:cond delay="4000"/>
                            </p:stCondLst>
                            <p:childTnLst>
                              <p:par>
                                <p:cTn id="224" presetID="29" presetClass="entr" presetSubtype="0" fill="hold" nodeType="afterEffect">
                                  <p:stCondLst>
                                    <p:cond delay="0"/>
                                  </p:stCondLst>
                                  <p:childTnLst>
                                    <p:set>
                                      <p:cBhvr>
                                        <p:cTn id="225" dur="1" fill="hold">
                                          <p:stCondLst>
                                            <p:cond delay="0"/>
                                          </p:stCondLst>
                                        </p:cTn>
                                        <p:tgtEl>
                                          <p:spTgt spid="20"/>
                                        </p:tgtEl>
                                        <p:attrNameLst>
                                          <p:attrName>style.visibility</p:attrName>
                                        </p:attrNameLst>
                                      </p:cBhvr>
                                      <p:to>
                                        <p:strVal val="visible"/>
                                      </p:to>
                                    </p:set>
                                    <p:anim calcmode="lin" valueType="num">
                                      <p:cBhvr>
                                        <p:cTn id="226" dur="2000" fill="hold"/>
                                        <p:tgtEl>
                                          <p:spTgt spid="20"/>
                                        </p:tgtEl>
                                        <p:attrNameLst>
                                          <p:attrName>ppt_x</p:attrName>
                                        </p:attrNameLst>
                                      </p:cBhvr>
                                      <p:tavLst>
                                        <p:tav tm="0">
                                          <p:val>
                                            <p:strVal val="#ppt_x-.2"/>
                                          </p:val>
                                        </p:tav>
                                        <p:tav tm="100000">
                                          <p:val>
                                            <p:strVal val="#ppt_x"/>
                                          </p:val>
                                        </p:tav>
                                      </p:tavLst>
                                    </p:anim>
                                    <p:anim calcmode="lin" valueType="num">
                                      <p:cBhvr>
                                        <p:cTn id="227" dur="2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228"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351</Words>
  <Application>Microsoft Office PowerPoint</Application>
  <PresentationFormat>Presentación en pantalla (16:9)</PresentationFormat>
  <Paragraphs>15</Paragraphs>
  <Slides>41</Slides>
  <Notes>0</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189</cp:revision>
  <dcterms:created xsi:type="dcterms:W3CDTF">2017-11-14T15:32:05Z</dcterms:created>
  <dcterms:modified xsi:type="dcterms:W3CDTF">2017-11-15T15:53:54Z</dcterms:modified>
</cp:coreProperties>
</file>