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61" r:id="rId4"/>
    <p:sldId id="285" r:id="rId5"/>
    <p:sldId id="263" r:id="rId6"/>
    <p:sldId id="258" r:id="rId7"/>
    <p:sldId id="259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57" r:id="rId19"/>
    <p:sldId id="274" r:id="rId20"/>
    <p:sldId id="275" r:id="rId21"/>
    <p:sldId id="276" r:id="rId22"/>
    <p:sldId id="280" r:id="rId23"/>
    <p:sldId id="277" r:id="rId24"/>
    <p:sldId id="278" r:id="rId25"/>
    <p:sldId id="279" r:id="rId26"/>
    <p:sldId id="281" r:id="rId27"/>
    <p:sldId id="283" r:id="rId28"/>
    <p:sldId id="284" r:id="rId29"/>
    <p:sldId id="294" r:id="rId30"/>
    <p:sldId id="286" r:id="rId31"/>
    <p:sldId id="287" r:id="rId32"/>
    <p:sldId id="288" r:id="rId33"/>
    <p:sldId id="291" r:id="rId34"/>
    <p:sldId id="292" r:id="rId35"/>
    <p:sldId id="289" r:id="rId36"/>
    <p:sldId id="290" r:id="rId37"/>
    <p:sldId id="293" r:id="rId38"/>
    <p:sldId id="295" r:id="rId3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F/YZp7dt6SEt/aCj2XXMg" hashData="pJcpmNIY3zWixpz/rzFbjzmlBP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1321" autoAdjust="0"/>
    <p:restoredTop sz="94660"/>
  </p:normalViewPr>
  <p:slideViewPr>
    <p:cSldViewPr>
      <p:cViewPr>
        <p:scale>
          <a:sx n="400" d="100"/>
          <a:sy n="400" d="100"/>
        </p:scale>
        <p:origin x="5826" y="387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5F8FD-262A-41D2-A6A0-1CF1466D5106}" type="datetimeFigureOut">
              <a:rPr lang="es-PE" smtClean="0"/>
              <a:pPr/>
              <a:t>14/09/2017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BB296-023A-48BB-8D0B-83524053BCA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78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8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9.png"/><Relationship Id="rId9" Type="http://schemas.openxmlformats.org/officeDocument/2006/relationships/image" Target="../media/image8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)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4" name="3 Imagen" descr="Cool Text - ENTRELAZADOS 258375273264525.png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2143108" y="2357436"/>
            <a:ext cx="5114041" cy="726584"/>
          </a:xfrm>
          <a:prstGeom prst="rect">
            <a:avLst/>
          </a:prstGeom>
        </p:spPr>
      </p:pic>
      <p:pic>
        <p:nvPicPr>
          <p:cNvPr id="6" name="5 Imagen" descr="Cool Text - MARAVILLOSOS 258375191048545.png"/>
          <p:cNvPicPr>
            <a:picLocks noChangeAspect="1"/>
          </p:cNvPicPr>
          <p:nvPr/>
        </p:nvPicPr>
        <p:blipFill>
          <a:blip r:embed="rId6">
            <a:lum bright="-10000" contrast="40000"/>
          </a:blip>
          <a:stretch>
            <a:fillRect/>
          </a:stretch>
        </p:blipFill>
        <p:spPr>
          <a:xfrm>
            <a:off x="1928794" y="428610"/>
            <a:ext cx="5272125" cy="737360"/>
          </a:xfrm>
          <a:prstGeom prst="rect">
            <a:avLst/>
          </a:prstGeom>
        </p:spPr>
      </p:pic>
      <p:pic>
        <p:nvPicPr>
          <p:cNvPr id="7" name="6 Imagen" descr="Cool Text - CIELOS 258375252246785.png"/>
          <p:cNvPicPr>
            <a:picLocks noChangeAspect="1"/>
          </p:cNvPicPr>
          <p:nvPr/>
        </p:nvPicPr>
        <p:blipFill>
          <a:blip r:embed="rId7">
            <a:lum bright="-10000" contrast="40000"/>
          </a:blip>
          <a:stretch>
            <a:fillRect/>
          </a:stretch>
        </p:blipFill>
        <p:spPr>
          <a:xfrm>
            <a:off x="3428992" y="1500180"/>
            <a:ext cx="2111822" cy="629237"/>
          </a:xfrm>
          <a:prstGeom prst="rect">
            <a:avLst/>
          </a:prstGeom>
        </p:spPr>
      </p:pic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8">
            <a:lum bright="40000"/>
          </a:blip>
          <a:srcRect/>
          <a:stretch>
            <a:fillRect/>
          </a:stretch>
        </p:blipFill>
        <p:spPr bwMode="auto">
          <a:xfrm>
            <a:off x="642910" y="4214824"/>
            <a:ext cx="2609846" cy="457200"/>
          </a:xfrm>
          <a:prstGeom prst="rect">
            <a:avLst/>
          </a:prstGeom>
          <a:noFill/>
        </p:spPr>
      </p:pic>
      <p:pic>
        <p:nvPicPr>
          <p:cNvPr id="8" name="7 Imagen" descr="1(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2000">
    <p:sndAc>
      <p:stSnd loop="1">
        <p:snd r:embed="rId2" name="310324125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5)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18022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1)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5145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7)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)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)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18022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)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8)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9)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1802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0)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8464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1)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2)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3)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5)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2972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6)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7)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1(1)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8)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9)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987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0)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4)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1)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1" y="0"/>
            <a:ext cx="912987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2)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3)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515145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5)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8)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18023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9)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-del-cielo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3" name="2 Imagen" descr="paisajes-del-cielo-2paisajes-del-cielo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2)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18023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3)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18022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4)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7)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8)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5)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094401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6)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77" y="0"/>
            <a:ext cx="9118023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9)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cooltext25848725022169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57273">
            <a:off x="5730681" y="3573522"/>
            <a:ext cx="1519210" cy="84277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346</cp:revision>
  <dcterms:created xsi:type="dcterms:W3CDTF">2017-09-13T14:56:47Z</dcterms:created>
  <dcterms:modified xsi:type="dcterms:W3CDTF">2017-09-14T20:14:05Z</dcterms:modified>
</cp:coreProperties>
</file>