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1"/>
  </p:notesMasterIdLst>
  <p:sldIdLst>
    <p:sldId id="317" r:id="rId3"/>
    <p:sldId id="285" r:id="rId4"/>
    <p:sldId id="323" r:id="rId5"/>
    <p:sldId id="256" r:id="rId6"/>
    <p:sldId id="286" r:id="rId7"/>
    <p:sldId id="280" r:id="rId8"/>
    <p:sldId id="287" r:id="rId9"/>
    <p:sldId id="283" r:id="rId10"/>
    <p:sldId id="279" r:id="rId11"/>
    <p:sldId id="284" r:id="rId12"/>
    <p:sldId id="282" r:id="rId13"/>
    <p:sldId id="276" r:id="rId14"/>
    <p:sldId id="281" r:id="rId15"/>
    <p:sldId id="278" r:id="rId16"/>
    <p:sldId id="277" r:id="rId17"/>
    <p:sldId id="275" r:id="rId18"/>
    <p:sldId id="273" r:id="rId19"/>
    <p:sldId id="274" r:id="rId20"/>
    <p:sldId id="272" r:id="rId21"/>
    <p:sldId id="270" r:id="rId22"/>
    <p:sldId id="271" r:id="rId23"/>
    <p:sldId id="269" r:id="rId24"/>
    <p:sldId id="267" r:id="rId25"/>
    <p:sldId id="268" r:id="rId26"/>
    <p:sldId id="266" r:id="rId27"/>
    <p:sldId id="264" r:id="rId28"/>
    <p:sldId id="265" r:id="rId29"/>
    <p:sldId id="263" r:id="rId30"/>
    <p:sldId id="298" r:id="rId31"/>
    <p:sldId id="261" r:id="rId32"/>
    <p:sldId id="301" r:id="rId33"/>
    <p:sldId id="300" r:id="rId34"/>
    <p:sldId id="294" r:id="rId35"/>
    <p:sldId id="296" r:id="rId36"/>
    <p:sldId id="293" r:id="rId37"/>
    <p:sldId id="297" r:id="rId38"/>
    <p:sldId id="292" r:id="rId39"/>
    <p:sldId id="315" r:id="rId40"/>
    <p:sldId id="291" r:id="rId41"/>
    <p:sldId id="290" r:id="rId42"/>
    <p:sldId id="289" r:id="rId43"/>
    <p:sldId id="288" r:id="rId44"/>
    <p:sldId id="305" r:id="rId45"/>
    <p:sldId id="314" r:id="rId46"/>
    <p:sldId id="309" r:id="rId47"/>
    <p:sldId id="318" r:id="rId48"/>
    <p:sldId id="312" r:id="rId49"/>
    <p:sldId id="311" r:id="rId50"/>
    <p:sldId id="313" r:id="rId51"/>
    <p:sldId id="310" r:id="rId52"/>
    <p:sldId id="319" r:id="rId53"/>
    <p:sldId id="303" r:id="rId54"/>
    <p:sldId id="302" r:id="rId55"/>
    <p:sldId id="258" r:id="rId56"/>
    <p:sldId id="257" r:id="rId57"/>
    <p:sldId id="322" r:id="rId58"/>
    <p:sldId id="321" r:id="rId59"/>
    <p:sldId id="320" r:id="rId6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+TVkFPM4IcL8Ycu8re375Q" hashData="THDbrt76w/UkNdgQabgxarg28C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924900"/>
    <a:srgbClr val="2023A0"/>
    <a:srgbClr val="FF6600"/>
    <a:srgbClr val="FFCCCC"/>
    <a:srgbClr val="FF9999"/>
    <a:srgbClr val="CC0099"/>
    <a:srgbClr val="00823B"/>
    <a:srgbClr val="452E17"/>
    <a:srgbClr val="22126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8447" autoAdjust="0"/>
    <p:restoredTop sz="93122" autoAdjust="0"/>
  </p:normalViewPr>
  <p:slideViewPr>
    <p:cSldViewPr>
      <p:cViewPr>
        <p:scale>
          <a:sx n="40" d="100"/>
          <a:sy n="40" d="100"/>
        </p:scale>
        <p:origin x="-744" y="-6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C2EFB5-7C03-4EA1-9005-E0D2B045FDFA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84E113-E0A0-4853-B722-AC69C98303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84E113-E0A0-4853-B722-AC69C983032D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C58FF-8DB0-41CB-91C2-D4B6E6B4ABCC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A2487-8D03-468A-B97C-7F7A4E46C5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C58FF-8DB0-41CB-91C2-D4B6E6B4ABCC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A2487-8D03-468A-B97C-7F7A4E46C5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C58FF-8DB0-41CB-91C2-D4B6E6B4ABCC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A2487-8D03-468A-B97C-7F7A4E46C5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C58FF-8DB0-41CB-91C2-D4B6E6B4ABCC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A2487-8D03-468A-B97C-7F7A4E46C5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C58FF-8DB0-41CB-91C2-D4B6E6B4ABCC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A2487-8D03-468A-B97C-7F7A4E46C5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C58FF-8DB0-41CB-91C2-D4B6E6B4ABCC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A2487-8D03-468A-B97C-7F7A4E46C5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C58FF-8DB0-41CB-91C2-D4B6E6B4ABCC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A2487-8D03-468A-B97C-7F7A4E46C5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C58FF-8DB0-41CB-91C2-D4B6E6B4ABCC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A2487-8D03-468A-B97C-7F7A4E46C5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C58FF-8DB0-41CB-91C2-D4B6E6B4ABCC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A2487-8D03-468A-B97C-7F7A4E46C5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C58FF-8DB0-41CB-91C2-D4B6E6B4ABCC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A2487-8D03-468A-B97C-7F7A4E46C5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C58FF-8DB0-41CB-91C2-D4B6E6B4ABCC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A2487-8D03-468A-B97C-7F7A4E46C5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303D22-AF8F-4B7D-9CD4-47213B2F807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CC58FF-8DB0-41CB-91C2-D4B6E6B4ABCC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8A2487-8D03-468A-B97C-7F7A4E46C5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E9A273D-F8B4-44E2-A529-573035F7DAE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0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6.png"/><Relationship Id="rId7" Type="http://schemas.openxmlformats.org/officeDocument/2006/relationships/image" Target="../media/image6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6.jpg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Onda"/>
          <p:cNvSpPr/>
          <p:nvPr/>
        </p:nvSpPr>
        <p:spPr>
          <a:xfrm>
            <a:off x="2571736" y="0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39000">
                <a:schemeClr val="accent2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786314" y="0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39000">
                <a:schemeClr val="accent2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>
            <a:off x="2571736" y="1500174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39000">
                <a:schemeClr val="accent2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4786314" y="1500174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39000">
                <a:schemeClr val="accent2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>
            <a:off x="2571736" y="3071810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39000">
                <a:schemeClr val="accent2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H="1">
            <a:off x="4786314" y="3071810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39000">
                <a:schemeClr val="accent2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>
            <a:off x="2571736" y="4714884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39000">
                <a:schemeClr val="accent2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flipH="1">
            <a:off x="4786314" y="4714884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39000">
                <a:schemeClr val="accent2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uadroTexto"/>
          <p:cNvSpPr txBox="1"/>
          <p:nvPr/>
        </p:nvSpPr>
        <p:spPr>
          <a:xfrm>
            <a:off x="1428728" y="6000768"/>
            <a:ext cx="1952779" cy="24622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_tradnl" sz="1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Esta es una creación de Raquel</a:t>
            </a:r>
            <a:endParaRPr lang="es-ES" sz="1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0422" name="Picture 6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428604"/>
            <a:ext cx="4143404" cy="747714"/>
          </a:xfrm>
          <a:prstGeom prst="rect">
            <a:avLst/>
          </a:prstGeom>
          <a:noFill/>
        </p:spPr>
      </p:pic>
      <p:pic>
        <p:nvPicPr>
          <p:cNvPr id="60424" name="Picture 8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28728" y="1500174"/>
            <a:ext cx="819150" cy="666751"/>
          </a:xfrm>
          <a:prstGeom prst="rect">
            <a:avLst/>
          </a:prstGeom>
          <a:noFill/>
        </p:spPr>
      </p:pic>
      <p:pic>
        <p:nvPicPr>
          <p:cNvPr id="60426" name="Picture 10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0034" y="2143116"/>
            <a:ext cx="2628900" cy="781051"/>
          </a:xfrm>
          <a:prstGeom prst="rect">
            <a:avLst/>
          </a:prstGeom>
          <a:noFill/>
        </p:spPr>
      </p:pic>
      <p:pic>
        <p:nvPicPr>
          <p:cNvPr id="60428" name="Picture 12" descr="Rendered Imag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357818" y="2857496"/>
            <a:ext cx="1609725" cy="714375"/>
          </a:xfrm>
          <a:prstGeom prst="rect">
            <a:avLst/>
          </a:prstGeom>
          <a:noFill/>
        </p:spPr>
      </p:pic>
      <p:pic>
        <p:nvPicPr>
          <p:cNvPr id="60430" name="Picture 14" descr="Rendered Image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286644" y="2857496"/>
            <a:ext cx="1304925" cy="676276"/>
          </a:xfrm>
          <a:prstGeom prst="rect">
            <a:avLst/>
          </a:prstGeom>
          <a:noFill/>
        </p:spPr>
      </p:pic>
      <p:pic>
        <p:nvPicPr>
          <p:cNvPr id="60432" name="Picture 16" descr="Rendered Image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929322" y="3786190"/>
            <a:ext cx="2276475" cy="6762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sndAc>
      <p:stSnd loop="1">
        <p:snd r:embed="rId3" name="MUSICA CELTA   EL CANTO DE LOS PAJAR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604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604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2000"/>
                                        <p:tgtEl>
                                          <p:spTgt spid="60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604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604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2000"/>
                                        <p:tgtEl>
                                          <p:spTgt spid="60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604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604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604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60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60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60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604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60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604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604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604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60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7000"/>
                            </p:stCondLst>
                            <p:childTnLst>
                              <p:par>
                                <p:cTn id="13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5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465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 rot="13616775">
            <a:off x="1865581" y="4471975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4365909" y="2185959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972294" y="2074564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997988">
            <a:off x="4216481" y="4550372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1787589" y="1835728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4580224" y="1971645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4359357" y="4764686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1722704" y="4686290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1573274" y="1621414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4794537" y="1757330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997988">
            <a:off x="4502233" y="4907562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616775">
            <a:off x="1508390" y="4900603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3uu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 rot="13616775">
            <a:off x="2123690" y="5301347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482726">
            <a:off x="4339082" y="5197085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123689" y="4372652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482726">
            <a:off x="4339081" y="4268390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2123691" y="3586837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482726">
            <a:off x="4339083" y="3482575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2123690" y="2658142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482726">
            <a:off x="4339082" y="2553880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616775">
            <a:off x="2195129" y="1872324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8482726">
            <a:off x="4410521" y="1768062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616775">
            <a:off x="2195128" y="943629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482726">
            <a:off x="4410520" y="839367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43" name="42 Cheurón"/>
          <p:cNvSpPr/>
          <p:nvPr/>
        </p:nvSpPr>
        <p:spPr>
          <a:xfrm rot="8231124">
            <a:off x="4505173" y="1610017"/>
            <a:ext cx="2214578" cy="2143140"/>
          </a:xfrm>
          <a:prstGeom prst="chevron">
            <a:avLst>
              <a:gd name="adj" fmla="val 82422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2080374">
            <a:off x="2841827" y="1725491"/>
            <a:ext cx="2214578" cy="2143140"/>
          </a:xfrm>
          <a:prstGeom prst="chevron">
            <a:avLst>
              <a:gd name="adj" fmla="val 83504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 rot="18326411">
            <a:off x="3122420" y="3237973"/>
            <a:ext cx="2214578" cy="2143140"/>
          </a:xfrm>
          <a:prstGeom prst="chevron">
            <a:avLst>
              <a:gd name="adj" fmla="val 82788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Cheurón"/>
          <p:cNvSpPr/>
          <p:nvPr/>
        </p:nvSpPr>
        <p:spPr>
          <a:xfrm rot="13355965">
            <a:off x="4505037" y="3109888"/>
            <a:ext cx="2214578" cy="2143140"/>
          </a:xfrm>
          <a:prstGeom prst="chevron">
            <a:avLst>
              <a:gd name="adj" fmla="val 80182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Cheurón"/>
          <p:cNvSpPr/>
          <p:nvPr/>
        </p:nvSpPr>
        <p:spPr>
          <a:xfrm rot="2080374">
            <a:off x="2484637" y="1511177"/>
            <a:ext cx="2214578" cy="2143140"/>
          </a:xfrm>
          <a:prstGeom prst="chevron">
            <a:avLst>
              <a:gd name="adj" fmla="val 84308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Cheurón"/>
          <p:cNvSpPr/>
          <p:nvPr/>
        </p:nvSpPr>
        <p:spPr>
          <a:xfrm rot="8231124">
            <a:off x="4862363" y="1252827"/>
            <a:ext cx="2214578" cy="2143140"/>
          </a:xfrm>
          <a:prstGeom prst="chevron">
            <a:avLst>
              <a:gd name="adj" fmla="val 80952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Cheurón"/>
          <p:cNvSpPr/>
          <p:nvPr/>
        </p:nvSpPr>
        <p:spPr>
          <a:xfrm rot="13355965">
            <a:off x="4790790" y="3395640"/>
            <a:ext cx="2214578" cy="2143140"/>
          </a:xfrm>
          <a:prstGeom prst="chevron">
            <a:avLst>
              <a:gd name="adj" fmla="val 82157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Cheurón"/>
          <p:cNvSpPr/>
          <p:nvPr/>
        </p:nvSpPr>
        <p:spPr>
          <a:xfrm rot="18326411">
            <a:off x="2908105" y="3595162"/>
            <a:ext cx="2214578" cy="2143140"/>
          </a:xfrm>
          <a:prstGeom prst="chevron">
            <a:avLst>
              <a:gd name="adj" fmla="val 81757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Cheurón"/>
          <p:cNvSpPr/>
          <p:nvPr/>
        </p:nvSpPr>
        <p:spPr>
          <a:xfrm rot="2080374">
            <a:off x="2198884" y="1296862"/>
            <a:ext cx="2214578" cy="2143140"/>
          </a:xfrm>
          <a:prstGeom prst="chevron">
            <a:avLst>
              <a:gd name="adj" fmla="val 84268"/>
            </a:avLst>
          </a:prstGeom>
          <a:solidFill>
            <a:schemeClr val="bg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Cheurón"/>
          <p:cNvSpPr/>
          <p:nvPr/>
        </p:nvSpPr>
        <p:spPr>
          <a:xfrm rot="8231124">
            <a:off x="5219555" y="967075"/>
            <a:ext cx="2214578" cy="2143140"/>
          </a:xfrm>
          <a:prstGeom prst="chevron">
            <a:avLst>
              <a:gd name="adj" fmla="val 80450"/>
            </a:avLst>
          </a:prstGeom>
          <a:solidFill>
            <a:schemeClr val="bg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Cheurón"/>
          <p:cNvSpPr/>
          <p:nvPr/>
        </p:nvSpPr>
        <p:spPr>
          <a:xfrm rot="13355965">
            <a:off x="5076541" y="3681392"/>
            <a:ext cx="2214578" cy="2143140"/>
          </a:xfrm>
          <a:prstGeom prst="chevron">
            <a:avLst>
              <a:gd name="adj" fmla="val 80742"/>
            </a:avLst>
          </a:prstGeom>
          <a:solidFill>
            <a:schemeClr val="bg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Cheurón"/>
          <p:cNvSpPr/>
          <p:nvPr/>
        </p:nvSpPr>
        <p:spPr>
          <a:xfrm rot="18326411">
            <a:off x="2693789" y="3952353"/>
            <a:ext cx="2214578" cy="2143140"/>
          </a:xfrm>
          <a:prstGeom prst="chevron">
            <a:avLst>
              <a:gd name="adj" fmla="val 81646"/>
            </a:avLst>
          </a:prstGeom>
          <a:solidFill>
            <a:schemeClr val="bg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3" grpId="2" animBg="1"/>
      <p:bldP spid="43" grpId="3" animBg="1"/>
      <p:bldP spid="44" grpId="0" animBg="1"/>
      <p:bldP spid="44" grpId="2" animBg="1"/>
      <p:bldP spid="44" grpId="3" animBg="1"/>
      <p:bldP spid="45" grpId="0" animBg="1"/>
      <p:bldP spid="45" grpId="2" animBg="1"/>
      <p:bldP spid="45" grpId="3" animBg="1"/>
      <p:bldP spid="46" grpId="0" animBg="1"/>
      <p:bldP spid="46" grpId="2" animBg="1"/>
      <p:bldP spid="46" grpId="3" animBg="1"/>
      <p:bldP spid="47" grpId="0" animBg="1"/>
      <p:bldP spid="47" grpId="2" animBg="1"/>
      <p:bldP spid="47" grpId="3" animBg="1"/>
      <p:bldP spid="48" grpId="0" animBg="1"/>
      <p:bldP spid="48" grpId="2" animBg="1"/>
      <p:bldP spid="48" grpId="3" animBg="1"/>
      <p:bldP spid="49" grpId="0" animBg="1"/>
      <p:bldP spid="49" grpId="2" animBg="1"/>
      <p:bldP spid="49" grpId="3" animBg="1"/>
      <p:bldP spid="50" grpId="0" animBg="1"/>
      <p:bldP spid="50" grpId="2" animBg="1"/>
      <p:bldP spid="50" grpId="3" animBg="1"/>
      <p:bldP spid="51" grpId="0" animBg="1"/>
      <p:bldP spid="51" grpId="2" animBg="1"/>
      <p:bldP spid="51" grpId="3" animBg="1"/>
      <p:bldP spid="52" grpId="0" animBg="1"/>
      <p:bldP spid="52" grpId="2" animBg="1"/>
      <p:bldP spid="52" grpId="3" animBg="1"/>
      <p:bldP spid="53" grpId="0" animBg="1"/>
      <p:bldP spid="53" grpId="2" animBg="1"/>
      <p:bldP spid="53" grpId="3" animBg="1"/>
      <p:bldP spid="54" grpId="0" animBg="1"/>
      <p:bldP spid="54" grpId="2" animBg="1"/>
      <p:bldP spid="54" grpId="3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468"/>
            <a:ext cx="9144000" cy="682906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Onda"/>
          <p:cNvSpPr/>
          <p:nvPr/>
        </p:nvSpPr>
        <p:spPr>
          <a:xfrm>
            <a:off x="2571736" y="0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7000">
                <a:schemeClr val="tx2">
                  <a:lumMod val="50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786314" y="0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7000">
                <a:schemeClr val="tx2">
                  <a:lumMod val="50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2571736" y="1500174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7000">
                <a:schemeClr val="tx2">
                  <a:lumMod val="50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786314" y="1500174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7000">
                <a:schemeClr val="tx2">
                  <a:lumMod val="50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2571736" y="3071810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7000">
                <a:schemeClr val="tx2">
                  <a:lumMod val="50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786314" y="3071810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7000">
                <a:schemeClr val="tx2">
                  <a:lumMod val="50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2571736" y="4714884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7000">
                <a:schemeClr val="tx2">
                  <a:lumMod val="50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786314" y="4714884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7000">
                <a:schemeClr val="tx2">
                  <a:lumMod val="50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90000" dir="5400000" sy="-100000" algn="bl" rotWithShape="0"/>
          </a:effectLst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300" endPos="900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t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596"/>
            <a:ext cx="9144000" cy="68268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" name="4 Cheurón"/>
          <p:cNvSpPr/>
          <p:nvPr/>
        </p:nvSpPr>
        <p:spPr>
          <a:xfrm>
            <a:off x="0" y="714356"/>
            <a:ext cx="4500562" cy="5572164"/>
          </a:xfrm>
          <a:prstGeom prst="chevron">
            <a:avLst>
              <a:gd name="adj" fmla="val 93345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857752" y="785794"/>
            <a:ext cx="4286248" cy="5429264"/>
          </a:xfrm>
          <a:prstGeom prst="chevron">
            <a:avLst>
              <a:gd name="adj" fmla="val 92376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flipH="1">
            <a:off x="5618220" y="785794"/>
            <a:ext cx="3525779" cy="5429264"/>
          </a:xfrm>
          <a:prstGeom prst="chevron">
            <a:avLst>
              <a:gd name="adj" fmla="val 92277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714356"/>
            <a:ext cx="3750465" cy="5572164"/>
          </a:xfrm>
          <a:prstGeom prst="chevron">
            <a:avLst>
              <a:gd name="adj" fmla="val 92778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6309555" y="785794"/>
            <a:ext cx="2834444" cy="5429264"/>
          </a:xfrm>
          <a:prstGeom prst="chevron">
            <a:avLst>
              <a:gd name="adj" fmla="val 91466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6724356" y="785794"/>
            <a:ext cx="2419643" cy="5429264"/>
          </a:xfrm>
          <a:prstGeom prst="chevron">
            <a:avLst>
              <a:gd name="adj" fmla="val 90226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714356"/>
            <a:ext cx="3068556" cy="5572164"/>
          </a:xfrm>
          <a:prstGeom prst="chevron">
            <a:avLst>
              <a:gd name="adj" fmla="val 9132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0" y="714356"/>
            <a:ext cx="2591220" cy="5572164"/>
          </a:xfrm>
          <a:prstGeom prst="chevron">
            <a:avLst>
              <a:gd name="adj" fmla="val 9132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flipH="1">
            <a:off x="7346558" y="785794"/>
            <a:ext cx="1797441" cy="5429264"/>
          </a:xfrm>
          <a:prstGeom prst="chevron">
            <a:avLst>
              <a:gd name="adj" fmla="val 90226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-1" y="714356"/>
            <a:ext cx="2182076" cy="5572164"/>
          </a:xfrm>
          <a:prstGeom prst="chevron">
            <a:avLst>
              <a:gd name="adj" fmla="val 9132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flipH="1">
            <a:off x="7830494" y="785794"/>
            <a:ext cx="1313506" cy="5429264"/>
          </a:xfrm>
          <a:prstGeom prst="chevron">
            <a:avLst>
              <a:gd name="adj" fmla="val 86748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-1" y="714356"/>
            <a:ext cx="1636548" cy="5572164"/>
          </a:xfrm>
          <a:prstGeom prst="chevron">
            <a:avLst>
              <a:gd name="adj" fmla="val 9132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-1" y="714356"/>
            <a:ext cx="1295565" cy="5572164"/>
          </a:xfrm>
          <a:prstGeom prst="chevron">
            <a:avLst>
              <a:gd name="adj" fmla="val 8992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flipH="1">
            <a:off x="8176162" y="785794"/>
            <a:ext cx="967838" cy="5429264"/>
          </a:xfrm>
          <a:prstGeom prst="chevron">
            <a:avLst>
              <a:gd name="adj" fmla="val 84843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2" animBg="1"/>
      <p:bldP spid="7" grpId="0" animBg="1"/>
      <p:bldP spid="7" grpId="2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Rectángulo"/>
          <p:cNvSpPr/>
          <p:nvPr/>
        </p:nvSpPr>
        <p:spPr>
          <a:xfrm rot="13616775">
            <a:off x="2123690" y="5301347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482726">
            <a:off x="4339082" y="5197085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123689" y="4372652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482726">
            <a:off x="4339081" y="4268390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2123691" y="3586837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482726">
            <a:off x="4339083" y="3482575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2123690" y="2658142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482726">
            <a:off x="4339082" y="2553880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616775">
            <a:off x="2195129" y="1872324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8482726">
            <a:off x="4410521" y="1768062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616775">
            <a:off x="2195128" y="943629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482726">
            <a:off x="4410520" y="839367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e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214422"/>
            <a:ext cx="357158" cy="4286280"/>
          </a:xfrm>
          <a:prstGeom prst="rect">
            <a:avLst/>
          </a:prstGeom>
          <a:gradFill flip="none" rotWithShape="1">
            <a:gsLst>
              <a:gs pos="57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1214422"/>
            <a:ext cx="357158" cy="4286280"/>
          </a:xfrm>
          <a:prstGeom prst="rect">
            <a:avLst/>
          </a:prstGeom>
          <a:gradFill flip="none" rotWithShape="1">
            <a:gsLst>
              <a:gs pos="57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1214422"/>
            <a:ext cx="357158" cy="4286280"/>
          </a:xfrm>
          <a:prstGeom prst="rect">
            <a:avLst/>
          </a:prstGeom>
          <a:gradFill flip="none" rotWithShape="1">
            <a:gsLst>
              <a:gs pos="57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38" y="1214422"/>
            <a:ext cx="357158" cy="4286280"/>
          </a:xfrm>
          <a:prstGeom prst="rect">
            <a:avLst/>
          </a:prstGeom>
          <a:gradFill flip="none" rotWithShape="1">
            <a:gsLst>
              <a:gs pos="57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1214422"/>
            <a:ext cx="357158" cy="4286280"/>
          </a:xfrm>
          <a:prstGeom prst="rect">
            <a:avLst/>
          </a:prstGeom>
          <a:gradFill flip="none" rotWithShape="1">
            <a:gsLst>
              <a:gs pos="57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18" y="1214422"/>
            <a:ext cx="357158" cy="4286280"/>
          </a:xfrm>
          <a:prstGeom prst="rect">
            <a:avLst/>
          </a:prstGeom>
          <a:gradFill flip="none" rotWithShape="1">
            <a:gsLst>
              <a:gs pos="57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1214422"/>
            <a:ext cx="357158" cy="4286280"/>
          </a:xfrm>
          <a:prstGeom prst="rect">
            <a:avLst/>
          </a:prstGeom>
          <a:gradFill flip="none" rotWithShape="1">
            <a:gsLst>
              <a:gs pos="57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298" y="1214422"/>
            <a:ext cx="357158" cy="4286280"/>
          </a:xfrm>
          <a:prstGeom prst="rect">
            <a:avLst/>
          </a:prstGeom>
          <a:gradFill flip="none" rotWithShape="1">
            <a:gsLst>
              <a:gs pos="57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1214422"/>
            <a:ext cx="357158" cy="4286280"/>
          </a:xfrm>
          <a:prstGeom prst="rect">
            <a:avLst/>
          </a:prstGeom>
          <a:gradFill flip="none" rotWithShape="1">
            <a:gsLst>
              <a:gs pos="57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678" y="1214422"/>
            <a:ext cx="357158" cy="4286280"/>
          </a:xfrm>
          <a:prstGeom prst="rect">
            <a:avLst/>
          </a:prstGeom>
          <a:gradFill flip="none" rotWithShape="1">
            <a:gsLst>
              <a:gs pos="57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1214422"/>
            <a:ext cx="357158" cy="4286280"/>
          </a:xfrm>
          <a:prstGeom prst="rect">
            <a:avLst/>
          </a:prstGeom>
          <a:gradFill flip="none" rotWithShape="1">
            <a:gsLst>
              <a:gs pos="57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58" y="1214422"/>
            <a:ext cx="357158" cy="4286280"/>
          </a:xfrm>
          <a:prstGeom prst="rect">
            <a:avLst/>
          </a:prstGeom>
          <a:gradFill flip="none" rotWithShape="1">
            <a:gsLst>
              <a:gs pos="57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1214422"/>
            <a:ext cx="357158" cy="4286280"/>
          </a:xfrm>
          <a:prstGeom prst="rect">
            <a:avLst/>
          </a:prstGeom>
          <a:gradFill flip="none" rotWithShape="1">
            <a:gsLst>
              <a:gs pos="57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1214422"/>
            <a:ext cx="357158" cy="4286280"/>
          </a:xfrm>
          <a:prstGeom prst="rect">
            <a:avLst/>
          </a:prstGeom>
          <a:gradFill flip="none" rotWithShape="1">
            <a:gsLst>
              <a:gs pos="57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1214422"/>
            <a:ext cx="357158" cy="4286280"/>
          </a:xfrm>
          <a:prstGeom prst="rect">
            <a:avLst/>
          </a:prstGeom>
          <a:gradFill flip="none" rotWithShape="1">
            <a:gsLst>
              <a:gs pos="57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18" y="1214422"/>
            <a:ext cx="357158" cy="4286280"/>
          </a:xfrm>
          <a:prstGeom prst="rect">
            <a:avLst/>
          </a:prstGeom>
          <a:gradFill flip="none" rotWithShape="1">
            <a:gsLst>
              <a:gs pos="57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715040" y="1214422"/>
            <a:ext cx="357158" cy="4286280"/>
          </a:xfrm>
          <a:prstGeom prst="rect">
            <a:avLst/>
          </a:prstGeom>
          <a:gradFill flip="none" rotWithShape="1">
            <a:gsLst>
              <a:gs pos="57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072198" y="1214422"/>
            <a:ext cx="357158" cy="4286280"/>
          </a:xfrm>
          <a:prstGeom prst="rect">
            <a:avLst/>
          </a:prstGeom>
          <a:gradFill flip="none" rotWithShape="1">
            <a:gsLst>
              <a:gs pos="57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429420" y="1214422"/>
            <a:ext cx="357158" cy="4286280"/>
          </a:xfrm>
          <a:prstGeom prst="rect">
            <a:avLst/>
          </a:prstGeom>
          <a:gradFill flip="none" rotWithShape="1">
            <a:gsLst>
              <a:gs pos="57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786578" y="1214422"/>
            <a:ext cx="357158" cy="4286280"/>
          </a:xfrm>
          <a:prstGeom prst="rect">
            <a:avLst/>
          </a:prstGeom>
          <a:gradFill flip="none" rotWithShape="1">
            <a:gsLst>
              <a:gs pos="57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143800" y="1214422"/>
            <a:ext cx="357158" cy="4286280"/>
          </a:xfrm>
          <a:prstGeom prst="rect">
            <a:avLst/>
          </a:prstGeom>
          <a:gradFill flip="none" rotWithShape="1">
            <a:gsLst>
              <a:gs pos="57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500958" y="1214422"/>
            <a:ext cx="357158" cy="4286280"/>
          </a:xfrm>
          <a:prstGeom prst="rect">
            <a:avLst/>
          </a:prstGeom>
          <a:gradFill flip="none" rotWithShape="1">
            <a:gsLst>
              <a:gs pos="57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858180" y="1214422"/>
            <a:ext cx="357158" cy="4286280"/>
          </a:xfrm>
          <a:prstGeom prst="rect">
            <a:avLst/>
          </a:prstGeom>
          <a:gradFill flip="none" rotWithShape="1">
            <a:gsLst>
              <a:gs pos="57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215338" y="1214422"/>
            <a:ext cx="357158" cy="4286280"/>
          </a:xfrm>
          <a:prstGeom prst="rect">
            <a:avLst/>
          </a:prstGeom>
          <a:gradFill flip="none" rotWithShape="1">
            <a:gsLst>
              <a:gs pos="57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72528" y="1214422"/>
            <a:ext cx="285752" cy="4286280"/>
          </a:xfrm>
          <a:prstGeom prst="rect">
            <a:avLst/>
          </a:prstGeom>
          <a:gradFill flip="none" rotWithShape="1">
            <a:gsLst>
              <a:gs pos="57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858248" y="1214422"/>
            <a:ext cx="285752" cy="4286280"/>
          </a:xfrm>
          <a:prstGeom prst="rect">
            <a:avLst/>
          </a:prstGeom>
          <a:gradFill flip="none" rotWithShape="1">
            <a:gsLst>
              <a:gs pos="57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13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tt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0" y="714356"/>
            <a:ext cx="4500562" cy="5572164"/>
          </a:xfrm>
          <a:prstGeom prst="chevron">
            <a:avLst>
              <a:gd name="adj" fmla="val 93345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flipH="1">
            <a:off x="4857752" y="785794"/>
            <a:ext cx="4286248" cy="5429264"/>
          </a:xfrm>
          <a:prstGeom prst="chevron">
            <a:avLst>
              <a:gd name="adj" fmla="val 9237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5618220" y="785794"/>
            <a:ext cx="3525779" cy="5429264"/>
          </a:xfrm>
          <a:prstGeom prst="chevron">
            <a:avLst>
              <a:gd name="adj" fmla="val 92277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714356"/>
            <a:ext cx="3750465" cy="5572164"/>
          </a:xfrm>
          <a:prstGeom prst="chevron">
            <a:avLst>
              <a:gd name="adj" fmla="val 92778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6309555" y="785794"/>
            <a:ext cx="2834444" cy="5429264"/>
          </a:xfrm>
          <a:prstGeom prst="chevron">
            <a:avLst>
              <a:gd name="adj" fmla="val 914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6724356" y="785794"/>
            <a:ext cx="2419643" cy="5429264"/>
          </a:xfrm>
          <a:prstGeom prst="chevron">
            <a:avLst>
              <a:gd name="adj" fmla="val 9022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714356"/>
            <a:ext cx="3068556" cy="5572164"/>
          </a:xfrm>
          <a:prstGeom prst="chevron">
            <a:avLst>
              <a:gd name="adj" fmla="val 9132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714356"/>
            <a:ext cx="2591220" cy="5572164"/>
          </a:xfrm>
          <a:prstGeom prst="chevron">
            <a:avLst>
              <a:gd name="adj" fmla="val 9132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7346558" y="785794"/>
            <a:ext cx="1797441" cy="5429264"/>
          </a:xfrm>
          <a:prstGeom prst="chevron">
            <a:avLst>
              <a:gd name="adj" fmla="val 9022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-1" y="714356"/>
            <a:ext cx="2182076" cy="5572164"/>
          </a:xfrm>
          <a:prstGeom prst="chevron">
            <a:avLst>
              <a:gd name="adj" fmla="val 9132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7830494" y="785794"/>
            <a:ext cx="1313506" cy="5429264"/>
          </a:xfrm>
          <a:prstGeom prst="chevron">
            <a:avLst>
              <a:gd name="adj" fmla="val 86748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-1" y="714356"/>
            <a:ext cx="1636548" cy="5572164"/>
          </a:xfrm>
          <a:prstGeom prst="chevron">
            <a:avLst>
              <a:gd name="adj" fmla="val 9132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-1" y="714356"/>
            <a:ext cx="1295565" cy="5572164"/>
          </a:xfrm>
          <a:prstGeom prst="chevron">
            <a:avLst>
              <a:gd name="adj" fmla="val 8992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flipH="1">
            <a:off x="8176162" y="785794"/>
            <a:ext cx="967838" cy="5429264"/>
          </a:xfrm>
          <a:prstGeom prst="chevron">
            <a:avLst>
              <a:gd name="adj" fmla="val 84843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FG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281"/>
            <a:ext cx="9144000" cy="683571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616775">
            <a:off x="2123690" y="5301347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339082" y="5197085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123689" y="4372652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339081" y="4268390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123691" y="3586837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339083" y="3482575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123690" y="2658142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339082" y="2553880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195129" y="1872324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410521" y="1768062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2195128" y="943629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8482726">
            <a:off x="4410520" y="839367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IF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8231124">
            <a:off x="4505173" y="1610017"/>
            <a:ext cx="2214578" cy="2143140"/>
          </a:xfrm>
          <a:prstGeom prst="chevron">
            <a:avLst>
              <a:gd name="adj" fmla="val 8242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2080374">
            <a:off x="2841827" y="1725491"/>
            <a:ext cx="2214578" cy="2143140"/>
          </a:xfrm>
          <a:prstGeom prst="chevron">
            <a:avLst>
              <a:gd name="adj" fmla="val 83504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8326411">
            <a:off x="3122420" y="3237973"/>
            <a:ext cx="2214578" cy="2143140"/>
          </a:xfrm>
          <a:prstGeom prst="chevron">
            <a:avLst>
              <a:gd name="adj" fmla="val 82788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3355965">
            <a:off x="4505037" y="3109888"/>
            <a:ext cx="2214578" cy="2143140"/>
          </a:xfrm>
          <a:prstGeom prst="chevron">
            <a:avLst>
              <a:gd name="adj" fmla="val 8018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2080374">
            <a:off x="2484637" y="1511177"/>
            <a:ext cx="2214578" cy="2143140"/>
          </a:xfrm>
          <a:prstGeom prst="chevron">
            <a:avLst>
              <a:gd name="adj" fmla="val 84308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8231124">
            <a:off x="4862363" y="1252827"/>
            <a:ext cx="2214578" cy="2143140"/>
          </a:xfrm>
          <a:prstGeom prst="chevron">
            <a:avLst>
              <a:gd name="adj" fmla="val 80952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3355965">
            <a:off x="4790790" y="3395640"/>
            <a:ext cx="2214578" cy="2143140"/>
          </a:xfrm>
          <a:prstGeom prst="chevron">
            <a:avLst>
              <a:gd name="adj" fmla="val 82157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8326411">
            <a:off x="2908105" y="3595162"/>
            <a:ext cx="2214578" cy="2143140"/>
          </a:xfrm>
          <a:prstGeom prst="chevron">
            <a:avLst>
              <a:gd name="adj" fmla="val 81757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2080374">
            <a:off x="2198884" y="1296862"/>
            <a:ext cx="2214578" cy="2143140"/>
          </a:xfrm>
          <a:prstGeom prst="chevron">
            <a:avLst>
              <a:gd name="adj" fmla="val 84268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8231124">
            <a:off x="5219555" y="967075"/>
            <a:ext cx="2214578" cy="2143140"/>
          </a:xfrm>
          <a:prstGeom prst="chevron">
            <a:avLst>
              <a:gd name="adj" fmla="val 80450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3355965">
            <a:off x="5076541" y="3681392"/>
            <a:ext cx="2214578" cy="2143140"/>
          </a:xfrm>
          <a:prstGeom prst="chevron">
            <a:avLst>
              <a:gd name="adj" fmla="val 80742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8326411">
            <a:off x="2693789" y="3952353"/>
            <a:ext cx="2214578" cy="2143140"/>
          </a:xfrm>
          <a:prstGeom prst="chevron">
            <a:avLst>
              <a:gd name="adj" fmla="val 81646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`7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5" y="0"/>
            <a:ext cx="912621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>
            <a:off x="2571736" y="0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55000">
                <a:srgbClr val="452E17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786314" y="0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55000">
                <a:srgbClr val="452E17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2571736" y="1500174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55000">
                <a:srgbClr val="452E17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786314" y="1500174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55000">
                <a:srgbClr val="452E17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2571736" y="3071810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55000">
                <a:srgbClr val="452E17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786314" y="3071810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55000">
                <a:srgbClr val="452E17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2571736" y="4714884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55000">
                <a:srgbClr val="452E17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786314" y="4714884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55000">
                <a:srgbClr val="452E17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9" name="18 Imagen" descr="0_c6e38_d51f2b51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0" name="19 Cheurón"/>
          <p:cNvSpPr/>
          <p:nvPr/>
        </p:nvSpPr>
        <p:spPr>
          <a:xfrm rot="5400000">
            <a:off x="2786062" y="-928706"/>
            <a:ext cx="3429000" cy="5286412"/>
          </a:xfrm>
          <a:prstGeom prst="chevron">
            <a:avLst>
              <a:gd name="adj" fmla="val 91606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2821781" y="2464575"/>
            <a:ext cx="3500438" cy="5286412"/>
          </a:xfrm>
          <a:prstGeom prst="chevron">
            <a:avLst>
              <a:gd name="adj" fmla="val 9349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5400000">
            <a:off x="3107533" y="-1321615"/>
            <a:ext cx="2786058" cy="5286412"/>
          </a:xfrm>
          <a:prstGeom prst="chevron">
            <a:avLst>
              <a:gd name="adj" fmla="val 92386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143252" y="2786046"/>
            <a:ext cx="2857496" cy="5286412"/>
          </a:xfrm>
          <a:prstGeom prst="chevron">
            <a:avLst>
              <a:gd name="adj" fmla="val 92212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5400000">
            <a:off x="3393285" y="-1535929"/>
            <a:ext cx="2214554" cy="5286412"/>
          </a:xfrm>
          <a:prstGeom prst="chevron">
            <a:avLst>
              <a:gd name="adj" fmla="val 91008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3393285" y="3036079"/>
            <a:ext cx="2357430" cy="5286412"/>
          </a:xfrm>
          <a:prstGeom prst="chevron">
            <a:avLst>
              <a:gd name="adj" fmla="val 90655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5400000">
            <a:off x="3714756" y="-1857400"/>
            <a:ext cx="1571612" cy="5286412"/>
          </a:xfrm>
          <a:prstGeom prst="chevron">
            <a:avLst>
              <a:gd name="adj" fmla="val 86694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3607599" y="3250393"/>
            <a:ext cx="1928802" cy="5286412"/>
          </a:xfrm>
          <a:prstGeom prst="chevron">
            <a:avLst>
              <a:gd name="adj" fmla="val 9068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4036227" y="-2107433"/>
            <a:ext cx="1071546" cy="5286412"/>
          </a:xfrm>
          <a:prstGeom prst="chevron">
            <a:avLst>
              <a:gd name="adj" fmla="val 84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3964789" y="3536145"/>
            <a:ext cx="1357298" cy="5286412"/>
          </a:xfrm>
          <a:prstGeom prst="chevron">
            <a:avLst>
              <a:gd name="adj" fmla="val 8856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0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 rot="13616775">
            <a:off x="1865581" y="4471975"/>
            <a:ext cx="3143272" cy="21431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4365909" y="2185959"/>
            <a:ext cx="3143272" cy="21431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972294" y="2074564"/>
            <a:ext cx="3143272" cy="21431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997988">
            <a:off x="4216481" y="4550372"/>
            <a:ext cx="3143272" cy="21431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1787589" y="1835728"/>
            <a:ext cx="3143272" cy="214314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4580224" y="1971645"/>
            <a:ext cx="3143272" cy="214314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4359357" y="4764686"/>
            <a:ext cx="3143272" cy="214314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1722704" y="4686290"/>
            <a:ext cx="3143272" cy="214314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1573274" y="1621414"/>
            <a:ext cx="3143272" cy="214314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4794537" y="1757330"/>
            <a:ext cx="3143272" cy="214314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997988">
            <a:off x="4502233" y="4907562"/>
            <a:ext cx="3143272" cy="214314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616775">
            <a:off x="1508390" y="4900603"/>
            <a:ext cx="3143272" cy="214314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`0F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38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18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298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678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58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18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715040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072198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429420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786578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143800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500958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858180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215338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72528" y="1214422"/>
            <a:ext cx="285752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858248" y="1214422"/>
            <a:ext cx="285752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`'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2928938" y="-928706"/>
            <a:ext cx="3429000" cy="5286412"/>
          </a:xfrm>
          <a:prstGeom prst="chevron">
            <a:avLst>
              <a:gd name="adj" fmla="val 91606"/>
            </a:avLst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964657" y="2464575"/>
            <a:ext cx="3500438" cy="5286412"/>
          </a:xfrm>
          <a:prstGeom prst="chevron">
            <a:avLst>
              <a:gd name="adj" fmla="val 93490"/>
            </a:avLst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250409" y="-1250177"/>
            <a:ext cx="2786058" cy="5286412"/>
          </a:xfrm>
          <a:prstGeom prst="chevron">
            <a:avLst>
              <a:gd name="adj" fmla="val 92386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286128" y="2786046"/>
            <a:ext cx="2857496" cy="5286412"/>
          </a:xfrm>
          <a:prstGeom prst="chevron">
            <a:avLst>
              <a:gd name="adj" fmla="val 92212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536161" y="-1535929"/>
            <a:ext cx="2214554" cy="5286412"/>
          </a:xfrm>
          <a:prstGeom prst="chevron">
            <a:avLst>
              <a:gd name="adj" fmla="val 91008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536161" y="3036079"/>
            <a:ext cx="2357430" cy="5286412"/>
          </a:xfrm>
          <a:prstGeom prst="chevron">
            <a:avLst>
              <a:gd name="adj" fmla="val 90655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857632" y="-1857400"/>
            <a:ext cx="1571612" cy="5286412"/>
          </a:xfrm>
          <a:prstGeom prst="chevron">
            <a:avLst>
              <a:gd name="adj" fmla="val 86694"/>
            </a:avLst>
          </a:prstGeom>
          <a:solidFill>
            <a:srgbClr val="00823B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750475" y="3250393"/>
            <a:ext cx="1928802" cy="5286412"/>
          </a:xfrm>
          <a:prstGeom prst="chevron">
            <a:avLst>
              <a:gd name="adj" fmla="val 90680"/>
            </a:avLst>
          </a:prstGeom>
          <a:solidFill>
            <a:srgbClr val="00823B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4179103" y="-2107433"/>
            <a:ext cx="1071546" cy="5286412"/>
          </a:xfrm>
          <a:prstGeom prst="chevron">
            <a:avLst>
              <a:gd name="adj" fmla="val 84381"/>
            </a:avLst>
          </a:prstGeom>
          <a:solidFill>
            <a:srgbClr val="2023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4107665" y="3536145"/>
            <a:ext cx="1357298" cy="5286412"/>
          </a:xfrm>
          <a:prstGeom prst="chevron">
            <a:avLst>
              <a:gd name="adj" fmla="val 88561"/>
            </a:avLst>
          </a:prstGeom>
          <a:solidFill>
            <a:srgbClr val="2023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III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9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7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5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33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71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9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7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5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572164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929354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286544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643734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000924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358114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715304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072494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42962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78681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5719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1438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07157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42876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78595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14314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50033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85752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21471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57190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92909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28628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7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00066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35785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572164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5929354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286544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6643734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000924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358114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715304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072494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42962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878681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I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>
            <a:off x="2428860" y="0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900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643438" y="0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900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2428860" y="1500174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900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643438" y="1500174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900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2428860" y="3071810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900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643438" y="3071810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900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2428860" y="4714884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900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643438" y="4714884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900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7" name="16 Imagen" descr="1376977993_22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1"/>
            <a:ext cx="9144000" cy="6043612"/>
          </a:xfrm>
          <a:prstGeom prst="rect">
            <a:avLst/>
          </a:prstGeom>
        </p:spPr>
      </p:pic>
      <p:sp>
        <p:nvSpPr>
          <p:cNvPr id="28" name="27 Rectángulo"/>
          <p:cNvSpPr/>
          <p:nvPr/>
        </p:nvSpPr>
        <p:spPr>
          <a:xfrm rot="13616775">
            <a:off x="1651267" y="4400537"/>
            <a:ext cx="3143272" cy="214314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616775">
            <a:off x="4151595" y="2114521"/>
            <a:ext cx="3143272" cy="214314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8997988">
            <a:off x="1757980" y="2003126"/>
            <a:ext cx="3143272" cy="214314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8997988">
            <a:off x="4002167" y="4478934"/>
            <a:ext cx="3143272" cy="214314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8997988">
            <a:off x="1573275" y="1764290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3616775">
            <a:off x="4365910" y="1900207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8997988">
            <a:off x="4145043" y="4693248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3616775">
            <a:off x="1508390" y="4614852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8997988">
            <a:off x="1358960" y="1549976"/>
            <a:ext cx="3143272" cy="214314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3616775">
            <a:off x="4580223" y="1685892"/>
            <a:ext cx="3143272" cy="214314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8997988">
            <a:off x="4396006" y="4939707"/>
            <a:ext cx="3143272" cy="227625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3616775">
            <a:off x="1294076" y="4829165"/>
            <a:ext cx="3143272" cy="214314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1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O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616775">
            <a:off x="2123690" y="5301347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339082" y="5197085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123689" y="4372652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339081" y="4268390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123691" y="3586837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339083" y="3482575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123690" y="2658142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339082" y="2553880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195129" y="1872324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410521" y="1768062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2195128" y="943629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8482726">
            <a:off x="4410520" y="839367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ÑY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8231124">
            <a:off x="4505173" y="1610017"/>
            <a:ext cx="2214578" cy="2143140"/>
          </a:xfrm>
          <a:prstGeom prst="chevron">
            <a:avLst>
              <a:gd name="adj" fmla="val 82422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2080374">
            <a:off x="2841827" y="1725491"/>
            <a:ext cx="2214578" cy="2143140"/>
          </a:xfrm>
          <a:prstGeom prst="chevron">
            <a:avLst>
              <a:gd name="adj" fmla="val 83504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8326411">
            <a:off x="3122420" y="3237973"/>
            <a:ext cx="2214578" cy="2143140"/>
          </a:xfrm>
          <a:prstGeom prst="chevron">
            <a:avLst>
              <a:gd name="adj" fmla="val 82788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3355965">
            <a:off x="4505037" y="3109888"/>
            <a:ext cx="2214578" cy="2143140"/>
          </a:xfrm>
          <a:prstGeom prst="chevron">
            <a:avLst>
              <a:gd name="adj" fmla="val 80182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2080374">
            <a:off x="2484637" y="1511177"/>
            <a:ext cx="2214578" cy="2143140"/>
          </a:xfrm>
          <a:prstGeom prst="chevron">
            <a:avLst>
              <a:gd name="adj" fmla="val 84308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8231124">
            <a:off x="4862363" y="1252827"/>
            <a:ext cx="2214578" cy="2143140"/>
          </a:xfrm>
          <a:prstGeom prst="chevron">
            <a:avLst>
              <a:gd name="adj" fmla="val 80952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3355965">
            <a:off x="4790790" y="3395640"/>
            <a:ext cx="2214578" cy="2143140"/>
          </a:xfrm>
          <a:prstGeom prst="chevron">
            <a:avLst>
              <a:gd name="adj" fmla="val 82157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8326411">
            <a:off x="2908105" y="3595162"/>
            <a:ext cx="2214578" cy="2143140"/>
          </a:xfrm>
          <a:prstGeom prst="chevron">
            <a:avLst>
              <a:gd name="adj" fmla="val 81757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2080374">
            <a:off x="2056008" y="1153985"/>
            <a:ext cx="2214578" cy="2143140"/>
          </a:xfrm>
          <a:prstGeom prst="chevron">
            <a:avLst>
              <a:gd name="adj" fmla="val 84268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8231124">
            <a:off x="5219555" y="967075"/>
            <a:ext cx="2214578" cy="2143140"/>
          </a:xfrm>
          <a:prstGeom prst="chevron">
            <a:avLst>
              <a:gd name="adj" fmla="val 80450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3355965">
            <a:off x="5076541" y="3681392"/>
            <a:ext cx="2214578" cy="2143140"/>
          </a:xfrm>
          <a:prstGeom prst="chevron">
            <a:avLst>
              <a:gd name="adj" fmla="val 80742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8326411">
            <a:off x="2693789" y="3952353"/>
            <a:ext cx="2214578" cy="2143140"/>
          </a:xfrm>
          <a:prstGeom prst="chevron">
            <a:avLst>
              <a:gd name="adj" fmla="val 81646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9" name="18 Imagen" descr="aves-exóticas-del-paraíso-Guianan Cock-of-the-rock (Rupicola rupicola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0"/>
            <a:ext cx="4786346" cy="689341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20" name="19 Sol"/>
          <p:cNvSpPr/>
          <p:nvPr/>
        </p:nvSpPr>
        <p:spPr>
          <a:xfrm>
            <a:off x="428596" y="0"/>
            <a:ext cx="1357322" cy="1285884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Sol"/>
          <p:cNvSpPr/>
          <p:nvPr/>
        </p:nvSpPr>
        <p:spPr>
          <a:xfrm>
            <a:off x="357158" y="1428736"/>
            <a:ext cx="1357322" cy="1285884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Sol"/>
          <p:cNvSpPr/>
          <p:nvPr/>
        </p:nvSpPr>
        <p:spPr>
          <a:xfrm>
            <a:off x="357158" y="2714620"/>
            <a:ext cx="1357322" cy="1285884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Sol"/>
          <p:cNvSpPr/>
          <p:nvPr/>
        </p:nvSpPr>
        <p:spPr>
          <a:xfrm>
            <a:off x="357158" y="4214818"/>
            <a:ext cx="1357322" cy="1285884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Sol"/>
          <p:cNvSpPr/>
          <p:nvPr/>
        </p:nvSpPr>
        <p:spPr>
          <a:xfrm>
            <a:off x="357158" y="5572116"/>
            <a:ext cx="1357322" cy="1285884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Sol"/>
          <p:cNvSpPr/>
          <p:nvPr/>
        </p:nvSpPr>
        <p:spPr>
          <a:xfrm>
            <a:off x="7429520" y="0"/>
            <a:ext cx="1357322" cy="1285884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Sol"/>
          <p:cNvSpPr/>
          <p:nvPr/>
        </p:nvSpPr>
        <p:spPr>
          <a:xfrm>
            <a:off x="7358082" y="1428736"/>
            <a:ext cx="1357322" cy="1285884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Sol"/>
          <p:cNvSpPr/>
          <p:nvPr/>
        </p:nvSpPr>
        <p:spPr>
          <a:xfrm>
            <a:off x="7358082" y="2714620"/>
            <a:ext cx="1357322" cy="1285884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Sol"/>
          <p:cNvSpPr/>
          <p:nvPr/>
        </p:nvSpPr>
        <p:spPr>
          <a:xfrm>
            <a:off x="7358082" y="4214818"/>
            <a:ext cx="1357322" cy="1285884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Sol"/>
          <p:cNvSpPr/>
          <p:nvPr/>
        </p:nvSpPr>
        <p:spPr>
          <a:xfrm>
            <a:off x="7358082" y="5572116"/>
            <a:ext cx="1357322" cy="1285884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616775">
            <a:off x="2123690" y="5301347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339082" y="5197085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123689" y="4372652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339081" y="4268390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123691" y="3586837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339083" y="3482575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123690" y="2658142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339082" y="2553880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195129" y="1872324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410521" y="1768062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2195128" y="943629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8482726">
            <a:off x="4410520" y="839367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TG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2928938" y="-928706"/>
            <a:ext cx="3429000" cy="5286412"/>
          </a:xfrm>
          <a:prstGeom prst="chevron">
            <a:avLst>
              <a:gd name="adj" fmla="val 91606"/>
            </a:avLst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964657" y="2464575"/>
            <a:ext cx="3500438" cy="5286412"/>
          </a:xfrm>
          <a:prstGeom prst="chevron">
            <a:avLst>
              <a:gd name="adj" fmla="val 93490"/>
            </a:avLst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250409" y="-1250177"/>
            <a:ext cx="2786058" cy="5286412"/>
          </a:xfrm>
          <a:prstGeom prst="chevron">
            <a:avLst>
              <a:gd name="adj" fmla="val 92386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286128" y="2786046"/>
            <a:ext cx="2857496" cy="5286412"/>
          </a:xfrm>
          <a:prstGeom prst="chevron">
            <a:avLst>
              <a:gd name="adj" fmla="val 92212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536161" y="-1535929"/>
            <a:ext cx="2214554" cy="5286412"/>
          </a:xfrm>
          <a:prstGeom prst="chevron">
            <a:avLst>
              <a:gd name="adj" fmla="val 91008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536161" y="3036079"/>
            <a:ext cx="2357430" cy="5286412"/>
          </a:xfrm>
          <a:prstGeom prst="chevron">
            <a:avLst>
              <a:gd name="adj" fmla="val 90655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857632" y="-1857400"/>
            <a:ext cx="1571612" cy="5286412"/>
          </a:xfrm>
          <a:prstGeom prst="chevron">
            <a:avLst>
              <a:gd name="adj" fmla="val 86694"/>
            </a:avLst>
          </a:prstGeom>
          <a:solidFill>
            <a:srgbClr val="00823B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750475" y="3250393"/>
            <a:ext cx="1928802" cy="5286412"/>
          </a:xfrm>
          <a:prstGeom prst="chevron">
            <a:avLst>
              <a:gd name="adj" fmla="val 90680"/>
            </a:avLst>
          </a:prstGeom>
          <a:solidFill>
            <a:srgbClr val="00823B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4179103" y="-2107433"/>
            <a:ext cx="1071546" cy="5286412"/>
          </a:xfrm>
          <a:prstGeom prst="chevron">
            <a:avLst>
              <a:gd name="adj" fmla="val 84381"/>
            </a:avLst>
          </a:prstGeom>
          <a:solidFill>
            <a:srgbClr val="2023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4107665" y="3536145"/>
            <a:ext cx="1357298" cy="5286412"/>
          </a:xfrm>
          <a:prstGeom prst="chevron">
            <a:avLst>
              <a:gd name="adj" fmla="val 88561"/>
            </a:avLst>
          </a:prstGeom>
          <a:solidFill>
            <a:srgbClr val="2023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UI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90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70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50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330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710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90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70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50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572164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929354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286544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643734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000924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358114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715304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072494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429620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786810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57190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14380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071570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428760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785950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143140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500330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857520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214710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571900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929090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286280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70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000660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357850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572164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5929354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286544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6643734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000924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358114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715304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072494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429620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8786810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UT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29"/>
            <a:ext cx="9144000" cy="684014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616775">
            <a:off x="1865581" y="4471975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4365909" y="2185959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972294" y="2074564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997988">
            <a:off x="4216481" y="4550372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1787589" y="1835728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4580224" y="1971645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4359357" y="4764686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1722704" y="4686290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1573274" y="1621414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4794537" y="1757330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997988">
            <a:off x="4502233" y="4907562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616775">
            <a:off x="1508390" y="4900603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5" name="14 Imagen" descr="Birds-of-Paradise-Pressro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3864" cy="6858000"/>
          </a:xfrm>
          <a:prstGeom prst="rect">
            <a:avLst/>
          </a:prstGeom>
        </p:spPr>
      </p:pic>
      <p:sp>
        <p:nvSpPr>
          <p:cNvPr id="26" name="25 Cheurón"/>
          <p:cNvSpPr/>
          <p:nvPr/>
        </p:nvSpPr>
        <p:spPr>
          <a:xfrm rot="5400000">
            <a:off x="3071814" y="-928706"/>
            <a:ext cx="3429000" cy="5286412"/>
          </a:xfrm>
          <a:prstGeom prst="chevron">
            <a:avLst>
              <a:gd name="adj" fmla="val 91606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3107533" y="2464575"/>
            <a:ext cx="3500438" cy="5286412"/>
          </a:xfrm>
          <a:prstGeom prst="chevron">
            <a:avLst>
              <a:gd name="adj" fmla="val 93490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5400000">
            <a:off x="3393285" y="-1250177"/>
            <a:ext cx="2786058" cy="5286412"/>
          </a:xfrm>
          <a:prstGeom prst="chevron">
            <a:avLst>
              <a:gd name="adj" fmla="val 92386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3429004" y="2786046"/>
            <a:ext cx="2857496" cy="5286412"/>
          </a:xfrm>
          <a:prstGeom prst="chevron">
            <a:avLst>
              <a:gd name="adj" fmla="val 92212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3679037" y="-1535929"/>
            <a:ext cx="2214554" cy="5286412"/>
          </a:xfrm>
          <a:prstGeom prst="chevron">
            <a:avLst>
              <a:gd name="adj" fmla="val 91008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3679037" y="3036079"/>
            <a:ext cx="2357430" cy="5286412"/>
          </a:xfrm>
          <a:prstGeom prst="chevron">
            <a:avLst>
              <a:gd name="adj" fmla="val 90655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4000508" y="-1857400"/>
            <a:ext cx="1571612" cy="5286412"/>
          </a:xfrm>
          <a:prstGeom prst="chevron">
            <a:avLst>
              <a:gd name="adj" fmla="val 86694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3893351" y="3250393"/>
            <a:ext cx="1928802" cy="5286412"/>
          </a:xfrm>
          <a:prstGeom prst="chevron">
            <a:avLst>
              <a:gd name="adj" fmla="val 90680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4321979" y="-2107433"/>
            <a:ext cx="1071546" cy="5286412"/>
          </a:xfrm>
          <a:prstGeom prst="chevron">
            <a:avLst>
              <a:gd name="adj" fmla="val 84381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4250541" y="3536145"/>
            <a:ext cx="1357298" cy="5286412"/>
          </a:xfrm>
          <a:prstGeom prst="chevron">
            <a:avLst>
              <a:gd name="adj" fmla="val 88561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1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UYI8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>
            <a:off x="2571736" y="0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5800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786314" y="0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5800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2571736" y="1500174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5800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786314" y="1500174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5800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2571736" y="3071810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5800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786314" y="3071810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5800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2571736" y="4714884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5800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786314" y="4714884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5800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8231124">
            <a:off x="4505173" y="1610017"/>
            <a:ext cx="2214578" cy="2143140"/>
          </a:xfrm>
          <a:prstGeom prst="chevron">
            <a:avLst>
              <a:gd name="adj" fmla="val 82422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924900">
                  <a:shade val="67500"/>
                  <a:satMod val="115000"/>
                </a:srgbClr>
              </a:gs>
              <a:gs pos="100000">
                <a:srgbClr val="924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2080374">
            <a:off x="2841827" y="1725491"/>
            <a:ext cx="2214578" cy="2143140"/>
          </a:xfrm>
          <a:prstGeom prst="chevron">
            <a:avLst>
              <a:gd name="adj" fmla="val 8350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924900">
                  <a:shade val="67500"/>
                  <a:satMod val="115000"/>
                </a:srgbClr>
              </a:gs>
              <a:gs pos="100000">
                <a:srgbClr val="924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8326411">
            <a:off x="3122420" y="3237973"/>
            <a:ext cx="2214578" cy="2143140"/>
          </a:xfrm>
          <a:prstGeom prst="chevron">
            <a:avLst>
              <a:gd name="adj" fmla="val 82788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924900">
                  <a:shade val="67500"/>
                  <a:satMod val="115000"/>
                </a:srgbClr>
              </a:gs>
              <a:gs pos="100000">
                <a:srgbClr val="924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3355965">
            <a:off x="4505037" y="3109888"/>
            <a:ext cx="2214578" cy="2143140"/>
          </a:xfrm>
          <a:prstGeom prst="chevron">
            <a:avLst>
              <a:gd name="adj" fmla="val 80182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924900">
                  <a:shade val="67500"/>
                  <a:satMod val="115000"/>
                </a:srgbClr>
              </a:gs>
              <a:gs pos="100000">
                <a:srgbClr val="924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2080374">
            <a:off x="2484637" y="1511177"/>
            <a:ext cx="2214578" cy="2143140"/>
          </a:xfrm>
          <a:prstGeom prst="chevron">
            <a:avLst>
              <a:gd name="adj" fmla="val 84308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8231124">
            <a:off x="4862363" y="1252827"/>
            <a:ext cx="2214578" cy="2143140"/>
          </a:xfrm>
          <a:prstGeom prst="chevron">
            <a:avLst>
              <a:gd name="adj" fmla="val 80952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3355965">
            <a:off x="4790790" y="3395640"/>
            <a:ext cx="2214578" cy="2143140"/>
          </a:xfrm>
          <a:prstGeom prst="chevron">
            <a:avLst>
              <a:gd name="adj" fmla="val 82157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8326411">
            <a:off x="2908105" y="3595162"/>
            <a:ext cx="2214578" cy="2143140"/>
          </a:xfrm>
          <a:prstGeom prst="chevron">
            <a:avLst>
              <a:gd name="adj" fmla="val 81757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2080374">
            <a:off x="2198884" y="1296862"/>
            <a:ext cx="2214578" cy="2143140"/>
          </a:xfrm>
          <a:prstGeom prst="chevron">
            <a:avLst>
              <a:gd name="adj" fmla="val 84268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924900">
                  <a:shade val="67500"/>
                  <a:satMod val="115000"/>
                </a:srgbClr>
              </a:gs>
              <a:gs pos="100000">
                <a:srgbClr val="924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8231124">
            <a:off x="5219555" y="967075"/>
            <a:ext cx="2214578" cy="2143140"/>
          </a:xfrm>
          <a:prstGeom prst="chevron">
            <a:avLst>
              <a:gd name="adj" fmla="val 8045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924900">
                  <a:shade val="67500"/>
                  <a:satMod val="115000"/>
                </a:srgbClr>
              </a:gs>
              <a:gs pos="100000">
                <a:srgbClr val="924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3355965">
            <a:off x="5076541" y="3681392"/>
            <a:ext cx="2214578" cy="2143140"/>
          </a:xfrm>
          <a:prstGeom prst="chevron">
            <a:avLst>
              <a:gd name="adj" fmla="val 80742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924900">
                  <a:shade val="67500"/>
                  <a:satMod val="115000"/>
                </a:srgbClr>
              </a:gs>
              <a:gs pos="100000">
                <a:srgbClr val="924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8326411">
            <a:off x="2693789" y="3952353"/>
            <a:ext cx="2214578" cy="2143140"/>
          </a:xfrm>
          <a:prstGeom prst="chevron">
            <a:avLst>
              <a:gd name="adj" fmla="val 81646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924900">
                  <a:shade val="67500"/>
                  <a:satMod val="115000"/>
                </a:srgbClr>
              </a:gs>
              <a:gs pos="100000">
                <a:srgbClr val="924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y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90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70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50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330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710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90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70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50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572164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929354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286544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643734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000924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358114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715304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072494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429620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786810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57190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14380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071570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428760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785950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143140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500330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857520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214710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571900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929090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286280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70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000660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357850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572164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5929354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286544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6643734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000924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358114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715304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072494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429620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8786810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2928938" y="-928706"/>
            <a:ext cx="3429000" cy="5286412"/>
          </a:xfrm>
          <a:prstGeom prst="chevron">
            <a:avLst>
              <a:gd name="adj" fmla="val 91606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964657" y="2464575"/>
            <a:ext cx="3500438" cy="5286412"/>
          </a:xfrm>
          <a:prstGeom prst="chevron">
            <a:avLst>
              <a:gd name="adj" fmla="val 93490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250409" y="-1250177"/>
            <a:ext cx="2786058" cy="5286412"/>
          </a:xfrm>
          <a:prstGeom prst="chevron">
            <a:avLst>
              <a:gd name="adj" fmla="val 92386"/>
            </a:avLst>
          </a:prstGeom>
          <a:solidFill>
            <a:srgbClr val="2023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286128" y="2786046"/>
            <a:ext cx="2857496" cy="5286412"/>
          </a:xfrm>
          <a:prstGeom prst="chevron">
            <a:avLst>
              <a:gd name="adj" fmla="val 92212"/>
            </a:avLst>
          </a:prstGeom>
          <a:solidFill>
            <a:srgbClr val="2023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536161" y="-1535929"/>
            <a:ext cx="2214554" cy="5286412"/>
          </a:xfrm>
          <a:prstGeom prst="chevron">
            <a:avLst>
              <a:gd name="adj" fmla="val 91008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536161" y="3036079"/>
            <a:ext cx="2357430" cy="5286412"/>
          </a:xfrm>
          <a:prstGeom prst="chevron">
            <a:avLst>
              <a:gd name="adj" fmla="val 90655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857632" y="-1857400"/>
            <a:ext cx="1571612" cy="5286412"/>
          </a:xfrm>
          <a:prstGeom prst="chevron">
            <a:avLst>
              <a:gd name="adj" fmla="val 86694"/>
            </a:avLst>
          </a:prstGeom>
          <a:solidFill>
            <a:srgbClr val="2023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750475" y="3250393"/>
            <a:ext cx="1928802" cy="5286412"/>
          </a:xfrm>
          <a:prstGeom prst="chevron">
            <a:avLst>
              <a:gd name="adj" fmla="val 90680"/>
            </a:avLst>
          </a:prstGeom>
          <a:solidFill>
            <a:srgbClr val="2023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4179103" y="-2107433"/>
            <a:ext cx="1071546" cy="5286412"/>
          </a:xfrm>
          <a:prstGeom prst="chevron">
            <a:avLst>
              <a:gd name="adj" fmla="val 84381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4107665" y="3536145"/>
            <a:ext cx="1357298" cy="5286412"/>
          </a:xfrm>
          <a:prstGeom prst="chevron">
            <a:avLst>
              <a:gd name="adj" fmla="val 88561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616775">
            <a:off x="2123690" y="5301347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339082" y="5197085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123689" y="4372652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339081" y="4268390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123691" y="3586837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339083" y="3482575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123690" y="2658142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339082" y="2553880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195129" y="1872324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410521" y="1768062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2195128" y="943629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8482726">
            <a:off x="4410520" y="839367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7" name="16 Imagen" descr="Raggiana-Bird-of-paradise-Paradisaea-raggiana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 rot="13616775">
            <a:off x="1865580" y="4329100"/>
            <a:ext cx="3143272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616775">
            <a:off x="4365908" y="2043084"/>
            <a:ext cx="3143272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997988">
            <a:off x="1972293" y="1931689"/>
            <a:ext cx="3143272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997988">
            <a:off x="4216480" y="4407497"/>
            <a:ext cx="3143272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997988">
            <a:off x="1787588" y="1692853"/>
            <a:ext cx="3143272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616775">
            <a:off x="4580223" y="1828770"/>
            <a:ext cx="3143272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8997988">
            <a:off x="4359356" y="4621811"/>
            <a:ext cx="3143272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616775">
            <a:off x="1722703" y="4543415"/>
            <a:ext cx="3143272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8997988">
            <a:off x="1573273" y="1478539"/>
            <a:ext cx="3143272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616775">
            <a:off x="4794536" y="1614455"/>
            <a:ext cx="3143272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8997988">
            <a:off x="4502232" y="4764687"/>
            <a:ext cx="3143272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616775">
            <a:off x="1508389" y="4757728"/>
            <a:ext cx="3143272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8231124">
            <a:off x="4505173" y="1610017"/>
            <a:ext cx="2214578" cy="2143140"/>
          </a:xfrm>
          <a:prstGeom prst="chevron">
            <a:avLst>
              <a:gd name="adj" fmla="val 82422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2080374">
            <a:off x="2841827" y="1725491"/>
            <a:ext cx="2214578" cy="2143140"/>
          </a:xfrm>
          <a:prstGeom prst="chevron">
            <a:avLst>
              <a:gd name="adj" fmla="val 83504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8326411">
            <a:off x="3122420" y="3237973"/>
            <a:ext cx="2214578" cy="2143140"/>
          </a:xfrm>
          <a:prstGeom prst="chevron">
            <a:avLst>
              <a:gd name="adj" fmla="val 82788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3355965">
            <a:off x="4505037" y="3109888"/>
            <a:ext cx="2214578" cy="2143140"/>
          </a:xfrm>
          <a:prstGeom prst="chevron">
            <a:avLst>
              <a:gd name="adj" fmla="val 80182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2080374">
            <a:off x="2484637" y="1511177"/>
            <a:ext cx="2214578" cy="2143140"/>
          </a:xfrm>
          <a:prstGeom prst="chevron">
            <a:avLst>
              <a:gd name="adj" fmla="val 84308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8231124">
            <a:off x="4862363" y="1252827"/>
            <a:ext cx="2214578" cy="2143140"/>
          </a:xfrm>
          <a:prstGeom prst="chevron">
            <a:avLst>
              <a:gd name="adj" fmla="val 80952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3355965">
            <a:off x="4790790" y="3395640"/>
            <a:ext cx="2214578" cy="2143140"/>
          </a:xfrm>
          <a:prstGeom prst="chevron">
            <a:avLst>
              <a:gd name="adj" fmla="val 82157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8326411">
            <a:off x="2908105" y="3595162"/>
            <a:ext cx="2214578" cy="2143140"/>
          </a:xfrm>
          <a:prstGeom prst="chevron">
            <a:avLst>
              <a:gd name="adj" fmla="val 81757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2080374">
            <a:off x="2056008" y="1153985"/>
            <a:ext cx="2214578" cy="2143140"/>
          </a:xfrm>
          <a:prstGeom prst="chevron">
            <a:avLst>
              <a:gd name="adj" fmla="val 84268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8231124">
            <a:off x="5219555" y="967075"/>
            <a:ext cx="2214578" cy="2143140"/>
          </a:xfrm>
          <a:prstGeom prst="chevron">
            <a:avLst>
              <a:gd name="adj" fmla="val 80450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3355965">
            <a:off x="5076541" y="3681392"/>
            <a:ext cx="2214578" cy="2143140"/>
          </a:xfrm>
          <a:prstGeom prst="chevron">
            <a:avLst>
              <a:gd name="adj" fmla="val 80742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8326411">
            <a:off x="2693789" y="3952353"/>
            <a:ext cx="2214578" cy="2143140"/>
          </a:xfrm>
          <a:prstGeom prst="chevron">
            <a:avLst>
              <a:gd name="adj" fmla="val 81646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/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  <a:effectLst/>
        </p:spPr>
      </p:pic>
      <p:sp>
        <p:nvSpPr>
          <p:cNvPr id="5" name="4 Cheurón"/>
          <p:cNvSpPr/>
          <p:nvPr/>
        </p:nvSpPr>
        <p:spPr>
          <a:xfrm>
            <a:off x="0" y="571480"/>
            <a:ext cx="4500562" cy="5572164"/>
          </a:xfrm>
          <a:prstGeom prst="chevron">
            <a:avLst>
              <a:gd name="adj" fmla="val 93345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flipH="1">
            <a:off x="4857752" y="642918"/>
            <a:ext cx="4286248" cy="5429264"/>
          </a:xfrm>
          <a:prstGeom prst="chevron">
            <a:avLst>
              <a:gd name="adj" fmla="val 92376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5618220" y="642918"/>
            <a:ext cx="3525779" cy="5429264"/>
          </a:xfrm>
          <a:prstGeom prst="chevron">
            <a:avLst>
              <a:gd name="adj" fmla="val 92277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571480"/>
            <a:ext cx="3750465" cy="5572164"/>
          </a:xfrm>
          <a:prstGeom prst="chevron">
            <a:avLst>
              <a:gd name="adj" fmla="val 92778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6309555" y="642918"/>
            <a:ext cx="2834444" cy="5429264"/>
          </a:xfrm>
          <a:prstGeom prst="chevron">
            <a:avLst>
              <a:gd name="adj" fmla="val 91466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6724356" y="642918"/>
            <a:ext cx="2419643" cy="5429264"/>
          </a:xfrm>
          <a:prstGeom prst="chevron">
            <a:avLst>
              <a:gd name="adj" fmla="val 90226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571480"/>
            <a:ext cx="3068556" cy="5572164"/>
          </a:xfrm>
          <a:prstGeom prst="chevron">
            <a:avLst>
              <a:gd name="adj" fmla="val 91324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571480"/>
            <a:ext cx="2591220" cy="5572164"/>
          </a:xfrm>
          <a:prstGeom prst="chevron">
            <a:avLst>
              <a:gd name="adj" fmla="val 91324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7346558" y="642918"/>
            <a:ext cx="1797441" cy="5429264"/>
          </a:xfrm>
          <a:prstGeom prst="chevron">
            <a:avLst>
              <a:gd name="adj" fmla="val 90226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-1" y="571480"/>
            <a:ext cx="2182076" cy="5572164"/>
          </a:xfrm>
          <a:prstGeom prst="chevron">
            <a:avLst>
              <a:gd name="adj" fmla="val 91324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7830494" y="642918"/>
            <a:ext cx="1313506" cy="5429264"/>
          </a:xfrm>
          <a:prstGeom prst="chevron">
            <a:avLst>
              <a:gd name="adj" fmla="val 86748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-1" y="571480"/>
            <a:ext cx="1636548" cy="5572164"/>
          </a:xfrm>
          <a:prstGeom prst="chevron">
            <a:avLst>
              <a:gd name="adj" fmla="val 91324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-1" y="571480"/>
            <a:ext cx="1295565" cy="5572164"/>
          </a:xfrm>
          <a:prstGeom prst="chevron">
            <a:avLst>
              <a:gd name="adj" fmla="val 89920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flipH="1">
            <a:off x="8176162" y="642918"/>
            <a:ext cx="967838" cy="5429264"/>
          </a:xfrm>
          <a:prstGeom prst="chevron">
            <a:avLst>
              <a:gd name="adj" fmla="val 84843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9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7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5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33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71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9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7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5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57216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92935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28654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64373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00092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35811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71530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07249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42962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78681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5719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1438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07157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42876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78595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14314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50033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85752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21471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57190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92909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28628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7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00066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35785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57216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592935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28654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664373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00092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35811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71530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07249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42962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878681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616775">
            <a:off x="2123690" y="5301347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339082" y="5197085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123689" y="4372652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339081" y="4268390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123691" y="3586837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339083" y="3482575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123690" y="2658142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339082" y="2553880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195129" y="1872324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410521" y="1768062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2195128" y="943629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8482726">
            <a:off x="4410520" y="839367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519473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Sol"/>
          <p:cNvSpPr/>
          <p:nvPr/>
        </p:nvSpPr>
        <p:spPr>
          <a:xfrm>
            <a:off x="428596" y="0"/>
            <a:ext cx="1357322" cy="1285884"/>
          </a:xfrm>
          <a:prstGeom prst="sun">
            <a:avLst/>
          </a:prstGeom>
          <a:solidFill>
            <a:srgbClr val="924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Sol"/>
          <p:cNvSpPr/>
          <p:nvPr/>
        </p:nvSpPr>
        <p:spPr>
          <a:xfrm>
            <a:off x="357158" y="1428736"/>
            <a:ext cx="1357322" cy="1285884"/>
          </a:xfrm>
          <a:prstGeom prst="sun">
            <a:avLst/>
          </a:prstGeom>
          <a:solidFill>
            <a:srgbClr val="924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Sol"/>
          <p:cNvSpPr/>
          <p:nvPr/>
        </p:nvSpPr>
        <p:spPr>
          <a:xfrm>
            <a:off x="357158" y="2714620"/>
            <a:ext cx="1357322" cy="1285884"/>
          </a:xfrm>
          <a:prstGeom prst="sun">
            <a:avLst/>
          </a:prstGeom>
          <a:solidFill>
            <a:srgbClr val="924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Sol"/>
          <p:cNvSpPr/>
          <p:nvPr/>
        </p:nvSpPr>
        <p:spPr>
          <a:xfrm>
            <a:off x="357158" y="4214818"/>
            <a:ext cx="1357322" cy="1285884"/>
          </a:xfrm>
          <a:prstGeom prst="sun">
            <a:avLst/>
          </a:prstGeom>
          <a:solidFill>
            <a:srgbClr val="924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Sol"/>
          <p:cNvSpPr/>
          <p:nvPr/>
        </p:nvSpPr>
        <p:spPr>
          <a:xfrm>
            <a:off x="357158" y="5572116"/>
            <a:ext cx="1357322" cy="1285884"/>
          </a:xfrm>
          <a:prstGeom prst="sun">
            <a:avLst/>
          </a:prstGeom>
          <a:solidFill>
            <a:srgbClr val="924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Sol"/>
          <p:cNvSpPr/>
          <p:nvPr/>
        </p:nvSpPr>
        <p:spPr>
          <a:xfrm>
            <a:off x="7429520" y="0"/>
            <a:ext cx="1357322" cy="1285884"/>
          </a:xfrm>
          <a:prstGeom prst="sun">
            <a:avLst/>
          </a:prstGeom>
          <a:solidFill>
            <a:srgbClr val="924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Sol"/>
          <p:cNvSpPr/>
          <p:nvPr/>
        </p:nvSpPr>
        <p:spPr>
          <a:xfrm>
            <a:off x="7358082" y="1428736"/>
            <a:ext cx="1357322" cy="1285884"/>
          </a:xfrm>
          <a:prstGeom prst="sun">
            <a:avLst/>
          </a:prstGeom>
          <a:solidFill>
            <a:srgbClr val="924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Sol"/>
          <p:cNvSpPr/>
          <p:nvPr/>
        </p:nvSpPr>
        <p:spPr>
          <a:xfrm>
            <a:off x="7358082" y="2714620"/>
            <a:ext cx="1357322" cy="1285884"/>
          </a:xfrm>
          <a:prstGeom prst="sun">
            <a:avLst/>
          </a:prstGeom>
          <a:solidFill>
            <a:srgbClr val="924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Sol"/>
          <p:cNvSpPr/>
          <p:nvPr/>
        </p:nvSpPr>
        <p:spPr>
          <a:xfrm>
            <a:off x="7358082" y="4214818"/>
            <a:ext cx="1357322" cy="1285884"/>
          </a:xfrm>
          <a:prstGeom prst="sun">
            <a:avLst/>
          </a:prstGeom>
          <a:solidFill>
            <a:srgbClr val="924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Sol"/>
          <p:cNvSpPr/>
          <p:nvPr/>
        </p:nvSpPr>
        <p:spPr>
          <a:xfrm>
            <a:off x="7358082" y="5572116"/>
            <a:ext cx="1357322" cy="1285884"/>
          </a:xfrm>
          <a:prstGeom prst="sun">
            <a:avLst/>
          </a:prstGeom>
          <a:solidFill>
            <a:srgbClr val="924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0" y="714356"/>
            <a:ext cx="4500562" cy="5572164"/>
          </a:xfrm>
          <a:prstGeom prst="chevron">
            <a:avLst>
              <a:gd name="adj" fmla="val 93345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flipH="1">
            <a:off x="4857752" y="785794"/>
            <a:ext cx="4286248" cy="5429264"/>
          </a:xfrm>
          <a:prstGeom prst="chevron">
            <a:avLst>
              <a:gd name="adj" fmla="val 9237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5618220" y="785794"/>
            <a:ext cx="3525779" cy="5429264"/>
          </a:xfrm>
          <a:prstGeom prst="chevron">
            <a:avLst>
              <a:gd name="adj" fmla="val 92277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714356"/>
            <a:ext cx="3750465" cy="5572164"/>
          </a:xfrm>
          <a:prstGeom prst="chevron">
            <a:avLst>
              <a:gd name="adj" fmla="val 92778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6309555" y="785794"/>
            <a:ext cx="2834444" cy="5429264"/>
          </a:xfrm>
          <a:prstGeom prst="chevron">
            <a:avLst>
              <a:gd name="adj" fmla="val 91466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6724356" y="785794"/>
            <a:ext cx="2419643" cy="5429264"/>
          </a:xfrm>
          <a:prstGeom prst="chevron">
            <a:avLst>
              <a:gd name="adj" fmla="val 90226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714356"/>
            <a:ext cx="3068556" cy="5572164"/>
          </a:xfrm>
          <a:prstGeom prst="chevron">
            <a:avLst>
              <a:gd name="adj" fmla="val 91324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714356"/>
            <a:ext cx="2591220" cy="5572164"/>
          </a:xfrm>
          <a:prstGeom prst="chevron">
            <a:avLst>
              <a:gd name="adj" fmla="val 91324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7346558" y="785794"/>
            <a:ext cx="1797441" cy="5429264"/>
          </a:xfrm>
          <a:prstGeom prst="chevron">
            <a:avLst>
              <a:gd name="adj" fmla="val 9022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-1" y="714356"/>
            <a:ext cx="2182076" cy="5572164"/>
          </a:xfrm>
          <a:prstGeom prst="chevron">
            <a:avLst>
              <a:gd name="adj" fmla="val 9132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7830494" y="785794"/>
            <a:ext cx="1313506" cy="5429264"/>
          </a:xfrm>
          <a:prstGeom prst="chevron">
            <a:avLst>
              <a:gd name="adj" fmla="val 86748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-1" y="714356"/>
            <a:ext cx="1636548" cy="5572164"/>
          </a:xfrm>
          <a:prstGeom prst="chevron">
            <a:avLst>
              <a:gd name="adj" fmla="val 91324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-1" y="714356"/>
            <a:ext cx="1295565" cy="5572164"/>
          </a:xfrm>
          <a:prstGeom prst="chevron">
            <a:avLst>
              <a:gd name="adj" fmla="val 89920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flipH="1">
            <a:off x="8176162" y="785794"/>
            <a:ext cx="967838" cy="5429264"/>
          </a:xfrm>
          <a:prstGeom prst="chevron">
            <a:avLst>
              <a:gd name="adj" fmla="val 84843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9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7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5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33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71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9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7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5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57216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92935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28654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64373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00092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35811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71530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07249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42962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78681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5719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1438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07157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42876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78595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14314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50033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85752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21471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57190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92909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28628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7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00066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35785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57216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592935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28654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664373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00092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35811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71530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07249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42962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878681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8231124">
            <a:off x="4505173" y="1610017"/>
            <a:ext cx="2214578" cy="2143140"/>
          </a:xfrm>
          <a:prstGeom prst="chevron">
            <a:avLst>
              <a:gd name="adj" fmla="val 82422"/>
            </a:avLst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2080374">
            <a:off x="2841827" y="1725491"/>
            <a:ext cx="2214578" cy="2143140"/>
          </a:xfrm>
          <a:prstGeom prst="chevron">
            <a:avLst>
              <a:gd name="adj" fmla="val 83504"/>
            </a:avLst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8326411">
            <a:off x="3122420" y="3237973"/>
            <a:ext cx="2214578" cy="2143140"/>
          </a:xfrm>
          <a:prstGeom prst="chevron">
            <a:avLst>
              <a:gd name="adj" fmla="val 82788"/>
            </a:avLst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3355965">
            <a:off x="4505037" y="3109888"/>
            <a:ext cx="2214578" cy="2143140"/>
          </a:xfrm>
          <a:prstGeom prst="chevron">
            <a:avLst>
              <a:gd name="adj" fmla="val 80182"/>
            </a:avLst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2080374">
            <a:off x="2484637" y="1511177"/>
            <a:ext cx="2214578" cy="2143140"/>
          </a:xfrm>
          <a:prstGeom prst="chevron">
            <a:avLst>
              <a:gd name="adj" fmla="val 84308"/>
            </a:avLst>
          </a:prstGeom>
          <a:solidFill>
            <a:srgbClr val="2023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8231124">
            <a:off x="4862363" y="1252827"/>
            <a:ext cx="2214578" cy="2143140"/>
          </a:xfrm>
          <a:prstGeom prst="chevron">
            <a:avLst>
              <a:gd name="adj" fmla="val 80952"/>
            </a:avLst>
          </a:prstGeom>
          <a:solidFill>
            <a:srgbClr val="2023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3355965">
            <a:off x="4790790" y="3395640"/>
            <a:ext cx="2214578" cy="2143140"/>
          </a:xfrm>
          <a:prstGeom prst="chevron">
            <a:avLst>
              <a:gd name="adj" fmla="val 82157"/>
            </a:avLst>
          </a:prstGeom>
          <a:solidFill>
            <a:srgbClr val="2023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8326411">
            <a:off x="2908105" y="3595162"/>
            <a:ext cx="2214578" cy="2143140"/>
          </a:xfrm>
          <a:prstGeom prst="chevron">
            <a:avLst>
              <a:gd name="adj" fmla="val 81757"/>
            </a:avLst>
          </a:prstGeom>
          <a:solidFill>
            <a:srgbClr val="2023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2080374">
            <a:off x="2127446" y="1296862"/>
            <a:ext cx="2214578" cy="2143140"/>
          </a:xfrm>
          <a:prstGeom prst="chevron">
            <a:avLst>
              <a:gd name="adj" fmla="val 84268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8231124">
            <a:off x="5219555" y="967075"/>
            <a:ext cx="2214578" cy="2143140"/>
          </a:xfrm>
          <a:prstGeom prst="chevron">
            <a:avLst>
              <a:gd name="adj" fmla="val 80450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3355965">
            <a:off x="5076541" y="3681392"/>
            <a:ext cx="2214578" cy="2143140"/>
          </a:xfrm>
          <a:prstGeom prst="chevron">
            <a:avLst>
              <a:gd name="adj" fmla="val 80742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8326411">
            <a:off x="2693789" y="3952353"/>
            <a:ext cx="2214578" cy="2143140"/>
          </a:xfrm>
          <a:prstGeom prst="chevron">
            <a:avLst>
              <a:gd name="adj" fmla="val 81646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616775">
            <a:off x="2123690" y="5301347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339082" y="5197085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123689" y="4372652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339081" y="4268390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123691" y="3586837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339083" y="3482575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123690" y="2658142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339082" y="2553880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195129" y="1872324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410521" y="1768062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2195128" y="943629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8482726">
            <a:off x="4410520" y="839367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0" y="571480"/>
            <a:ext cx="4500562" cy="5572164"/>
          </a:xfrm>
          <a:prstGeom prst="chevron">
            <a:avLst>
              <a:gd name="adj" fmla="val 93345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flipH="1">
            <a:off x="4857752" y="642918"/>
            <a:ext cx="4286248" cy="5429264"/>
          </a:xfrm>
          <a:prstGeom prst="chevron">
            <a:avLst>
              <a:gd name="adj" fmla="val 92376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5618220" y="642918"/>
            <a:ext cx="3525779" cy="5429264"/>
          </a:xfrm>
          <a:prstGeom prst="chevron">
            <a:avLst>
              <a:gd name="adj" fmla="val 92277"/>
            </a:avLst>
          </a:prstGeom>
          <a:solidFill>
            <a:srgbClr val="2023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571480"/>
            <a:ext cx="3750465" cy="5572164"/>
          </a:xfrm>
          <a:prstGeom prst="chevron">
            <a:avLst>
              <a:gd name="adj" fmla="val 92778"/>
            </a:avLst>
          </a:prstGeom>
          <a:solidFill>
            <a:srgbClr val="2023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6309555" y="642918"/>
            <a:ext cx="2834444" cy="5429264"/>
          </a:xfrm>
          <a:prstGeom prst="chevron">
            <a:avLst>
              <a:gd name="adj" fmla="val 91466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6724356" y="642918"/>
            <a:ext cx="2419643" cy="5429264"/>
          </a:xfrm>
          <a:prstGeom prst="chevron">
            <a:avLst>
              <a:gd name="adj" fmla="val 90226"/>
            </a:avLst>
          </a:prstGeom>
          <a:solidFill>
            <a:srgbClr val="2023A0"/>
          </a:solidFill>
          <a:ln>
            <a:solidFill>
              <a:schemeClr val="accent1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571480"/>
            <a:ext cx="3068556" cy="5572164"/>
          </a:xfrm>
          <a:prstGeom prst="chevron">
            <a:avLst>
              <a:gd name="adj" fmla="val 91324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571480"/>
            <a:ext cx="2591220" cy="5572164"/>
          </a:xfrm>
          <a:prstGeom prst="chevron">
            <a:avLst>
              <a:gd name="adj" fmla="val 91324"/>
            </a:avLst>
          </a:prstGeom>
          <a:solidFill>
            <a:srgbClr val="2023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7346558" y="642918"/>
            <a:ext cx="1797441" cy="5429264"/>
          </a:xfrm>
          <a:prstGeom prst="chevron">
            <a:avLst>
              <a:gd name="adj" fmla="val 90226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-1" y="571480"/>
            <a:ext cx="2182076" cy="5572164"/>
          </a:xfrm>
          <a:prstGeom prst="chevron">
            <a:avLst>
              <a:gd name="adj" fmla="val 91324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7830494" y="642918"/>
            <a:ext cx="1313506" cy="5429264"/>
          </a:xfrm>
          <a:prstGeom prst="chevron">
            <a:avLst>
              <a:gd name="adj" fmla="val 86748"/>
            </a:avLst>
          </a:prstGeom>
          <a:solidFill>
            <a:srgbClr val="2023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-1" y="571480"/>
            <a:ext cx="1636548" cy="5572164"/>
          </a:xfrm>
          <a:prstGeom prst="chevron">
            <a:avLst>
              <a:gd name="adj" fmla="val 91324"/>
            </a:avLst>
          </a:prstGeom>
          <a:solidFill>
            <a:srgbClr val="2023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-1" y="571480"/>
            <a:ext cx="1295565" cy="5572164"/>
          </a:xfrm>
          <a:prstGeom prst="chevron">
            <a:avLst>
              <a:gd name="adj" fmla="val 89920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flipH="1">
            <a:off x="8176162" y="642918"/>
            <a:ext cx="967838" cy="5429264"/>
          </a:xfrm>
          <a:prstGeom prst="chevron">
            <a:avLst>
              <a:gd name="adj" fmla="val 84843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8560" y="0"/>
            <a:ext cx="516688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Sol"/>
          <p:cNvSpPr/>
          <p:nvPr/>
        </p:nvSpPr>
        <p:spPr>
          <a:xfrm>
            <a:off x="428596" y="0"/>
            <a:ext cx="1357322" cy="1285884"/>
          </a:xfrm>
          <a:prstGeom prst="sun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>
            <a:off x="357158" y="1428736"/>
            <a:ext cx="1357322" cy="1285884"/>
          </a:xfrm>
          <a:prstGeom prst="sun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Sol"/>
          <p:cNvSpPr/>
          <p:nvPr/>
        </p:nvSpPr>
        <p:spPr>
          <a:xfrm>
            <a:off x="357158" y="2714620"/>
            <a:ext cx="1357322" cy="1285884"/>
          </a:xfrm>
          <a:prstGeom prst="sun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Sol"/>
          <p:cNvSpPr/>
          <p:nvPr/>
        </p:nvSpPr>
        <p:spPr>
          <a:xfrm>
            <a:off x="357158" y="4214818"/>
            <a:ext cx="1357322" cy="1285884"/>
          </a:xfrm>
          <a:prstGeom prst="sun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Sol"/>
          <p:cNvSpPr/>
          <p:nvPr/>
        </p:nvSpPr>
        <p:spPr>
          <a:xfrm>
            <a:off x="357158" y="5572116"/>
            <a:ext cx="1357322" cy="1285884"/>
          </a:xfrm>
          <a:prstGeom prst="sun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Sol"/>
          <p:cNvSpPr/>
          <p:nvPr/>
        </p:nvSpPr>
        <p:spPr>
          <a:xfrm>
            <a:off x="7500958" y="0"/>
            <a:ext cx="1357322" cy="1285884"/>
          </a:xfrm>
          <a:prstGeom prst="sun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Sol"/>
          <p:cNvSpPr/>
          <p:nvPr/>
        </p:nvSpPr>
        <p:spPr>
          <a:xfrm>
            <a:off x="7429520" y="1428736"/>
            <a:ext cx="1357322" cy="1285884"/>
          </a:xfrm>
          <a:prstGeom prst="sun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Sol"/>
          <p:cNvSpPr/>
          <p:nvPr/>
        </p:nvSpPr>
        <p:spPr>
          <a:xfrm>
            <a:off x="7429520" y="2714620"/>
            <a:ext cx="1357322" cy="1285884"/>
          </a:xfrm>
          <a:prstGeom prst="sun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Sol"/>
          <p:cNvSpPr/>
          <p:nvPr/>
        </p:nvSpPr>
        <p:spPr>
          <a:xfrm>
            <a:off x="7429520" y="4214818"/>
            <a:ext cx="1357322" cy="1285884"/>
          </a:xfrm>
          <a:prstGeom prst="sun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Sol"/>
          <p:cNvSpPr/>
          <p:nvPr/>
        </p:nvSpPr>
        <p:spPr>
          <a:xfrm>
            <a:off x="7429520" y="5572116"/>
            <a:ext cx="1357322" cy="1285884"/>
          </a:xfrm>
          <a:prstGeom prst="sun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616775">
            <a:off x="1865581" y="4471975"/>
            <a:ext cx="3143272" cy="214314"/>
          </a:xfrm>
          <a:prstGeom prst="rect">
            <a:avLst/>
          </a:prstGeom>
          <a:solidFill>
            <a:srgbClr val="924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4365909" y="2185959"/>
            <a:ext cx="3143272" cy="214314"/>
          </a:xfrm>
          <a:prstGeom prst="rect">
            <a:avLst/>
          </a:prstGeom>
          <a:solidFill>
            <a:srgbClr val="924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972294" y="2074564"/>
            <a:ext cx="3143272" cy="214314"/>
          </a:xfrm>
          <a:prstGeom prst="rect">
            <a:avLst/>
          </a:prstGeom>
          <a:solidFill>
            <a:srgbClr val="924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997988">
            <a:off x="4216481" y="4550372"/>
            <a:ext cx="3143272" cy="214314"/>
          </a:xfrm>
          <a:prstGeom prst="rect">
            <a:avLst/>
          </a:prstGeom>
          <a:solidFill>
            <a:srgbClr val="924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1787589" y="1835728"/>
            <a:ext cx="3143272" cy="21431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4580224" y="1971645"/>
            <a:ext cx="3143272" cy="21431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4359357" y="4764686"/>
            <a:ext cx="3143272" cy="21431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1722704" y="4686290"/>
            <a:ext cx="3143272" cy="21431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1573274" y="1621414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4794537" y="1757330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997988">
            <a:off x="4502233" y="4907562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616775">
            <a:off x="1508390" y="4900603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29"/>
            <a:ext cx="9144000" cy="684014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616775">
            <a:off x="2123690" y="5301347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339082" y="5197085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123689" y="4372652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339081" y="4268390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123691" y="3586837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339083" y="3482575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123690" y="2658142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339082" y="2553880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195129" y="1872324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410521" y="1768062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2195128" y="943629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8482726">
            <a:off x="4410520" y="839367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0" y="571480"/>
            <a:ext cx="4500562" cy="5572164"/>
          </a:xfrm>
          <a:prstGeom prst="chevron">
            <a:avLst>
              <a:gd name="adj" fmla="val 93345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flipH="1">
            <a:off x="4857752" y="642918"/>
            <a:ext cx="4286248" cy="5429264"/>
          </a:xfrm>
          <a:prstGeom prst="chevron">
            <a:avLst>
              <a:gd name="adj" fmla="val 9237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5618220" y="642918"/>
            <a:ext cx="3525779" cy="5429264"/>
          </a:xfrm>
          <a:prstGeom prst="chevron">
            <a:avLst>
              <a:gd name="adj" fmla="val 92277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571480"/>
            <a:ext cx="3750465" cy="5572164"/>
          </a:xfrm>
          <a:prstGeom prst="chevron">
            <a:avLst>
              <a:gd name="adj" fmla="val 92778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6309555" y="642918"/>
            <a:ext cx="2834444" cy="5429264"/>
          </a:xfrm>
          <a:prstGeom prst="chevron">
            <a:avLst>
              <a:gd name="adj" fmla="val 9146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6724356" y="642918"/>
            <a:ext cx="2419643" cy="5429264"/>
          </a:xfrm>
          <a:prstGeom prst="chevron">
            <a:avLst>
              <a:gd name="adj" fmla="val 9022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solidFill>
              <a:schemeClr val="accent1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571480"/>
            <a:ext cx="3068556" cy="5572164"/>
          </a:xfrm>
          <a:prstGeom prst="chevron">
            <a:avLst>
              <a:gd name="adj" fmla="val 91324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571480"/>
            <a:ext cx="2591220" cy="5572164"/>
          </a:xfrm>
          <a:prstGeom prst="chevron">
            <a:avLst>
              <a:gd name="adj" fmla="val 91324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7346558" y="642918"/>
            <a:ext cx="1797441" cy="5429264"/>
          </a:xfrm>
          <a:prstGeom prst="chevron">
            <a:avLst>
              <a:gd name="adj" fmla="val 9022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-1" y="571480"/>
            <a:ext cx="2182076" cy="5572164"/>
          </a:xfrm>
          <a:prstGeom prst="chevron">
            <a:avLst>
              <a:gd name="adj" fmla="val 91324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7830494" y="642918"/>
            <a:ext cx="1313506" cy="5429264"/>
          </a:xfrm>
          <a:prstGeom prst="chevron">
            <a:avLst>
              <a:gd name="adj" fmla="val 86748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-1" y="571480"/>
            <a:ext cx="1636548" cy="5572164"/>
          </a:xfrm>
          <a:prstGeom prst="chevron">
            <a:avLst>
              <a:gd name="adj" fmla="val 91324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-1" y="571480"/>
            <a:ext cx="1295565" cy="5572164"/>
          </a:xfrm>
          <a:prstGeom prst="chevron">
            <a:avLst>
              <a:gd name="adj" fmla="val 89920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flipH="1">
            <a:off x="8176162" y="642918"/>
            <a:ext cx="967838" cy="5429264"/>
          </a:xfrm>
          <a:prstGeom prst="chevron">
            <a:avLst>
              <a:gd name="adj" fmla="val 84843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9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7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5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33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71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9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7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5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57216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92935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28654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64373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00092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35811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71530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07249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42962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78681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5719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1438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07157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42876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78595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14314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50033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85752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21471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57190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92909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28628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7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00066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35785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57216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592935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28654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664373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00092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35811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71530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07249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42962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878681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0"/>
            <a:ext cx="5000628" cy="6858000"/>
          </a:xfrm>
          <a:prstGeom prst="rect">
            <a:avLst/>
          </a:prstGeom>
          <a:ln>
            <a:noFill/>
          </a:ln>
        </p:spPr>
      </p:pic>
      <p:pic>
        <p:nvPicPr>
          <p:cNvPr id="5" name="4 Imagen" descr="Imagen3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0"/>
            <a:ext cx="5143536" cy="6858000"/>
          </a:xfrm>
          <a:prstGeom prst="rect">
            <a:avLst/>
          </a:prstGeom>
          <a:ln>
            <a:noFill/>
          </a:ln>
        </p:spPr>
      </p:pic>
      <p:sp>
        <p:nvSpPr>
          <p:cNvPr id="6" name="5 Sol"/>
          <p:cNvSpPr/>
          <p:nvPr/>
        </p:nvSpPr>
        <p:spPr>
          <a:xfrm>
            <a:off x="428596" y="0"/>
            <a:ext cx="1357322" cy="1285884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Sol"/>
          <p:cNvSpPr/>
          <p:nvPr/>
        </p:nvSpPr>
        <p:spPr>
          <a:xfrm>
            <a:off x="357158" y="1428736"/>
            <a:ext cx="1357322" cy="1285884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Sol"/>
          <p:cNvSpPr/>
          <p:nvPr/>
        </p:nvSpPr>
        <p:spPr>
          <a:xfrm>
            <a:off x="357158" y="2714620"/>
            <a:ext cx="1357322" cy="1285884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Sol"/>
          <p:cNvSpPr/>
          <p:nvPr/>
        </p:nvSpPr>
        <p:spPr>
          <a:xfrm>
            <a:off x="357158" y="4214818"/>
            <a:ext cx="1357322" cy="1285884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Sol"/>
          <p:cNvSpPr/>
          <p:nvPr/>
        </p:nvSpPr>
        <p:spPr>
          <a:xfrm>
            <a:off x="357158" y="5572116"/>
            <a:ext cx="1357322" cy="1285884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Sol"/>
          <p:cNvSpPr/>
          <p:nvPr/>
        </p:nvSpPr>
        <p:spPr>
          <a:xfrm>
            <a:off x="7786678" y="0"/>
            <a:ext cx="1357322" cy="1285884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Sol"/>
          <p:cNvSpPr/>
          <p:nvPr/>
        </p:nvSpPr>
        <p:spPr>
          <a:xfrm>
            <a:off x="7715240" y="1428736"/>
            <a:ext cx="1357322" cy="1285884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Sol"/>
          <p:cNvSpPr/>
          <p:nvPr/>
        </p:nvSpPr>
        <p:spPr>
          <a:xfrm>
            <a:off x="7715240" y="2714620"/>
            <a:ext cx="1357322" cy="1285884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Sol"/>
          <p:cNvSpPr/>
          <p:nvPr/>
        </p:nvSpPr>
        <p:spPr>
          <a:xfrm>
            <a:off x="7715240" y="4214818"/>
            <a:ext cx="1357322" cy="1285884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Sol"/>
          <p:cNvSpPr/>
          <p:nvPr/>
        </p:nvSpPr>
        <p:spPr>
          <a:xfrm>
            <a:off x="7715240" y="5572116"/>
            <a:ext cx="1357322" cy="1285884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616775">
            <a:off x="1865581" y="4471975"/>
            <a:ext cx="3143272" cy="214314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4365909" y="2185959"/>
            <a:ext cx="3143272" cy="214314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972294" y="2074564"/>
            <a:ext cx="3143272" cy="214314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997988">
            <a:off x="4216481" y="4550372"/>
            <a:ext cx="3143272" cy="214314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1787589" y="1835728"/>
            <a:ext cx="3143272" cy="21431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4580224" y="1971645"/>
            <a:ext cx="3143272" cy="21431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4359357" y="4764686"/>
            <a:ext cx="3143272" cy="21431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1722704" y="4686290"/>
            <a:ext cx="3143272" cy="21431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1573274" y="1621414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4794537" y="1757330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997988">
            <a:off x="4502233" y="4907562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616775">
            <a:off x="1508390" y="4900603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90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70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50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330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710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90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70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50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572164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929354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286544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643734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000924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358114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715304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072494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429620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786810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57190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14380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071570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428760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785950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143140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500330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857520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214710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571900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929090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286280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70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000660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357850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572164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5929354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286544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6643734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000924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358114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715304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072494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429620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8786810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2928938" y="-928706"/>
            <a:ext cx="3429000" cy="5286412"/>
          </a:xfrm>
          <a:prstGeom prst="chevron">
            <a:avLst>
              <a:gd name="adj" fmla="val 91606"/>
            </a:avLst>
          </a:prstGeom>
          <a:solidFill>
            <a:srgbClr val="924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964657" y="2464575"/>
            <a:ext cx="3500438" cy="5286412"/>
          </a:xfrm>
          <a:prstGeom prst="chevron">
            <a:avLst>
              <a:gd name="adj" fmla="val 93490"/>
            </a:avLst>
          </a:prstGeom>
          <a:solidFill>
            <a:srgbClr val="924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250409" y="-1250177"/>
            <a:ext cx="2786058" cy="5286412"/>
          </a:xfrm>
          <a:prstGeom prst="chevron">
            <a:avLst>
              <a:gd name="adj" fmla="val 92386"/>
            </a:avLst>
          </a:prstGeom>
          <a:solidFill>
            <a:srgbClr val="924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286128" y="2786046"/>
            <a:ext cx="2857496" cy="5286412"/>
          </a:xfrm>
          <a:prstGeom prst="chevron">
            <a:avLst>
              <a:gd name="adj" fmla="val 92212"/>
            </a:avLst>
          </a:prstGeom>
          <a:solidFill>
            <a:srgbClr val="924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536161" y="-1535929"/>
            <a:ext cx="2214554" cy="5286412"/>
          </a:xfrm>
          <a:prstGeom prst="chevron">
            <a:avLst>
              <a:gd name="adj" fmla="val 91008"/>
            </a:avLst>
          </a:prstGeom>
          <a:solidFill>
            <a:srgbClr val="924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536161" y="3036079"/>
            <a:ext cx="2357430" cy="5286412"/>
          </a:xfrm>
          <a:prstGeom prst="chevron">
            <a:avLst>
              <a:gd name="adj" fmla="val 90655"/>
            </a:avLst>
          </a:prstGeom>
          <a:solidFill>
            <a:srgbClr val="924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857632" y="-1857400"/>
            <a:ext cx="1571612" cy="5286412"/>
          </a:xfrm>
          <a:prstGeom prst="chevron">
            <a:avLst>
              <a:gd name="adj" fmla="val 86694"/>
            </a:avLst>
          </a:prstGeom>
          <a:solidFill>
            <a:srgbClr val="924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750475" y="3250393"/>
            <a:ext cx="1928802" cy="5286412"/>
          </a:xfrm>
          <a:prstGeom prst="chevron">
            <a:avLst>
              <a:gd name="adj" fmla="val 90680"/>
            </a:avLst>
          </a:prstGeom>
          <a:solidFill>
            <a:srgbClr val="924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4179103" y="-2107433"/>
            <a:ext cx="1071546" cy="5286412"/>
          </a:xfrm>
          <a:prstGeom prst="chevron">
            <a:avLst>
              <a:gd name="adj" fmla="val 84381"/>
            </a:avLst>
          </a:prstGeom>
          <a:solidFill>
            <a:srgbClr val="924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4107665" y="3536145"/>
            <a:ext cx="1357298" cy="5286412"/>
          </a:xfrm>
          <a:prstGeom prst="chevron">
            <a:avLst>
              <a:gd name="adj" fmla="val 88561"/>
            </a:avLst>
          </a:prstGeom>
          <a:solidFill>
            <a:srgbClr val="924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8231124">
            <a:off x="4505173" y="1610017"/>
            <a:ext cx="2214578" cy="2143140"/>
          </a:xfrm>
          <a:prstGeom prst="chevron">
            <a:avLst>
              <a:gd name="adj" fmla="val 8242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2080374">
            <a:off x="2841827" y="1725491"/>
            <a:ext cx="2214578" cy="2143140"/>
          </a:xfrm>
          <a:prstGeom prst="chevron">
            <a:avLst>
              <a:gd name="adj" fmla="val 83504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8326411">
            <a:off x="3122420" y="3237973"/>
            <a:ext cx="2214578" cy="2143140"/>
          </a:xfrm>
          <a:prstGeom prst="chevron">
            <a:avLst>
              <a:gd name="adj" fmla="val 82788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3355965">
            <a:off x="4505037" y="3109888"/>
            <a:ext cx="2214578" cy="2143140"/>
          </a:xfrm>
          <a:prstGeom prst="chevron">
            <a:avLst>
              <a:gd name="adj" fmla="val 8018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2080374">
            <a:off x="2484637" y="1511177"/>
            <a:ext cx="2214578" cy="2143140"/>
          </a:xfrm>
          <a:prstGeom prst="chevron">
            <a:avLst>
              <a:gd name="adj" fmla="val 84308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8231124">
            <a:off x="4862363" y="1252827"/>
            <a:ext cx="2214578" cy="2143140"/>
          </a:xfrm>
          <a:prstGeom prst="chevron">
            <a:avLst>
              <a:gd name="adj" fmla="val 8095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3355965">
            <a:off x="4790790" y="3395640"/>
            <a:ext cx="2214578" cy="2143140"/>
          </a:xfrm>
          <a:prstGeom prst="chevron">
            <a:avLst>
              <a:gd name="adj" fmla="val 82157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8326411">
            <a:off x="2908105" y="3595162"/>
            <a:ext cx="2214578" cy="2143140"/>
          </a:xfrm>
          <a:prstGeom prst="chevron">
            <a:avLst>
              <a:gd name="adj" fmla="val 81757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2080374">
            <a:off x="2127446" y="1296862"/>
            <a:ext cx="2214578" cy="2143140"/>
          </a:xfrm>
          <a:prstGeom prst="chevron">
            <a:avLst>
              <a:gd name="adj" fmla="val 84268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8231124">
            <a:off x="5219555" y="967075"/>
            <a:ext cx="2214578" cy="2143140"/>
          </a:xfrm>
          <a:prstGeom prst="chevron">
            <a:avLst>
              <a:gd name="adj" fmla="val 80450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3355965">
            <a:off x="5076541" y="3681392"/>
            <a:ext cx="2214578" cy="2143140"/>
          </a:xfrm>
          <a:prstGeom prst="chevron">
            <a:avLst>
              <a:gd name="adj" fmla="val 8074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8326411">
            <a:off x="2693789" y="3952353"/>
            <a:ext cx="2214578" cy="2143140"/>
          </a:xfrm>
          <a:prstGeom prst="chevron">
            <a:avLst>
              <a:gd name="adj" fmla="val 81646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0" y="714356"/>
            <a:ext cx="4500562" cy="5572164"/>
          </a:xfrm>
          <a:prstGeom prst="chevron">
            <a:avLst>
              <a:gd name="adj" fmla="val 93345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flipH="1">
            <a:off x="4857752" y="785794"/>
            <a:ext cx="4286248" cy="5429264"/>
          </a:xfrm>
          <a:prstGeom prst="chevron">
            <a:avLst>
              <a:gd name="adj" fmla="val 92376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5618220" y="785794"/>
            <a:ext cx="3525779" cy="5429264"/>
          </a:xfrm>
          <a:prstGeom prst="chevron">
            <a:avLst>
              <a:gd name="adj" fmla="val 9227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714356"/>
            <a:ext cx="3750465" cy="5572164"/>
          </a:xfrm>
          <a:prstGeom prst="chevron">
            <a:avLst>
              <a:gd name="adj" fmla="val 92778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6309555" y="785794"/>
            <a:ext cx="2834444" cy="5429264"/>
          </a:xfrm>
          <a:prstGeom prst="chevron">
            <a:avLst>
              <a:gd name="adj" fmla="val 91466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6724356" y="785794"/>
            <a:ext cx="2419643" cy="5429264"/>
          </a:xfrm>
          <a:prstGeom prst="chevron">
            <a:avLst>
              <a:gd name="adj" fmla="val 90226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714356"/>
            <a:ext cx="3068556" cy="5572164"/>
          </a:xfrm>
          <a:prstGeom prst="chevron">
            <a:avLst>
              <a:gd name="adj" fmla="val 91324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714356"/>
            <a:ext cx="2591220" cy="5572164"/>
          </a:xfrm>
          <a:prstGeom prst="chevron">
            <a:avLst>
              <a:gd name="adj" fmla="val 91324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7346558" y="785794"/>
            <a:ext cx="1797441" cy="5429264"/>
          </a:xfrm>
          <a:prstGeom prst="chevron">
            <a:avLst>
              <a:gd name="adj" fmla="val 90226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-1" y="714356"/>
            <a:ext cx="2182076" cy="5572164"/>
          </a:xfrm>
          <a:prstGeom prst="chevron">
            <a:avLst>
              <a:gd name="adj" fmla="val 91324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7830494" y="785794"/>
            <a:ext cx="1313506" cy="5429264"/>
          </a:xfrm>
          <a:prstGeom prst="chevron">
            <a:avLst>
              <a:gd name="adj" fmla="val 86748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-1" y="714356"/>
            <a:ext cx="1636548" cy="5572164"/>
          </a:xfrm>
          <a:prstGeom prst="chevron">
            <a:avLst>
              <a:gd name="adj" fmla="val 91324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-1" y="714356"/>
            <a:ext cx="1295565" cy="5572164"/>
          </a:xfrm>
          <a:prstGeom prst="chevron">
            <a:avLst>
              <a:gd name="adj" fmla="val 89920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flipH="1">
            <a:off x="8176162" y="785794"/>
            <a:ext cx="967838" cy="5429264"/>
          </a:xfrm>
          <a:prstGeom prst="chevron">
            <a:avLst>
              <a:gd name="adj" fmla="val 84843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 rot="13616775">
            <a:off x="2123690" y="5301347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339082" y="5197085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123689" y="4372652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339081" y="4268390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123691" y="3586837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339083" y="3482575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123690" y="2658142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339082" y="2553880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2195129" y="1872324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8482726">
            <a:off x="4410521" y="1768062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616775">
            <a:off x="2195128" y="943629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8482726">
            <a:off x="4410520" y="839367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u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616775">
            <a:off x="1865581" y="4471975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4365909" y="2185959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972294" y="2074564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997988">
            <a:off x="4216481" y="4550372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1787589" y="1835728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4580224" y="1971645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4359357" y="4764686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1722704" y="4686290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1573274" y="1621414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4794537" y="1757330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997988">
            <a:off x="4502233" y="4907562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616775">
            <a:off x="1508390" y="4900603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6" name="15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000"/>
            <a:ext cx="9144000" cy="6840000"/>
          </a:xfrm>
          <a:prstGeom prst="rect">
            <a:avLst/>
          </a:prstGeom>
        </p:spPr>
      </p:pic>
      <p:sp>
        <p:nvSpPr>
          <p:cNvPr id="17" name="16 Onda"/>
          <p:cNvSpPr/>
          <p:nvPr/>
        </p:nvSpPr>
        <p:spPr>
          <a:xfrm>
            <a:off x="2571736" y="214290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4786314" y="214290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2571736" y="1714464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4786314" y="1714464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>
            <a:off x="2571736" y="3286100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flipH="1">
            <a:off x="4786314" y="3286100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>
            <a:off x="2571736" y="4929174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flipH="1">
            <a:off x="4786314" y="4929174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496439">
            <a:off x="2373824" y="4748389"/>
            <a:ext cx="2246118" cy="1373244"/>
          </a:xfrm>
          <a:prstGeom prst="rect">
            <a:avLst/>
          </a:prstGeom>
          <a:noFill/>
        </p:spPr>
      </p:pic>
      <p:sp>
        <p:nvSpPr>
          <p:cNvPr id="26" name="25 Rectángulo"/>
          <p:cNvSpPr/>
          <p:nvPr/>
        </p:nvSpPr>
        <p:spPr>
          <a:xfrm>
            <a:off x="-428660" y="-285776"/>
            <a:ext cx="985844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000"/>
                            </p:stCondLst>
                            <p:childTnLst>
                              <p:par>
                                <p:cTn id="9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6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ok y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Presentación1ok ya</Template>
  <TotalTime>0</TotalTime>
  <Words>47</Words>
  <Application>Microsoft Office PowerPoint</Application>
  <PresentationFormat>Presentación en pantalla (4:3)</PresentationFormat>
  <Paragraphs>17</Paragraphs>
  <Slides>58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58</vt:i4>
      </vt:variant>
    </vt:vector>
  </HeadingPairs>
  <TitlesOfParts>
    <vt:vector size="60" baseType="lpstr">
      <vt:lpstr>Presentación1ok ya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2013-10-26T16:12:08Z</dcterms:created>
  <dcterms:modified xsi:type="dcterms:W3CDTF">2013-10-26T16:22:43Z</dcterms:modified>
</cp:coreProperties>
</file>