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83" r:id="rId3"/>
    <p:sldId id="316" r:id="rId4"/>
    <p:sldId id="287" r:id="rId5"/>
    <p:sldId id="278" r:id="rId6"/>
    <p:sldId id="268" r:id="rId7"/>
    <p:sldId id="258" r:id="rId8"/>
    <p:sldId id="260" r:id="rId9"/>
    <p:sldId id="259" r:id="rId10"/>
    <p:sldId id="261" r:id="rId11"/>
    <p:sldId id="265" r:id="rId12"/>
    <p:sldId id="257" r:id="rId13"/>
    <p:sldId id="274" r:id="rId14"/>
    <p:sldId id="262" r:id="rId15"/>
    <p:sldId id="297" r:id="rId16"/>
    <p:sldId id="264" r:id="rId17"/>
    <p:sldId id="263" r:id="rId18"/>
    <p:sldId id="267" r:id="rId19"/>
    <p:sldId id="273" r:id="rId20"/>
    <p:sldId id="269" r:id="rId21"/>
    <p:sldId id="275" r:id="rId22"/>
    <p:sldId id="270" r:id="rId23"/>
    <p:sldId id="282" r:id="rId24"/>
    <p:sldId id="271" r:id="rId25"/>
    <p:sldId id="272" r:id="rId26"/>
    <p:sldId id="276" r:id="rId27"/>
    <p:sldId id="279" r:id="rId28"/>
    <p:sldId id="291" r:id="rId29"/>
    <p:sldId id="280" r:id="rId30"/>
    <p:sldId id="277" r:id="rId31"/>
    <p:sldId id="281" r:id="rId32"/>
    <p:sldId id="288" r:id="rId33"/>
    <p:sldId id="284" r:id="rId34"/>
    <p:sldId id="286" r:id="rId35"/>
    <p:sldId id="315" r:id="rId36"/>
    <p:sldId id="285" r:id="rId37"/>
    <p:sldId id="289" r:id="rId38"/>
    <p:sldId id="290" r:id="rId39"/>
    <p:sldId id="293" r:id="rId40"/>
    <p:sldId id="292" r:id="rId41"/>
    <p:sldId id="294" r:id="rId42"/>
    <p:sldId id="312" r:id="rId43"/>
    <p:sldId id="295" r:id="rId44"/>
    <p:sldId id="296" r:id="rId45"/>
    <p:sldId id="301" r:id="rId46"/>
    <p:sldId id="298" r:id="rId47"/>
    <p:sldId id="302" r:id="rId48"/>
    <p:sldId id="299" r:id="rId49"/>
    <p:sldId id="300" r:id="rId50"/>
    <p:sldId id="303" r:id="rId51"/>
    <p:sldId id="306" r:id="rId52"/>
    <p:sldId id="311" r:id="rId53"/>
    <p:sldId id="310" r:id="rId54"/>
    <p:sldId id="308" r:id="rId55"/>
    <p:sldId id="314" r:id="rId56"/>
    <p:sldId id="309" r:id="rId57"/>
    <p:sldId id="317" r:id="rId5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7Qrz5yx/wXMkx6M8sTDew" hashData="Y+tPyZXrIFk9hKdDBpiO5IWRCT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1105"/>
    <a:srgbClr val="0000FF"/>
    <a:srgbClr val="2E1700"/>
    <a:srgbClr val="824100"/>
    <a:srgbClr val="CC6600"/>
    <a:srgbClr val="005828"/>
    <a:srgbClr val="FF3300"/>
    <a:srgbClr val="FF7DDD"/>
    <a:srgbClr val="FF33CC"/>
    <a:srgbClr val="271B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3620" autoAdjust="0"/>
    <p:restoredTop sz="94660"/>
  </p:normalViewPr>
  <p:slideViewPr>
    <p:cSldViewPr>
      <p:cViewPr>
        <p:scale>
          <a:sx n="400" d="100"/>
          <a:sy n="400" d="100"/>
        </p:scale>
        <p:origin x="5046" y="40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D499B-2BC5-417E-AA1C-BFB8FE080F26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889F1-0B26-4F5E-B3CF-236C6A0E16F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9889F1-0B26-4F5E-B3CF-236C6A0E16F7}" type="slidenum">
              <a:rPr lang="es-PE" smtClean="0"/>
              <a:pPr/>
              <a:t>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99EA1-B8AC-422F-86B9-00D129EEA002}" type="datetimeFigureOut">
              <a:rPr lang="es-PE" smtClean="0"/>
              <a:pPr/>
              <a:t>18/02/2017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6735B-77FE-40FD-AEAB-1B1FCFDFA27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Triángulo rectángulo"/>
          <p:cNvSpPr/>
          <p:nvPr/>
        </p:nvSpPr>
        <p:spPr>
          <a:xfrm flipV="1">
            <a:off x="1643042" y="0"/>
            <a:ext cx="2928958" cy="2571768"/>
          </a:xfrm>
          <a:prstGeom prst="rtTriangle">
            <a:avLst/>
          </a:prstGeom>
          <a:solidFill>
            <a:srgbClr val="2511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72000" y="0"/>
            <a:ext cx="3143272" cy="2500330"/>
          </a:xfrm>
          <a:prstGeom prst="rtTriangle">
            <a:avLst/>
          </a:prstGeom>
          <a:solidFill>
            <a:srgbClr val="2511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2428892"/>
            <a:ext cx="3143272" cy="2786082"/>
          </a:xfrm>
          <a:prstGeom prst="rtTriangle">
            <a:avLst/>
          </a:prstGeom>
          <a:solidFill>
            <a:srgbClr val="2511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H="1">
            <a:off x="1785918" y="2500330"/>
            <a:ext cx="2571768" cy="2857520"/>
          </a:xfrm>
          <a:prstGeom prst="rtTriangle">
            <a:avLst/>
          </a:prstGeom>
          <a:solidFill>
            <a:srgbClr val="2511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000232" y="357190"/>
            <a:ext cx="2643206" cy="2286016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572000" y="357190"/>
            <a:ext cx="2786082" cy="2143140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2107389" y="2393173"/>
            <a:ext cx="2428892" cy="2643206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4750595" y="2321735"/>
            <a:ext cx="2428892" cy="2786082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V="1">
            <a:off x="2285984" y="642942"/>
            <a:ext cx="2357454" cy="2071702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4572000" y="642942"/>
            <a:ext cx="2500330" cy="1857388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6200000" flipV="1">
            <a:off x="2393141" y="2464611"/>
            <a:ext cx="2071702" cy="2286016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6200000">
            <a:off x="4786314" y="2357454"/>
            <a:ext cx="2143140" cy="2428892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g-gif-update (4).gif"/>
          <p:cNvPicPr>
            <a:picLocks noChangeAspect="1"/>
          </p:cNvPicPr>
          <p:nvPr/>
        </p:nvPicPr>
        <p:blipFill>
          <a:blip r:embed="rId5">
            <a:lum bright="-40000" contrast="40000"/>
          </a:blip>
          <a:stretch>
            <a:fillRect/>
          </a:stretch>
        </p:blipFill>
        <p:spPr>
          <a:xfrm>
            <a:off x="285720" y="4572014"/>
            <a:ext cx="2285984" cy="176388"/>
          </a:xfrm>
          <a:prstGeom prst="rect">
            <a:avLst/>
          </a:prstGeom>
        </p:spPr>
      </p:pic>
      <p:pic>
        <p:nvPicPr>
          <p:cNvPr id="58372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286380" y="857238"/>
            <a:ext cx="3857620" cy="686901"/>
          </a:xfrm>
          <a:prstGeom prst="rect">
            <a:avLst/>
          </a:prstGeom>
          <a:noFill/>
        </p:spPr>
      </p:pic>
      <p:pic>
        <p:nvPicPr>
          <p:cNvPr id="27" name="26 Imagen" descr="Cool Text - Belleza 231962206740173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6786578" y="2143122"/>
            <a:ext cx="2143108" cy="557364"/>
          </a:xfrm>
          <a:prstGeom prst="rect">
            <a:avLst/>
          </a:prstGeom>
        </p:spPr>
      </p:pic>
      <p:pic>
        <p:nvPicPr>
          <p:cNvPr id="28" name="27 Imagen" descr="Cool Text - Marina 231962262537912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6072198" y="4131692"/>
            <a:ext cx="2214578" cy="617447"/>
          </a:xfrm>
          <a:prstGeom prst="rect">
            <a:avLst/>
          </a:prstGeom>
        </p:spPr>
      </p:pic>
      <p:pic>
        <p:nvPicPr>
          <p:cNvPr id="29" name="28 Imagen" descr="1(34)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3" name="Free_Your_Mind_Dan_Gibs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000"/>
                            </p:stCondLst>
                            <p:childTnLst>
                              <p:par>
                                <p:cTn id="1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000"/>
                            </p:stCondLst>
                            <p:childTnLst>
                              <p:par>
                                <p:cTn id="1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9000"/>
                            </p:stCondLst>
                            <p:childTnLst>
                              <p:par>
                                <p:cTn id="1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ctures-of-Seahorse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341"/>
              <a:gd name="adj2" fmla="val 3938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034"/>
              <a:gd name="adj2" fmla="val 4113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96805" y="-907526"/>
            <a:ext cx="2379576" cy="4143325"/>
          </a:xfrm>
          <a:prstGeom prst="halfFrame">
            <a:avLst>
              <a:gd name="adj1" fmla="val 7179"/>
              <a:gd name="adj2" fmla="val 6114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5978"/>
              <a:gd name="adj2" fmla="val 6583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3053" y="-571513"/>
            <a:ext cx="1928808" cy="3071834"/>
          </a:xfrm>
          <a:prstGeom prst="halfFrame">
            <a:avLst>
              <a:gd name="adj1" fmla="val 6385"/>
              <a:gd name="adj2" fmla="val 6473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696542" y="-624476"/>
            <a:ext cx="1965716" cy="3214668"/>
          </a:xfrm>
          <a:prstGeom prst="halfFrame">
            <a:avLst>
              <a:gd name="adj1" fmla="val 7655"/>
              <a:gd name="adj2" fmla="val 8305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250130" y="2464597"/>
            <a:ext cx="2071683" cy="3286124"/>
          </a:xfrm>
          <a:prstGeom prst="halfFrame">
            <a:avLst>
              <a:gd name="adj1" fmla="val 4885"/>
              <a:gd name="adj2" fmla="val 5750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72066" y="3071816"/>
            <a:ext cx="3429024" cy="2071684"/>
          </a:xfrm>
          <a:prstGeom prst="halfFrame">
            <a:avLst>
              <a:gd name="adj1" fmla="val 4339"/>
              <a:gd name="adj2" fmla="val 5075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811820" y="-525966"/>
            <a:ext cx="1448396" cy="2500329"/>
          </a:xfrm>
          <a:prstGeom prst="halfFrame">
            <a:avLst>
              <a:gd name="adj1" fmla="val 7865"/>
              <a:gd name="adj2" fmla="val 9838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036515" y="-464383"/>
            <a:ext cx="1500126" cy="2428892"/>
          </a:xfrm>
          <a:prstGeom prst="halfFrame">
            <a:avLst>
              <a:gd name="adj1" fmla="val 10392"/>
              <a:gd name="adj2" fmla="val 9865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643570" y="3607577"/>
            <a:ext cx="2643206" cy="1535923"/>
          </a:xfrm>
          <a:prstGeom prst="halfFrame">
            <a:avLst>
              <a:gd name="adj1" fmla="val 6974"/>
              <a:gd name="adj2" fmla="val 7388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136046" y="3064893"/>
            <a:ext cx="1585471" cy="2571744"/>
          </a:xfrm>
          <a:prstGeom prst="halfFrame">
            <a:avLst>
              <a:gd name="adj1" fmla="val 7381"/>
              <a:gd name="adj2" fmla="val 7234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357290" y="-6195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428728" y="-13338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71604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000232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85918" y="795306"/>
            <a:ext cx="4795870" cy="4348194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357422" y="223802"/>
            <a:ext cx="5072098" cy="4214842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648368">
            <a:off x="3642719" y="-431120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869144">
            <a:off x="2159071" y="3126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177334">
            <a:off x="1130323" y="116690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964282">
            <a:off x="1455339" y="2756440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475887">
            <a:off x="2549686" y="392678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621710">
            <a:off x="4154378" y="403175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064013">
            <a:off x="5400315" y="305864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573265">
            <a:off x="5028216" y="-1767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9396992">
            <a:off x="5581688" y="157062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3214677" y="1352758"/>
            <a:ext cx="2643206" cy="2571768"/>
          </a:xfrm>
          <a:prstGeom prst="sun">
            <a:avLst/>
          </a:prstGeom>
          <a:gradFill flip="none" rotWithShape="1">
            <a:gsLst>
              <a:gs pos="23000">
                <a:srgbClr val="000099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8241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accent5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lipse"/>
          <p:cNvSpPr/>
          <p:nvPr/>
        </p:nvSpPr>
        <p:spPr>
          <a:xfrm>
            <a:off x="428596" y="-571522"/>
            <a:ext cx="1643074" cy="1643056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7215206" y="-571522"/>
            <a:ext cx="1571636" cy="1500180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357290" y="642906"/>
            <a:ext cx="2071702" cy="200026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000760" y="571468"/>
            <a:ext cx="2000264" cy="2143140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571736" y="2357418"/>
            <a:ext cx="1643074" cy="164307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072066" y="2285980"/>
            <a:ext cx="1643074" cy="164307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500430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786314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chemeClr val="tx2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857274"/>
            <a:ext cx="10144196" cy="6786610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23766">
            <a:off x="3659655" y="3290879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48371">
            <a:off x="3516822" y="-566561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59888">
            <a:off x="1721615" y="1351372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119471">
            <a:off x="5517157" y="1148133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800000">
            <a:off x="5072066" y="-71456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863613">
            <a:off x="2286533" y="-20293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5154721" y="2703409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10475">
            <a:off x="2163563" y="2662586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0"/>
            <a:ext cx="10144196" cy="6572296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572000" cy="51435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643438" y="0"/>
            <a:ext cx="4500562" cy="51435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785794"/>
            <a:ext cx="3357522" cy="4018388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5715008" y="785794"/>
            <a:ext cx="3428992" cy="3857634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71612"/>
            <a:ext cx="2428876" cy="2786082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858016" y="1714488"/>
            <a:ext cx="2285984" cy="2464593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648368">
            <a:off x="3657163" y="-56024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869144">
            <a:off x="2173515" y="-9786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177334">
            <a:off x="1144767" y="103777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964282">
            <a:off x="1469783" y="262731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475887">
            <a:off x="2564130" y="37976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621710">
            <a:off x="4168822" y="390262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064013">
            <a:off x="5414759" y="292951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573265">
            <a:off x="5042660" y="-14680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9396992">
            <a:off x="5596132" y="144149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3229121" y="1223630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0099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785836"/>
            <a:ext cx="10144196" cy="671517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285852" y="-6195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357290" y="-13338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00166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928794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14480" y="795306"/>
            <a:ext cx="4795870" cy="4348194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285984" y="223802"/>
            <a:ext cx="5072098" cy="4214842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177"/>
              <a:gd name="adj2" fmla="val 4720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305"/>
              <a:gd name="adj2" fmla="val 4496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25312" y="-881874"/>
            <a:ext cx="2379576" cy="4143325"/>
          </a:xfrm>
          <a:prstGeom prst="halfFrame">
            <a:avLst>
              <a:gd name="adj1" fmla="val 5273"/>
              <a:gd name="adj2" fmla="val 5528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4700"/>
              <a:gd name="adj2" fmla="val 5657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0590" y="-569050"/>
            <a:ext cx="1862255" cy="3000356"/>
          </a:xfrm>
          <a:prstGeom prst="halfFrame">
            <a:avLst>
              <a:gd name="adj1" fmla="val 5637"/>
              <a:gd name="adj2" fmla="val 7267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767980" y="-624476"/>
            <a:ext cx="1965716" cy="3214668"/>
          </a:xfrm>
          <a:prstGeom prst="halfFrame">
            <a:avLst>
              <a:gd name="adj1" fmla="val 7221"/>
              <a:gd name="adj2" fmla="val 6490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176945" y="2513521"/>
            <a:ext cx="1932301" cy="3286124"/>
          </a:xfrm>
          <a:prstGeom prst="halfFrame">
            <a:avLst>
              <a:gd name="adj1" fmla="val 5980"/>
              <a:gd name="adj2" fmla="val 6649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214942" y="3211205"/>
            <a:ext cx="3429024" cy="1932295"/>
          </a:xfrm>
          <a:prstGeom prst="halfFrame">
            <a:avLst>
              <a:gd name="adj1" fmla="val 7197"/>
              <a:gd name="adj2" fmla="val 6688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597505" y="-525966"/>
            <a:ext cx="1448396" cy="2500329"/>
          </a:xfrm>
          <a:prstGeom prst="halfFrame">
            <a:avLst>
              <a:gd name="adj1" fmla="val 6432"/>
              <a:gd name="adj2" fmla="val 8316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179391" y="-464383"/>
            <a:ext cx="1500126" cy="2428892"/>
          </a:xfrm>
          <a:prstGeom prst="halfFrame">
            <a:avLst>
              <a:gd name="adj1" fmla="val 8553"/>
              <a:gd name="adj2" fmla="val 7846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857884" y="3639833"/>
            <a:ext cx="2643206" cy="1535923"/>
          </a:xfrm>
          <a:prstGeom prst="halfFrame">
            <a:avLst>
              <a:gd name="adj1" fmla="val 8579"/>
              <a:gd name="adj2" fmla="val 7690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064608" y="3064893"/>
            <a:ext cx="1585471" cy="2571744"/>
          </a:xfrm>
          <a:prstGeom prst="halfFrame">
            <a:avLst>
              <a:gd name="adj1" fmla="val 7304"/>
              <a:gd name="adj2" fmla="val 7067"/>
            </a:avLst>
          </a:prstGeom>
          <a:gradFill>
            <a:gsLst>
              <a:gs pos="43000">
                <a:srgbClr val="E917C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flipV="1">
            <a:off x="1571604" y="-18"/>
            <a:ext cx="2928958" cy="2571768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4500562" y="-18"/>
            <a:ext cx="3143272" cy="2500330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00562" y="2428874"/>
            <a:ext cx="3143272" cy="2786082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H="1">
            <a:off x="1714480" y="2500312"/>
            <a:ext cx="2571768" cy="2857520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357172"/>
            <a:ext cx="2643206" cy="2286016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357172"/>
            <a:ext cx="2786082" cy="2143140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V="1">
            <a:off x="2035951" y="2393155"/>
            <a:ext cx="2428892" cy="2643206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4679157" y="2321717"/>
            <a:ext cx="2428892" cy="2786082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214546" y="642924"/>
            <a:ext cx="2357454" cy="2071702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500562" y="642924"/>
            <a:ext cx="2500330" cy="1857388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2321703" y="2464593"/>
            <a:ext cx="2071702" cy="2286016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4714876" y="2357436"/>
            <a:ext cx="2143140" cy="2428892"/>
          </a:xfrm>
          <a:prstGeom prst="rtTriangle">
            <a:avLst/>
          </a:prstGeom>
          <a:gradFill flip="none" rotWithShape="1">
            <a:gsLst>
              <a:gs pos="54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648368">
            <a:off x="3642719" y="-431120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869144">
            <a:off x="2159071" y="3126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177334">
            <a:off x="1130323" y="116690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964282">
            <a:off x="1455339" y="2756440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475887">
            <a:off x="2549686" y="392678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621710">
            <a:off x="4154378" y="4031753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064013">
            <a:off x="5400315" y="305864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573265">
            <a:off x="5028216" y="-1767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9396992">
            <a:off x="5581688" y="157062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3214677" y="1352758"/>
            <a:ext cx="2643206" cy="2571768"/>
          </a:xfrm>
          <a:prstGeom prst="sun">
            <a:avLst/>
          </a:prstGeom>
          <a:gradFill flip="none" rotWithShape="1">
            <a:gsLst>
              <a:gs pos="46000">
                <a:schemeClr val="accent5">
                  <a:lumMod val="40000"/>
                  <a:lumOff val="6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5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714398"/>
            <a:ext cx="10144196" cy="6643734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357290" y="-6195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428728" y="-13338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71604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000232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85918" y="795306"/>
            <a:ext cx="4795870" cy="4348194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357422" y="223802"/>
            <a:ext cx="5072098" cy="4214842"/>
          </a:xfrm>
          <a:prstGeom prst="rtTriangle">
            <a:avLst/>
          </a:prstGeom>
          <a:gradFill flip="none" rotWithShape="1">
            <a:gsLst>
              <a:gs pos="0">
                <a:srgbClr val="0000FF">
                  <a:shade val="30000"/>
                  <a:satMod val="115000"/>
                </a:srgb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8241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28596" y="-571522"/>
            <a:ext cx="1643074" cy="1643056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7215206" y="-571522"/>
            <a:ext cx="1571636" cy="1500180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57290" y="642906"/>
            <a:ext cx="2071702" cy="2000264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00760" y="571468"/>
            <a:ext cx="2000264" cy="2143140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2357418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72066" y="2285980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500430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6314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50000">
                <a:srgbClr val="824100">
                  <a:shade val="67500"/>
                  <a:satMod val="115000"/>
                </a:srgbClr>
              </a:gs>
              <a:gs pos="100000">
                <a:srgbClr val="8241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857274"/>
            <a:ext cx="10144196" cy="6786610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23766">
            <a:off x="3659655" y="3290879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48371">
            <a:off x="3516822" y="-566561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59888">
            <a:off x="1721615" y="1351372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119471">
            <a:off x="5517157" y="1148133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800000">
            <a:off x="5072066" y="-71456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863613">
            <a:off x="2286533" y="-20293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5154721" y="2703409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10475">
            <a:off x="2163563" y="2662586"/>
            <a:ext cx="2110690" cy="2133124"/>
          </a:xfrm>
          <a:prstGeom prst="teardrop">
            <a:avLst/>
          </a:prstGeom>
          <a:gradFill flip="none" rotWithShape="1">
            <a:gsLst>
              <a:gs pos="52000">
                <a:schemeClr val="accent5">
                  <a:lumMod val="50000"/>
                  <a:alpha val="58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785836"/>
            <a:ext cx="10144196" cy="671517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572000" cy="5143500"/>
          </a:xfrm>
          <a:prstGeom prst="chevron">
            <a:avLst>
              <a:gd name="adj" fmla="val 88163"/>
            </a:avLst>
          </a:prstGeom>
          <a:gradFill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643438" y="0"/>
            <a:ext cx="4500562" cy="51435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785794"/>
            <a:ext cx="3357522" cy="4018388"/>
          </a:xfrm>
          <a:prstGeom prst="chevron">
            <a:avLst>
              <a:gd name="adj" fmla="val 85620"/>
            </a:avLst>
          </a:prstGeom>
          <a:gradFill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5715008" y="785794"/>
            <a:ext cx="3428992" cy="3857634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71612"/>
            <a:ext cx="2428876" cy="2786082"/>
          </a:xfrm>
          <a:prstGeom prst="chevron">
            <a:avLst>
              <a:gd name="adj" fmla="val 82311"/>
            </a:avLst>
          </a:prstGeom>
          <a:gradFill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858016" y="1714488"/>
            <a:ext cx="2285984" cy="2464593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rgbClr val="0000F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285852" y="-61950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357290" y="-133388"/>
            <a:ext cx="6357982" cy="5572164"/>
          </a:xfrm>
          <a:prstGeom prst="rtTriangle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00166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928794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14480" y="795306"/>
            <a:ext cx="4795870" cy="4348194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285984" y="223802"/>
            <a:ext cx="5072098" cy="4214842"/>
          </a:xfrm>
          <a:prstGeom prst="rt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177"/>
              <a:gd name="adj2" fmla="val 4720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305"/>
              <a:gd name="adj2" fmla="val 4496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25312" y="-881874"/>
            <a:ext cx="2379576" cy="4143325"/>
          </a:xfrm>
          <a:prstGeom prst="halfFrame">
            <a:avLst>
              <a:gd name="adj1" fmla="val 5273"/>
              <a:gd name="adj2" fmla="val 5528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4700"/>
              <a:gd name="adj2" fmla="val 5657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0590" y="-569050"/>
            <a:ext cx="1862255" cy="3000356"/>
          </a:xfrm>
          <a:prstGeom prst="halfFrame">
            <a:avLst>
              <a:gd name="adj1" fmla="val 5637"/>
              <a:gd name="adj2" fmla="val 7267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767980" y="-624476"/>
            <a:ext cx="1965716" cy="3214668"/>
          </a:xfrm>
          <a:prstGeom prst="halfFrame">
            <a:avLst>
              <a:gd name="adj1" fmla="val 7221"/>
              <a:gd name="adj2" fmla="val 6490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176945" y="2513521"/>
            <a:ext cx="1932301" cy="3286124"/>
          </a:xfrm>
          <a:prstGeom prst="halfFrame">
            <a:avLst>
              <a:gd name="adj1" fmla="val 5980"/>
              <a:gd name="adj2" fmla="val 6649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214942" y="3211205"/>
            <a:ext cx="3429024" cy="1932295"/>
          </a:xfrm>
          <a:prstGeom prst="halfFrame">
            <a:avLst>
              <a:gd name="adj1" fmla="val 7197"/>
              <a:gd name="adj2" fmla="val 6688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597505" y="-525966"/>
            <a:ext cx="1448396" cy="2500329"/>
          </a:xfrm>
          <a:prstGeom prst="halfFrame">
            <a:avLst>
              <a:gd name="adj1" fmla="val 6432"/>
              <a:gd name="adj2" fmla="val 8316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179391" y="-464383"/>
            <a:ext cx="1500126" cy="2428892"/>
          </a:xfrm>
          <a:prstGeom prst="halfFrame">
            <a:avLst>
              <a:gd name="adj1" fmla="val 8553"/>
              <a:gd name="adj2" fmla="val 7846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857884" y="3639833"/>
            <a:ext cx="2643206" cy="1535923"/>
          </a:xfrm>
          <a:prstGeom prst="halfFrame">
            <a:avLst>
              <a:gd name="adj1" fmla="val 8579"/>
              <a:gd name="adj2" fmla="val 7690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064608" y="3064893"/>
            <a:ext cx="1585471" cy="2571744"/>
          </a:xfrm>
          <a:prstGeom prst="halfFrame">
            <a:avLst>
              <a:gd name="adj1" fmla="val 7304"/>
              <a:gd name="adj2" fmla="val 7067"/>
            </a:avLst>
          </a:prstGeom>
          <a:gradFill>
            <a:gsLst>
              <a:gs pos="43000">
                <a:srgbClr val="271B0B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flipV="1">
            <a:off x="1571604" y="-18"/>
            <a:ext cx="2928958" cy="2571768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4500562" y="-18"/>
            <a:ext cx="3143272" cy="2500330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00562" y="2428874"/>
            <a:ext cx="3143272" cy="2786082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H="1">
            <a:off x="1714480" y="2500312"/>
            <a:ext cx="2571768" cy="2857520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357172"/>
            <a:ext cx="2643206" cy="2286016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357172"/>
            <a:ext cx="2786082" cy="2143140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V="1">
            <a:off x="2035951" y="2393155"/>
            <a:ext cx="2428892" cy="2643206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4679157" y="2321717"/>
            <a:ext cx="2428892" cy="2786082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214546" y="642924"/>
            <a:ext cx="2357454" cy="2071702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500562" y="642924"/>
            <a:ext cx="2500330" cy="1857388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2321703" y="2464593"/>
            <a:ext cx="2071702" cy="2286016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4714876" y="2357436"/>
            <a:ext cx="2143140" cy="2428892"/>
          </a:xfrm>
          <a:prstGeom prst="rtTriangle">
            <a:avLst/>
          </a:prstGeom>
          <a:gradFill flip="none" rotWithShape="1">
            <a:gsLst>
              <a:gs pos="67000">
                <a:srgbClr val="005828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28596" y="-571522"/>
            <a:ext cx="1643074" cy="1643056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7215206" y="-571522"/>
            <a:ext cx="1571636" cy="1500180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57290" y="642906"/>
            <a:ext cx="2071702" cy="200026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00760" y="571468"/>
            <a:ext cx="2000264" cy="2143140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2357418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72066" y="2285980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500430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6314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857274"/>
            <a:ext cx="10144196" cy="6786610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648368">
            <a:off x="3657163" y="-56024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869144">
            <a:off x="2173515" y="-9786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177334">
            <a:off x="1144767" y="103777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964282">
            <a:off x="1469783" y="262731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475887">
            <a:off x="2564130" y="37976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621710">
            <a:off x="4168822" y="390262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064013">
            <a:off x="5414759" y="292951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573265">
            <a:off x="5042660" y="-14680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9396992">
            <a:off x="5596132" y="144149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3229121" y="1223630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tx1">
                  <a:alpha val="42000"/>
                </a:scheme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857274"/>
            <a:ext cx="10144196" cy="6786610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285852" y="-61950"/>
            <a:ext cx="6357982" cy="5572164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357290" y="-133388"/>
            <a:ext cx="6357982" cy="5572164"/>
          </a:xfrm>
          <a:prstGeom prst="rt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00166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928794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14480" y="795306"/>
            <a:ext cx="4795870" cy="4348194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285984" y="223802"/>
            <a:ext cx="5072098" cy="4214842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572000" cy="5143500"/>
          </a:xfrm>
          <a:prstGeom prst="chevron">
            <a:avLst>
              <a:gd name="adj" fmla="val 88163"/>
            </a:avLst>
          </a:prstGeom>
          <a:gradFill flip="none" rotWithShape="1">
            <a:gsLst>
              <a:gs pos="48000">
                <a:schemeClr val="accent5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643438" y="0"/>
            <a:ext cx="4500562" cy="51435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48000">
                <a:schemeClr val="accent5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785794"/>
            <a:ext cx="3357522" cy="4018388"/>
          </a:xfrm>
          <a:prstGeom prst="chevron">
            <a:avLst>
              <a:gd name="adj" fmla="val 85620"/>
            </a:avLst>
          </a:prstGeom>
          <a:gradFill flip="none" rotWithShape="1">
            <a:gsLst>
              <a:gs pos="48000">
                <a:schemeClr val="accent5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5715008" y="785794"/>
            <a:ext cx="3428992" cy="3857634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48000">
                <a:schemeClr val="accent5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71612"/>
            <a:ext cx="2428876" cy="2786082"/>
          </a:xfrm>
          <a:prstGeom prst="chevron">
            <a:avLst>
              <a:gd name="adj" fmla="val 82311"/>
            </a:avLst>
          </a:prstGeom>
          <a:gradFill flip="none" rotWithShape="1">
            <a:gsLst>
              <a:gs pos="48000">
                <a:schemeClr val="accent5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858016" y="1714488"/>
            <a:ext cx="2285984" cy="2464593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48000">
                <a:schemeClr val="accent5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flipV="1">
            <a:off x="1571604" y="-18"/>
            <a:ext cx="2928958" cy="2571768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4500562" y="-18"/>
            <a:ext cx="3143272" cy="2500330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00562" y="2428874"/>
            <a:ext cx="3143272" cy="2786082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H="1">
            <a:off x="1714480" y="2500312"/>
            <a:ext cx="2571768" cy="2857520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357172"/>
            <a:ext cx="2643206" cy="2286016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357172"/>
            <a:ext cx="2786082" cy="2143140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V="1">
            <a:off x="2035951" y="2393155"/>
            <a:ext cx="2428892" cy="2643206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4679157" y="2321717"/>
            <a:ext cx="2428892" cy="2786082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214546" y="642924"/>
            <a:ext cx="2357454" cy="2071702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500562" y="642924"/>
            <a:ext cx="2500330" cy="1857388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2321703" y="2464593"/>
            <a:ext cx="2071702" cy="2286016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4714876" y="2357436"/>
            <a:ext cx="2143140" cy="2428892"/>
          </a:xfrm>
          <a:prstGeom prst="rtTriangle">
            <a:avLst/>
          </a:prstGeom>
          <a:gradFill flip="none" rotWithShape="1">
            <a:gsLst>
              <a:gs pos="43000">
                <a:srgbClr val="CC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8241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rgbClr val="9966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bright="10000"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prstClr val="black"/>
                <a:srgbClr val="FF33CC">
                  <a:tint val="45000"/>
                  <a:satMod val="400000"/>
                </a:srgbClr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341"/>
              <a:gd name="adj2" fmla="val 3938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034"/>
              <a:gd name="adj2" fmla="val 4113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96805" y="-907526"/>
            <a:ext cx="2379576" cy="4143325"/>
          </a:xfrm>
          <a:prstGeom prst="halfFrame">
            <a:avLst>
              <a:gd name="adj1" fmla="val 7179"/>
              <a:gd name="adj2" fmla="val 6114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5978"/>
              <a:gd name="adj2" fmla="val 6583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3053" y="-571513"/>
            <a:ext cx="1928808" cy="3071834"/>
          </a:xfrm>
          <a:prstGeom prst="halfFrame">
            <a:avLst>
              <a:gd name="adj1" fmla="val 6385"/>
              <a:gd name="adj2" fmla="val 6473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696542" y="-624476"/>
            <a:ext cx="1965716" cy="3214668"/>
          </a:xfrm>
          <a:prstGeom prst="halfFrame">
            <a:avLst>
              <a:gd name="adj1" fmla="val 7655"/>
              <a:gd name="adj2" fmla="val 8305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250130" y="2464597"/>
            <a:ext cx="2071683" cy="3286124"/>
          </a:xfrm>
          <a:prstGeom prst="halfFrame">
            <a:avLst>
              <a:gd name="adj1" fmla="val 4885"/>
              <a:gd name="adj2" fmla="val 5750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72066" y="3071816"/>
            <a:ext cx="3429024" cy="2071684"/>
          </a:xfrm>
          <a:prstGeom prst="halfFrame">
            <a:avLst>
              <a:gd name="adj1" fmla="val 4339"/>
              <a:gd name="adj2" fmla="val 5075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811820" y="-525966"/>
            <a:ext cx="1448396" cy="2500329"/>
          </a:xfrm>
          <a:prstGeom prst="halfFrame">
            <a:avLst>
              <a:gd name="adj1" fmla="val 7865"/>
              <a:gd name="adj2" fmla="val 9838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036515" y="-464383"/>
            <a:ext cx="1500126" cy="2428892"/>
          </a:xfrm>
          <a:prstGeom prst="halfFrame">
            <a:avLst>
              <a:gd name="adj1" fmla="val 10392"/>
              <a:gd name="adj2" fmla="val 9865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643570" y="3607577"/>
            <a:ext cx="2643206" cy="1535923"/>
          </a:xfrm>
          <a:prstGeom prst="halfFrame">
            <a:avLst>
              <a:gd name="adj1" fmla="val 6974"/>
              <a:gd name="adj2" fmla="val 7388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136046" y="3064893"/>
            <a:ext cx="1585471" cy="2571744"/>
          </a:xfrm>
          <a:prstGeom prst="halfFrame">
            <a:avLst>
              <a:gd name="adj1" fmla="val 7381"/>
              <a:gd name="adj2" fmla="val 7234"/>
            </a:avLst>
          </a:prstGeom>
          <a:gradFill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z-coral-fondo-del-mar-173037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555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28596" y="-571522"/>
            <a:ext cx="1643074" cy="1643056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7215206" y="-571522"/>
            <a:ext cx="1571636" cy="1500180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57290" y="642906"/>
            <a:ext cx="2071702" cy="200026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00760" y="571468"/>
            <a:ext cx="2000264" cy="2143140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2357418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72066" y="2285980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500430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6314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714398"/>
            <a:ext cx="10144196" cy="6643734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flipV="1">
            <a:off x="1571604" y="-18"/>
            <a:ext cx="2928958" cy="2571768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4500562" y="-18"/>
            <a:ext cx="3143272" cy="2500330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00562" y="2428874"/>
            <a:ext cx="3143272" cy="2786082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H="1">
            <a:off x="1714480" y="2500312"/>
            <a:ext cx="2571768" cy="2857520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357172"/>
            <a:ext cx="2643206" cy="2286016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357172"/>
            <a:ext cx="2786082" cy="2143140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V="1">
            <a:off x="2035951" y="2393155"/>
            <a:ext cx="2428892" cy="2643206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4679157" y="2321717"/>
            <a:ext cx="2428892" cy="2786082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214546" y="642924"/>
            <a:ext cx="2357454" cy="2071702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500562" y="642924"/>
            <a:ext cx="2500330" cy="1857388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2321703" y="2464593"/>
            <a:ext cx="2071702" cy="2286016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4714876" y="2357436"/>
            <a:ext cx="2143140" cy="2428892"/>
          </a:xfrm>
          <a:prstGeom prst="rtTriangle">
            <a:avLst/>
          </a:prstGeom>
          <a:gradFill flip="none" rotWithShape="1">
            <a:gsLst>
              <a:gs pos="22000">
                <a:schemeClr val="tx2">
                  <a:lumMod val="1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23766">
            <a:off x="3659655" y="3290879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48371">
            <a:off x="3516822" y="-566561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59888">
            <a:off x="1721615" y="1351372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119471">
            <a:off x="5517157" y="1148133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800000">
            <a:off x="5072066" y="-71456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863613">
            <a:off x="2286533" y="-20293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5154721" y="2703409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10475">
            <a:off x="2163563" y="2662586"/>
            <a:ext cx="2110690" cy="2133124"/>
          </a:xfrm>
          <a:prstGeom prst="teardrop">
            <a:avLst/>
          </a:prstGeom>
          <a:gradFill flip="none" rotWithShape="1">
            <a:gsLst>
              <a:gs pos="56000">
                <a:srgbClr val="271B0B">
                  <a:alpha val="55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714398"/>
            <a:ext cx="10144196" cy="6643734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648368">
            <a:off x="3657163" y="-56024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869144">
            <a:off x="2173515" y="-9786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177334">
            <a:off x="1144767" y="103777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964282">
            <a:off x="1469783" y="262731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475887">
            <a:off x="2564130" y="37976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621710">
            <a:off x="4168822" y="390262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064013">
            <a:off x="5414759" y="292951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573265">
            <a:off x="5042660" y="-14680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9396992">
            <a:off x="5596132" y="144149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3229121" y="1223630"/>
            <a:ext cx="2643206" cy="2571768"/>
          </a:xfrm>
          <a:prstGeom prst="sun">
            <a:avLst/>
          </a:prstGeom>
          <a:gradFill flip="none" rotWithShape="1">
            <a:gsLst>
              <a:gs pos="20000">
                <a:srgbClr val="002060">
                  <a:alpha val="55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785836"/>
            <a:ext cx="10144196" cy="671517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357290" y="-61950"/>
            <a:ext cx="6357982" cy="5572164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428728" y="-133388"/>
            <a:ext cx="6357982" cy="557216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71604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000232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85918" y="795306"/>
            <a:ext cx="4795870" cy="4348194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357422" y="223802"/>
            <a:ext cx="5072098" cy="4214842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rgbClr val="FF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1170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341"/>
              <a:gd name="adj2" fmla="val 3938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034"/>
              <a:gd name="adj2" fmla="val 4113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96805" y="-907526"/>
            <a:ext cx="2379576" cy="4143325"/>
          </a:xfrm>
          <a:prstGeom prst="halfFrame">
            <a:avLst>
              <a:gd name="adj1" fmla="val 7179"/>
              <a:gd name="adj2" fmla="val 6114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5978"/>
              <a:gd name="adj2" fmla="val 6583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3053" y="-571513"/>
            <a:ext cx="1928808" cy="3071834"/>
          </a:xfrm>
          <a:prstGeom prst="halfFrame">
            <a:avLst>
              <a:gd name="adj1" fmla="val 6385"/>
              <a:gd name="adj2" fmla="val 6473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696542" y="-624476"/>
            <a:ext cx="1965716" cy="3214668"/>
          </a:xfrm>
          <a:prstGeom prst="halfFrame">
            <a:avLst>
              <a:gd name="adj1" fmla="val 7655"/>
              <a:gd name="adj2" fmla="val 8305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250130" y="2464597"/>
            <a:ext cx="2071683" cy="3286124"/>
          </a:xfrm>
          <a:prstGeom prst="halfFrame">
            <a:avLst>
              <a:gd name="adj1" fmla="val 4885"/>
              <a:gd name="adj2" fmla="val 5750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72066" y="3071816"/>
            <a:ext cx="3429024" cy="2071684"/>
          </a:xfrm>
          <a:prstGeom prst="halfFrame">
            <a:avLst>
              <a:gd name="adj1" fmla="val 4339"/>
              <a:gd name="adj2" fmla="val 5075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811820" y="-525966"/>
            <a:ext cx="1448396" cy="2500329"/>
          </a:xfrm>
          <a:prstGeom prst="halfFrame">
            <a:avLst>
              <a:gd name="adj1" fmla="val 7865"/>
              <a:gd name="adj2" fmla="val 9838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036515" y="-464383"/>
            <a:ext cx="1500126" cy="2428892"/>
          </a:xfrm>
          <a:prstGeom prst="halfFrame">
            <a:avLst>
              <a:gd name="adj1" fmla="val 10392"/>
              <a:gd name="adj2" fmla="val 9865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643570" y="3607577"/>
            <a:ext cx="2643206" cy="1535923"/>
          </a:xfrm>
          <a:prstGeom prst="halfFrame">
            <a:avLst>
              <a:gd name="adj1" fmla="val 6974"/>
              <a:gd name="adj2" fmla="val 7388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136046" y="3064893"/>
            <a:ext cx="1585471" cy="2571744"/>
          </a:xfrm>
          <a:prstGeom prst="halfFrame">
            <a:avLst>
              <a:gd name="adj1" fmla="val 7381"/>
              <a:gd name="adj2" fmla="val 7234"/>
            </a:avLst>
          </a:prstGeom>
          <a:gradFill flip="none" rotWithShape="1">
            <a:gsLst>
              <a:gs pos="82000">
                <a:srgbClr val="FF7DDD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lumMod val="90000"/>
                  <a:tint val="45000"/>
                  <a:satMod val="400000"/>
                </a:schemeClr>
              </a:duotone>
              <a:lum bright="1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 flipV="1">
            <a:off x="1571604" y="-18"/>
            <a:ext cx="2928958" cy="2571768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4500562" y="-18"/>
            <a:ext cx="3143272" cy="2500330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4500562" y="2428874"/>
            <a:ext cx="3143272" cy="2786082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H="1">
            <a:off x="1714480" y="2500312"/>
            <a:ext cx="2571768" cy="2857520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1928794" y="357172"/>
            <a:ext cx="2643206" cy="2286016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4500562" y="357172"/>
            <a:ext cx="2786082" cy="2143140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6200000" flipV="1">
            <a:off x="2035951" y="2393155"/>
            <a:ext cx="2428892" cy="2643206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6200000">
            <a:off x="4679157" y="2321717"/>
            <a:ext cx="2428892" cy="2786082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2214546" y="642924"/>
            <a:ext cx="2357454" cy="2071702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4500562" y="642924"/>
            <a:ext cx="2500330" cy="1857388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2321703" y="2464593"/>
            <a:ext cx="2071702" cy="2286016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4714876" y="2357436"/>
            <a:ext cx="2143140" cy="2428892"/>
          </a:xfrm>
          <a:prstGeom prst="rtTriangle">
            <a:avLst/>
          </a:prstGeom>
          <a:gradFill flip="none" rotWithShape="1">
            <a:gsLst>
              <a:gs pos="51000">
                <a:srgbClr val="005828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357290" y="-61950"/>
            <a:ext cx="6357982" cy="5572164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428728" y="-133388"/>
            <a:ext cx="6357982" cy="5572164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71604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000232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85918" y="795306"/>
            <a:ext cx="4795870" cy="4348194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357422" y="223802"/>
            <a:ext cx="5072098" cy="4214842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572000" cy="5143500"/>
          </a:xfrm>
          <a:prstGeom prst="chevron">
            <a:avLst>
              <a:gd name="adj" fmla="val 88163"/>
            </a:avLst>
          </a:prstGeom>
          <a:gradFill>
            <a:gsLst>
              <a:gs pos="0">
                <a:srgbClr val="00B05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0800000">
            <a:off x="4643438" y="0"/>
            <a:ext cx="4500562" cy="5143500"/>
          </a:xfrm>
          <a:prstGeom prst="chevron">
            <a:avLst>
              <a:gd name="adj" fmla="val 88805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785794"/>
            <a:ext cx="3357522" cy="4018388"/>
          </a:xfrm>
          <a:prstGeom prst="chevron">
            <a:avLst>
              <a:gd name="adj" fmla="val 85620"/>
            </a:avLst>
          </a:prstGeom>
          <a:gradFill>
            <a:gsLst>
              <a:gs pos="0">
                <a:srgbClr val="00B05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5715008" y="785794"/>
            <a:ext cx="3428992" cy="3857634"/>
          </a:xfrm>
          <a:prstGeom prst="chevron">
            <a:avLst>
              <a:gd name="adj" fmla="val 83425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571612"/>
            <a:ext cx="2428876" cy="2786082"/>
          </a:xfrm>
          <a:prstGeom prst="chevron">
            <a:avLst>
              <a:gd name="adj" fmla="val 82311"/>
            </a:avLst>
          </a:prstGeom>
          <a:gradFill>
            <a:gsLst>
              <a:gs pos="0">
                <a:srgbClr val="00B05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6858016" y="1714488"/>
            <a:ext cx="2285984" cy="2464593"/>
          </a:xfrm>
          <a:prstGeom prst="chevron">
            <a:avLst>
              <a:gd name="adj" fmla="val 7996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) Viaje al fondo del mar (peces, corales y arrecifes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28596" y="-571522"/>
            <a:ext cx="1643074" cy="1643056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7215206" y="-571522"/>
            <a:ext cx="1571636" cy="1500180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57290" y="642906"/>
            <a:ext cx="2071702" cy="2000264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00760" y="571468"/>
            <a:ext cx="2000264" cy="2143140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2357418"/>
            <a:ext cx="1643074" cy="1643074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72066" y="2285980"/>
            <a:ext cx="1643074" cy="1643074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500430" y="3857616"/>
            <a:ext cx="1285884" cy="1285884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6314" y="3857616"/>
            <a:ext cx="1285884" cy="1285884"/>
          </a:xfrm>
          <a:prstGeom prst="ellipse">
            <a:avLst/>
          </a:prstGeom>
          <a:gradFill flip="none" rotWithShape="1">
            <a:gsLst>
              <a:gs pos="46000">
                <a:schemeClr val="tx2">
                  <a:lumMod val="50000"/>
                  <a:alpha val="57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785836"/>
            <a:ext cx="10144196" cy="7215238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4648368">
            <a:off x="3657163" y="-56024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2869144">
            <a:off x="2173515" y="-9786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1177334">
            <a:off x="1144767" y="103777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9964282">
            <a:off x="1469783" y="2627312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7475887">
            <a:off x="2564130" y="3797658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5621710">
            <a:off x="4168822" y="3902625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13064013">
            <a:off x="5414759" y="2929517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6573265">
            <a:off x="5042660" y="-146806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9396992">
            <a:off x="5596132" y="1441499"/>
            <a:ext cx="2143116" cy="157163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40000"/>
                  <a:lumOff val="60000"/>
                  <a:alpha val="6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Sol"/>
          <p:cNvSpPr/>
          <p:nvPr/>
        </p:nvSpPr>
        <p:spPr>
          <a:xfrm>
            <a:off x="3229121" y="1223630"/>
            <a:ext cx="2643206" cy="2571768"/>
          </a:xfrm>
          <a:prstGeom prst="sun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928712"/>
            <a:ext cx="10144196" cy="6858048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) Viaje al fondo del mar (peces, corales y arrecifes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177"/>
              <a:gd name="adj2" fmla="val 4720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305"/>
              <a:gd name="adj2" fmla="val 4496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25312" y="-881874"/>
            <a:ext cx="2379576" cy="4143325"/>
          </a:xfrm>
          <a:prstGeom prst="halfFrame">
            <a:avLst>
              <a:gd name="adj1" fmla="val 5273"/>
              <a:gd name="adj2" fmla="val 5528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4700"/>
              <a:gd name="adj2" fmla="val 5657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0590" y="-569050"/>
            <a:ext cx="1862255" cy="3000356"/>
          </a:xfrm>
          <a:prstGeom prst="halfFrame">
            <a:avLst>
              <a:gd name="adj1" fmla="val 5637"/>
              <a:gd name="adj2" fmla="val 7267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767980" y="-624476"/>
            <a:ext cx="1965716" cy="3214668"/>
          </a:xfrm>
          <a:prstGeom prst="halfFrame">
            <a:avLst>
              <a:gd name="adj1" fmla="val 7221"/>
              <a:gd name="adj2" fmla="val 6490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176945" y="2513521"/>
            <a:ext cx="1932301" cy="3286124"/>
          </a:xfrm>
          <a:prstGeom prst="halfFrame">
            <a:avLst>
              <a:gd name="adj1" fmla="val 5980"/>
              <a:gd name="adj2" fmla="val 6649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214942" y="3211205"/>
            <a:ext cx="3429024" cy="1932295"/>
          </a:xfrm>
          <a:prstGeom prst="halfFrame">
            <a:avLst>
              <a:gd name="adj1" fmla="val 7197"/>
              <a:gd name="adj2" fmla="val 6688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597505" y="-525966"/>
            <a:ext cx="1448396" cy="2500329"/>
          </a:xfrm>
          <a:prstGeom prst="halfFrame">
            <a:avLst>
              <a:gd name="adj1" fmla="val 6432"/>
              <a:gd name="adj2" fmla="val 8316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179391" y="-464383"/>
            <a:ext cx="1500126" cy="2428892"/>
          </a:xfrm>
          <a:prstGeom prst="halfFrame">
            <a:avLst>
              <a:gd name="adj1" fmla="val 8553"/>
              <a:gd name="adj2" fmla="val 7846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857884" y="3639833"/>
            <a:ext cx="2643206" cy="1535923"/>
          </a:xfrm>
          <a:prstGeom prst="halfFrame">
            <a:avLst>
              <a:gd name="adj1" fmla="val 8579"/>
              <a:gd name="adj2" fmla="val 7690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064608" y="3064893"/>
            <a:ext cx="1585471" cy="2571744"/>
          </a:xfrm>
          <a:prstGeom prst="halfFrame">
            <a:avLst>
              <a:gd name="adj1" fmla="val 7304"/>
              <a:gd name="adj2" fmla="val 7067"/>
            </a:avLst>
          </a:prstGeom>
          <a:gradFill flip="none" rotWithShape="1">
            <a:gsLst>
              <a:gs pos="57000">
                <a:srgbClr val="FFFF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-hd-de-caballitos-de-mar-Fotosdeanimales.top-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23766">
            <a:off x="3659655" y="3290879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48371">
            <a:off x="3516822" y="-566561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859888">
            <a:off x="1721615" y="1351372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119471">
            <a:off x="5517157" y="1148133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0800000">
            <a:off x="5072066" y="-71456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5863613">
            <a:off x="2286533" y="-20293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5154721" y="2703409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10475">
            <a:off x="2163563" y="2662586"/>
            <a:ext cx="2110690" cy="2133124"/>
          </a:xfrm>
          <a:prstGeom prst="teardrop">
            <a:avLst/>
          </a:prstGeom>
          <a:gradFill flip="none" rotWithShape="1">
            <a:gsLst>
              <a:gs pos="55000">
                <a:srgbClr val="2E1700">
                  <a:alpha val="32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642960"/>
            <a:ext cx="10144196" cy="6572296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6" presetClass="exit" presetSubtype="3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6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-de-Peces-en-el-fondo-de-mar-y-arrecifes-de-coral_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5400000">
            <a:off x="1563581" y="436666"/>
            <a:ext cx="1444839" cy="4572000"/>
          </a:xfrm>
          <a:prstGeom prst="triangl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6135581" y="508104"/>
            <a:ext cx="1444839" cy="4572000"/>
          </a:xfrm>
          <a:prstGeom prst="triangle">
            <a:avLst/>
          </a:prstGeom>
          <a:blipFill>
            <a:blip r:embed="rId3">
              <a:grayscl/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0800000">
            <a:off x="3857620" y="0"/>
            <a:ext cx="1500198" cy="3000378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857620" y="2500294"/>
            <a:ext cx="1428760" cy="2643206"/>
          </a:xfrm>
          <a:prstGeom prst="triangle">
            <a:avLst/>
          </a:prstGeom>
          <a:blipFill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484322">
            <a:off x="1936700" y="-966693"/>
            <a:ext cx="1426905" cy="5086009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4225054">
            <a:off x="6074505" y="-1113564"/>
            <a:ext cx="1478125" cy="5404802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454951">
            <a:off x="1991334" y="1397330"/>
            <a:ext cx="1486823" cy="4688794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7821723">
            <a:off x="5976027" y="1236205"/>
            <a:ext cx="1444839" cy="5160020"/>
          </a:xfrm>
          <a:prstGeom prst="triangl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s-hd-de-orcas-Fotosdeanimales.top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1357290" y="-61950"/>
            <a:ext cx="6357982" cy="557216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1428728" y="-133388"/>
            <a:ext cx="6357982" cy="557216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>
            <a:off x="1571604" y="366678"/>
            <a:ext cx="5643602" cy="5000636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2000232" y="80926"/>
            <a:ext cx="5643602" cy="4857784"/>
          </a:xfrm>
          <a:prstGeom prst="rtTriangl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785918" y="795306"/>
            <a:ext cx="4795870" cy="4348194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357422" y="223802"/>
            <a:ext cx="5072098" cy="4214842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grafías-del-fondo-marino-peces-de-colores-arrecifes-y-corales-en-los-oceanos-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214546" y="142834"/>
            <a:ext cx="5000660" cy="5000660"/>
          </a:xfrm>
          <a:prstGeom prst="donut">
            <a:avLst>
              <a:gd name="adj" fmla="val 533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071802" y="1000090"/>
            <a:ext cx="3286148" cy="3286148"/>
          </a:xfrm>
          <a:prstGeom prst="donut">
            <a:avLst>
              <a:gd name="adj" fmla="val 10125"/>
            </a:avLst>
          </a:prstGeom>
          <a:solidFill>
            <a:schemeClr val="tx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786182" y="1785908"/>
            <a:ext cx="1785950" cy="1785950"/>
          </a:xfrm>
          <a:prstGeom prst="donut">
            <a:avLst>
              <a:gd name="adj" fmla="val 1598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ces, corales y arrecifes en el mar 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28596" y="-571522"/>
            <a:ext cx="1643074" cy="1643056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7215206" y="-571522"/>
            <a:ext cx="1571636" cy="1500180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1357290" y="642906"/>
            <a:ext cx="2071702" cy="200026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6000760" y="571468"/>
            <a:ext cx="2000264" cy="2143140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571736" y="2357418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72066" y="2285980"/>
            <a:ext cx="1643074" cy="164307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500430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786314" y="3857616"/>
            <a:ext cx="1285884" cy="1285884"/>
          </a:xfrm>
          <a:prstGeom prst="ellipse">
            <a:avLst/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785836"/>
            <a:ext cx="10144196" cy="671517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grafías-del-fondo-marino-peces-de-colores-arrecifes-y-corales-en-los-oceanos-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4643438" y="2547486"/>
            <a:ext cx="4214842" cy="2596013"/>
          </a:xfrm>
          <a:prstGeom prst="halfFrame">
            <a:avLst>
              <a:gd name="adj1" fmla="val 4341"/>
              <a:gd name="adj2" fmla="val 3938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5400000">
            <a:off x="1202279" y="1845242"/>
            <a:ext cx="2596013" cy="4000504"/>
          </a:xfrm>
          <a:prstGeom prst="halfFrame">
            <a:avLst>
              <a:gd name="adj1" fmla="val 4034"/>
              <a:gd name="adj2" fmla="val 4113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16200000">
            <a:off x="5596805" y="-907526"/>
            <a:ext cx="2379576" cy="4143325"/>
          </a:xfrm>
          <a:prstGeom prst="halfFrame">
            <a:avLst>
              <a:gd name="adj1" fmla="val 7179"/>
              <a:gd name="adj2" fmla="val 6114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16200000" flipV="1">
            <a:off x="1346255" y="-800382"/>
            <a:ext cx="2379576" cy="3929038"/>
          </a:xfrm>
          <a:prstGeom prst="halfFrame">
            <a:avLst>
              <a:gd name="adj1" fmla="val 5978"/>
              <a:gd name="adj2" fmla="val 6583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 flipV="1">
            <a:off x="1643053" y="-571513"/>
            <a:ext cx="1928808" cy="3071834"/>
          </a:xfrm>
          <a:prstGeom prst="halfFrame">
            <a:avLst>
              <a:gd name="adj1" fmla="val 6385"/>
              <a:gd name="adj2" fmla="val 6473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6200000">
            <a:off x="5696542" y="-624476"/>
            <a:ext cx="1965716" cy="3214668"/>
          </a:xfrm>
          <a:prstGeom prst="halfFrame">
            <a:avLst>
              <a:gd name="adj1" fmla="val 7655"/>
              <a:gd name="adj2" fmla="val 8305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1250130" y="2464597"/>
            <a:ext cx="2071683" cy="3286124"/>
          </a:xfrm>
          <a:prstGeom prst="halfFrame">
            <a:avLst>
              <a:gd name="adj1" fmla="val 4885"/>
              <a:gd name="adj2" fmla="val 5750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>
            <a:off x="5072066" y="3071816"/>
            <a:ext cx="3429024" cy="2071684"/>
          </a:xfrm>
          <a:prstGeom prst="halfFrame">
            <a:avLst>
              <a:gd name="adj1" fmla="val 4339"/>
              <a:gd name="adj2" fmla="val 5075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1811820" y="-525966"/>
            <a:ext cx="1448396" cy="2500329"/>
          </a:xfrm>
          <a:prstGeom prst="halfFrame">
            <a:avLst>
              <a:gd name="adj1" fmla="val 7865"/>
              <a:gd name="adj2" fmla="val 9838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6036515" y="-464383"/>
            <a:ext cx="1500126" cy="2428892"/>
          </a:xfrm>
          <a:prstGeom prst="halfFrame">
            <a:avLst>
              <a:gd name="adj1" fmla="val 10392"/>
              <a:gd name="adj2" fmla="val 9865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5643570" y="3607577"/>
            <a:ext cx="2643206" cy="1535923"/>
          </a:xfrm>
          <a:prstGeom prst="halfFrame">
            <a:avLst>
              <a:gd name="adj1" fmla="val 6974"/>
              <a:gd name="adj2" fmla="val 7388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5400000">
            <a:off x="1136046" y="3064893"/>
            <a:ext cx="1585471" cy="2571744"/>
          </a:xfrm>
          <a:prstGeom prst="halfFrame">
            <a:avLst>
              <a:gd name="adj1" fmla="val 7381"/>
              <a:gd name="adj2" fmla="val 7234"/>
            </a:avLst>
          </a:prstGeom>
          <a:gradFill flip="none" rotWithShape="1">
            <a:gsLst>
              <a:gs pos="76000">
                <a:srgbClr val="00B05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16 Imagen" descr="g-gif-update (3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32949">
            <a:off x="1857356" y="2714626"/>
            <a:ext cx="1276350" cy="6477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-428646"/>
            <a:ext cx="10144196" cy="6357982"/>
          </a:xfrm>
          <a:prstGeom prst="rect">
            <a:avLst/>
          </a:prstGeom>
          <a:gradFill flip="none" rotWithShape="1">
            <a:gsLst>
              <a:gs pos="5100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4000"/>
                            </p:stCondLst>
                            <p:childTnLst>
                              <p:par>
                                <p:cTn id="18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56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301</cp:revision>
  <dcterms:created xsi:type="dcterms:W3CDTF">2017-02-17T19:24:41Z</dcterms:created>
  <dcterms:modified xsi:type="dcterms:W3CDTF">2017-02-18T15:55:05Z</dcterms:modified>
</cp:coreProperties>
</file>