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1" r:id="rId3"/>
    <p:sldId id="272" r:id="rId4"/>
    <p:sldId id="303" r:id="rId5"/>
    <p:sldId id="258" r:id="rId6"/>
    <p:sldId id="292" r:id="rId7"/>
    <p:sldId id="304" r:id="rId8"/>
    <p:sldId id="298" r:id="rId9"/>
    <p:sldId id="259" r:id="rId10"/>
    <p:sldId id="305" r:id="rId11"/>
    <p:sldId id="260" r:id="rId12"/>
    <p:sldId id="261" r:id="rId13"/>
    <p:sldId id="306" r:id="rId14"/>
    <p:sldId id="287" r:id="rId15"/>
    <p:sldId id="262" r:id="rId16"/>
    <p:sldId id="307" r:id="rId17"/>
    <p:sldId id="263" r:id="rId18"/>
    <p:sldId id="264" r:id="rId19"/>
    <p:sldId id="308" r:id="rId20"/>
    <p:sldId id="297" r:id="rId21"/>
    <p:sldId id="265" r:id="rId22"/>
    <p:sldId id="309" r:id="rId23"/>
    <p:sldId id="266" r:id="rId24"/>
    <p:sldId id="267" r:id="rId25"/>
    <p:sldId id="268" r:id="rId26"/>
    <p:sldId id="269" r:id="rId27"/>
    <p:sldId id="295" r:id="rId28"/>
    <p:sldId id="274" r:id="rId29"/>
    <p:sldId id="293" r:id="rId30"/>
    <p:sldId id="270" r:id="rId31"/>
    <p:sldId id="273" r:id="rId32"/>
    <p:sldId id="278" r:id="rId33"/>
    <p:sldId id="279" r:id="rId34"/>
    <p:sldId id="282" r:id="rId35"/>
    <p:sldId id="283" r:id="rId36"/>
    <p:sldId id="286" r:id="rId37"/>
    <p:sldId id="285" r:id="rId38"/>
    <p:sldId id="299" r:id="rId39"/>
    <p:sldId id="296" r:id="rId40"/>
    <p:sldId id="300" r:id="rId41"/>
    <p:sldId id="280" r:id="rId42"/>
    <p:sldId id="302" r:id="rId4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FvAgHSgM+zuzvRz4J5b3A" hashData="2NVG6xXO+OBpyl4t7zQBjCfnsh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3805"/>
    <a:srgbClr val="602E04"/>
    <a:srgbClr val="CC6600"/>
    <a:srgbClr val="201002"/>
    <a:srgbClr val="542804"/>
    <a:srgbClr val="157926"/>
    <a:srgbClr val="0F28A5"/>
    <a:srgbClr val="2143E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4890" autoAdjust="0"/>
    <p:restoredTop sz="94660"/>
  </p:normalViewPr>
  <p:slideViewPr>
    <p:cSldViewPr>
      <p:cViewPr>
        <p:scale>
          <a:sx n="400" d="100"/>
          <a:sy n="400" d="100"/>
        </p:scale>
        <p:origin x="582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B6294D7-D16D-483A-941F-352B0CF9C1DC}" type="datetimeFigureOut">
              <a:rPr lang="es-PE" smtClean="0"/>
              <a:pPr/>
              <a:t>23/05/2017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7A00A70-D3BF-41C6-984F-9A5D2ABCF461}"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B6294D7-D16D-483A-941F-352B0CF9C1DC}" type="datetimeFigureOut">
              <a:rPr lang="es-PE" smtClean="0"/>
              <a:pPr/>
              <a:t>23/05/2017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7A00A70-D3BF-41C6-984F-9A5D2ABCF46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10.gif"/><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10.gif"/><Relationship Id="rId4" Type="http://schemas.openxmlformats.org/officeDocument/2006/relationships/image" Target="../media/image9.gif"/></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9.gif"/></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10.gif"/><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10.gif"/><Relationship Id="rId4" Type="http://schemas.openxmlformats.org/officeDocument/2006/relationships/image" Target="../media/image9.gif"/></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10.gif"/><Relationship Id="rId4" Type="http://schemas.openxmlformats.org/officeDocument/2006/relationships/image" Target="../media/image9.gif"/></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10.gif"/><Relationship Id="rId4" Type="http://schemas.openxmlformats.org/officeDocument/2006/relationships/image" Target="../media/image9.gif"/></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1.png"/><Relationship Id="rId18" Type="http://schemas.openxmlformats.org/officeDocument/2006/relationships/image" Target="../media/image5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hyperlink" Target="http://www.mispps.com/" TargetMode="External"/><Relationship Id="rId15" Type="http://schemas.openxmlformats.org/officeDocument/2006/relationships/image" Target="../media/image52.png"/><Relationship Id="rId10" Type="http://schemas.openxmlformats.org/officeDocument/2006/relationships/hyperlink" Target="https://www.facebook.com/mispps" TargetMode="External"/><Relationship Id="rId4" Type="http://schemas.openxmlformats.org/officeDocument/2006/relationships/image" Target="../media/image46.png"/><Relationship Id="rId9" Type="http://schemas.openxmlformats.org/officeDocument/2006/relationships/image" Target="../media/image4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CC6600">
                <a:shade val="67500"/>
                <a:satMod val="115000"/>
              </a:srgbClr>
            </a:gs>
            <a:gs pos="100000">
              <a:srgbClr val="CC660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6" name="5 Terminador"/>
          <p:cNvSpPr/>
          <p:nvPr/>
        </p:nvSpPr>
        <p:spPr>
          <a:xfrm rot="10800000">
            <a:off x="0" y="2571751"/>
            <a:ext cx="2250812" cy="333905"/>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04144">
            <a:off x="6893188" y="2411015"/>
            <a:ext cx="2250812" cy="280327"/>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1309112">
            <a:off x="20527" y="2158681"/>
            <a:ext cx="2250812" cy="333905"/>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20850928">
            <a:off x="6863247" y="2012005"/>
            <a:ext cx="2250812" cy="290045"/>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9792166">
            <a:off x="235537" y="3060211"/>
            <a:ext cx="2102891" cy="343180"/>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746405">
            <a:off x="6868777" y="2790883"/>
            <a:ext cx="2250812" cy="293796"/>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2210121">
            <a:off x="254293" y="1703250"/>
            <a:ext cx="2162754" cy="318214"/>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20297578">
            <a:off x="6678823" y="1693475"/>
            <a:ext cx="2156507" cy="294239"/>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8802575">
            <a:off x="669341" y="3475568"/>
            <a:ext cx="1909701" cy="305215"/>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9840245">
            <a:off x="6469677" y="1374551"/>
            <a:ext cx="2156507" cy="294239"/>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462688">
            <a:off x="6669822" y="3195658"/>
            <a:ext cx="2250812" cy="333905"/>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2840872">
            <a:off x="547346" y="1340224"/>
            <a:ext cx="2104491" cy="320516"/>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3001726">
            <a:off x="1147191" y="1021845"/>
            <a:ext cx="1318592" cy="335349"/>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4306455">
            <a:off x="1648449" y="684899"/>
            <a:ext cx="1153784" cy="421833"/>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191360">
            <a:off x="2185061" y="512486"/>
            <a:ext cx="948516" cy="397914"/>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2740642" y="363900"/>
            <a:ext cx="683576" cy="309848"/>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5508930">
            <a:off x="3213892" y="165948"/>
            <a:ext cx="585502" cy="291033"/>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5508930">
            <a:off x="3862724" y="40251"/>
            <a:ext cx="291234" cy="240952"/>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7860363">
            <a:off x="1296240" y="3818336"/>
            <a:ext cx="1298390" cy="345810"/>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7222199">
            <a:off x="1731765" y="4075221"/>
            <a:ext cx="1109482" cy="329505"/>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741561">
            <a:off x="2218776" y="4260701"/>
            <a:ext cx="896950" cy="332586"/>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a:off x="2618320" y="4469801"/>
            <a:ext cx="737903" cy="294480"/>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6312939">
            <a:off x="3077180" y="4730227"/>
            <a:ext cx="559169" cy="239780"/>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6312939" flipV="1">
            <a:off x="3511862" y="4771694"/>
            <a:ext cx="397863" cy="300540"/>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9175338">
            <a:off x="6326345" y="1066272"/>
            <a:ext cx="1878960" cy="280219"/>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822185">
            <a:off x="6356221" y="786781"/>
            <a:ext cx="1216280" cy="340342"/>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502703">
            <a:off x="6058510" y="589802"/>
            <a:ext cx="1068524" cy="343832"/>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581877">
            <a:off x="5871603" y="437616"/>
            <a:ext cx="844144" cy="303563"/>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062680">
            <a:off x="5647345" y="303225"/>
            <a:ext cx="773524" cy="262487"/>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8062680">
            <a:off x="5462649" y="193777"/>
            <a:ext cx="568228" cy="239841"/>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18273175" flipV="1">
            <a:off x="5194375" y="21798"/>
            <a:ext cx="369653" cy="279730"/>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2176090">
            <a:off x="6464890" y="3555268"/>
            <a:ext cx="1895200" cy="271190"/>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136191">
            <a:off x="6493997" y="3873929"/>
            <a:ext cx="1248566" cy="338841"/>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6185197" y="4117128"/>
            <a:ext cx="1093356" cy="384136"/>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880162" y="4428380"/>
            <a:ext cx="767125" cy="363208"/>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3904807">
            <a:off x="5458098" y="4643132"/>
            <a:ext cx="513822" cy="311874"/>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3904807">
            <a:off x="5163328" y="4818244"/>
            <a:ext cx="317540" cy="275481"/>
          </a:xfrm>
          <a:prstGeom prst="flowChartTerminator">
            <a:avLst/>
          </a:prstGeom>
          <a:gradFill flip="none" rotWithShape="1">
            <a:gsLst>
              <a:gs pos="0">
                <a:srgbClr val="FFC000"/>
              </a:gs>
              <a:gs pos="50000">
                <a:srgbClr val="753805">
                  <a:shade val="67500"/>
                  <a:satMod val="115000"/>
                </a:srgbClr>
              </a:gs>
              <a:gs pos="100000">
                <a:srgbClr val="753805">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 name="44 Imagen" descr="cooltext244882398715118.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142844" y="4214824"/>
            <a:ext cx="1785950" cy="357190"/>
          </a:xfrm>
          <a:prstGeom prst="rect">
            <a:avLst/>
          </a:prstGeom>
        </p:spPr>
      </p:pic>
      <p:pic>
        <p:nvPicPr>
          <p:cNvPr id="46" name="45 Imagen" descr="g-gif-update.php.gif"/>
          <p:cNvPicPr>
            <a:picLocks noChangeAspect="1"/>
          </p:cNvPicPr>
          <p:nvPr/>
        </p:nvPicPr>
        <p:blipFill>
          <a:blip r:embed="rId5">
            <a:lum bright="-40000" contrast="40000"/>
          </a:blip>
          <a:stretch>
            <a:fillRect/>
          </a:stretch>
        </p:blipFill>
        <p:spPr>
          <a:xfrm>
            <a:off x="785786" y="1000114"/>
            <a:ext cx="3390900" cy="952500"/>
          </a:xfrm>
          <a:prstGeom prst="rect">
            <a:avLst/>
          </a:prstGeom>
        </p:spPr>
      </p:pic>
      <p:pic>
        <p:nvPicPr>
          <p:cNvPr id="47" name="46 Imagen" descr="g-gif-update.php4.gif"/>
          <p:cNvPicPr>
            <a:picLocks noChangeAspect="1"/>
          </p:cNvPicPr>
          <p:nvPr/>
        </p:nvPicPr>
        <p:blipFill>
          <a:blip r:embed="rId6">
            <a:lum bright="-40000" contrast="40000"/>
          </a:blip>
          <a:stretch>
            <a:fillRect/>
          </a:stretch>
        </p:blipFill>
        <p:spPr>
          <a:xfrm>
            <a:off x="428596" y="2000246"/>
            <a:ext cx="3971926" cy="952500"/>
          </a:xfrm>
          <a:prstGeom prst="rect">
            <a:avLst/>
          </a:prstGeom>
        </p:spPr>
      </p:pic>
      <p:pic>
        <p:nvPicPr>
          <p:cNvPr id="43" name="42 Imagen" descr="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14000">
    <p:sndAc>
      <p:stSnd loop="1">
        <p:snd r:embed="rId2" name="Sunflower_-_Glen_Campbell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ppt_x"/>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ppt_x"/>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ppt_x"/>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ppt_x"/>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ppt_x"/>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ppt_x"/>
                                          </p:val>
                                        </p:tav>
                                        <p:tav tm="100000">
                                          <p:val>
                                            <p:strVal val="#ppt_x"/>
                                          </p:val>
                                        </p:tav>
                                      </p:tavLst>
                                    </p:anim>
                                    <p:anim calcmode="lin" valueType="num">
                                      <p:cBhvr additive="base">
                                        <p:cTn id="70" dur="20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2000" fill="hold"/>
                                        <p:tgtEl>
                                          <p:spTgt spid="28"/>
                                        </p:tgtEl>
                                        <p:attrNameLst>
                                          <p:attrName>ppt_x</p:attrName>
                                        </p:attrNameLst>
                                      </p:cBhvr>
                                      <p:tavLst>
                                        <p:tav tm="0">
                                          <p:val>
                                            <p:strVal val="#ppt_x"/>
                                          </p:val>
                                        </p:tav>
                                        <p:tav tm="100000">
                                          <p:val>
                                            <p:strVal val="#ppt_x"/>
                                          </p:val>
                                        </p:tav>
                                      </p:tavLst>
                                    </p:anim>
                                    <p:anim calcmode="lin" valueType="num">
                                      <p:cBhvr additive="base">
                                        <p:cTn id="74" dur="2000" fill="hold"/>
                                        <p:tgtEl>
                                          <p:spTgt spid="28"/>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2000" fill="hold"/>
                                        <p:tgtEl>
                                          <p:spTgt spid="29"/>
                                        </p:tgtEl>
                                        <p:attrNameLst>
                                          <p:attrName>ppt_x</p:attrName>
                                        </p:attrNameLst>
                                      </p:cBhvr>
                                      <p:tavLst>
                                        <p:tav tm="0">
                                          <p:val>
                                            <p:strVal val="#ppt_x"/>
                                          </p:val>
                                        </p:tav>
                                        <p:tav tm="100000">
                                          <p:val>
                                            <p:strVal val="#ppt_x"/>
                                          </p:val>
                                        </p:tav>
                                      </p:tavLst>
                                    </p:anim>
                                    <p:anim calcmode="lin" valueType="num">
                                      <p:cBhvr additive="base">
                                        <p:cTn id="78" dur="2000" fill="hold"/>
                                        <p:tgtEl>
                                          <p:spTgt spid="29"/>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8"/>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21"/>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2"/>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3"/>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4"/>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5"/>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6"/>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7"/>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9"/>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additive="base">
                                        <p:cTn id="117" dur="2000" fill="hold"/>
                                        <p:tgtEl>
                                          <p:spTgt spid="7"/>
                                        </p:tgtEl>
                                        <p:attrNameLst>
                                          <p:attrName>ppt_x</p:attrName>
                                        </p:attrNameLst>
                                      </p:cBhvr>
                                      <p:tavLst>
                                        <p:tav tm="0">
                                          <p:val>
                                            <p:strVal val="#ppt_x"/>
                                          </p:val>
                                        </p:tav>
                                        <p:tav tm="100000">
                                          <p:val>
                                            <p:strVal val="#ppt_x"/>
                                          </p:val>
                                        </p:tav>
                                      </p:tavLst>
                                    </p:anim>
                                    <p:anim calcmode="lin" valueType="num">
                                      <p:cBhvr additive="base">
                                        <p:cTn id="118" dur="2000" fill="hold"/>
                                        <p:tgtEl>
                                          <p:spTgt spid="7"/>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additive="base">
                                        <p:cTn id="121" dur="2000" fill="hold"/>
                                        <p:tgtEl>
                                          <p:spTgt spid="9"/>
                                        </p:tgtEl>
                                        <p:attrNameLst>
                                          <p:attrName>ppt_x</p:attrName>
                                        </p:attrNameLst>
                                      </p:cBhvr>
                                      <p:tavLst>
                                        <p:tav tm="0">
                                          <p:val>
                                            <p:strVal val="#ppt_x"/>
                                          </p:val>
                                        </p:tav>
                                        <p:tav tm="100000">
                                          <p:val>
                                            <p:strVal val="#ppt_x"/>
                                          </p:val>
                                        </p:tav>
                                      </p:tavLst>
                                    </p:anim>
                                    <p:anim calcmode="lin" valueType="num">
                                      <p:cBhvr additive="base">
                                        <p:cTn id="122" dur="2000" fill="hold"/>
                                        <p:tgtEl>
                                          <p:spTgt spid="9"/>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additive="base">
                                        <p:cTn id="125" dur="2000" fill="hold"/>
                                        <p:tgtEl>
                                          <p:spTgt spid="11"/>
                                        </p:tgtEl>
                                        <p:attrNameLst>
                                          <p:attrName>ppt_x</p:attrName>
                                        </p:attrNameLst>
                                      </p:cBhvr>
                                      <p:tavLst>
                                        <p:tav tm="0">
                                          <p:val>
                                            <p:strVal val="#ppt_x"/>
                                          </p:val>
                                        </p:tav>
                                        <p:tav tm="100000">
                                          <p:val>
                                            <p:strVal val="#ppt_x"/>
                                          </p:val>
                                        </p:tav>
                                      </p:tavLst>
                                    </p:anim>
                                    <p:anim calcmode="lin" valueType="num">
                                      <p:cBhvr additive="base">
                                        <p:cTn id="126" dur="2000" fill="hold"/>
                                        <p:tgtEl>
                                          <p:spTgt spid="11"/>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additive="base">
                                        <p:cTn id="129" dur="2000" fill="hold"/>
                                        <p:tgtEl>
                                          <p:spTgt spid="13"/>
                                        </p:tgtEl>
                                        <p:attrNameLst>
                                          <p:attrName>ppt_x</p:attrName>
                                        </p:attrNameLst>
                                      </p:cBhvr>
                                      <p:tavLst>
                                        <p:tav tm="0">
                                          <p:val>
                                            <p:strVal val="#ppt_x"/>
                                          </p:val>
                                        </p:tav>
                                        <p:tav tm="100000">
                                          <p:val>
                                            <p:strVal val="#ppt_x"/>
                                          </p:val>
                                        </p:tav>
                                      </p:tavLst>
                                    </p:anim>
                                    <p:anim calcmode="lin" valueType="num">
                                      <p:cBhvr additive="base">
                                        <p:cTn id="130" dur="2000" fill="hold"/>
                                        <p:tgtEl>
                                          <p:spTgt spid="1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additive="base">
                                        <p:cTn id="133" dur="2000" fill="hold"/>
                                        <p:tgtEl>
                                          <p:spTgt spid="15"/>
                                        </p:tgtEl>
                                        <p:attrNameLst>
                                          <p:attrName>ppt_x</p:attrName>
                                        </p:attrNameLst>
                                      </p:cBhvr>
                                      <p:tavLst>
                                        <p:tav tm="0">
                                          <p:val>
                                            <p:strVal val="#ppt_x"/>
                                          </p:val>
                                        </p:tav>
                                        <p:tav tm="100000">
                                          <p:val>
                                            <p:strVal val="#ppt_x"/>
                                          </p:val>
                                        </p:tav>
                                      </p:tavLst>
                                    </p:anim>
                                    <p:anim calcmode="lin" valueType="num">
                                      <p:cBhvr additive="base">
                                        <p:cTn id="134" dur="2000" fill="hold"/>
                                        <p:tgtEl>
                                          <p:spTgt spid="15"/>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6"/>
                                        </p:tgtEl>
                                        <p:attrNameLst>
                                          <p:attrName>style.visibility</p:attrName>
                                        </p:attrNameLst>
                                      </p:cBhvr>
                                      <p:to>
                                        <p:strVal val="visible"/>
                                      </p:to>
                                    </p:set>
                                    <p:anim calcmode="lin" valueType="num">
                                      <p:cBhvr additive="base">
                                        <p:cTn id="137" dur="2000" fill="hold"/>
                                        <p:tgtEl>
                                          <p:spTgt spid="16"/>
                                        </p:tgtEl>
                                        <p:attrNameLst>
                                          <p:attrName>ppt_x</p:attrName>
                                        </p:attrNameLst>
                                      </p:cBhvr>
                                      <p:tavLst>
                                        <p:tav tm="0">
                                          <p:val>
                                            <p:strVal val="#ppt_x"/>
                                          </p:val>
                                        </p:tav>
                                        <p:tav tm="100000">
                                          <p:val>
                                            <p:strVal val="#ppt_x"/>
                                          </p:val>
                                        </p:tav>
                                      </p:tavLst>
                                    </p:anim>
                                    <p:anim calcmode="lin" valueType="num">
                                      <p:cBhvr additive="base">
                                        <p:cTn id="138" dur="2000" fill="hold"/>
                                        <p:tgtEl>
                                          <p:spTgt spid="16"/>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0"/>
                                        </p:tgtEl>
                                        <p:attrNameLst>
                                          <p:attrName>style.visibility</p:attrName>
                                        </p:attrNameLst>
                                      </p:cBhvr>
                                      <p:to>
                                        <p:strVal val="visible"/>
                                      </p:to>
                                    </p:set>
                                    <p:anim calcmode="lin" valueType="num">
                                      <p:cBhvr additive="base">
                                        <p:cTn id="141" dur="2000" fill="hold"/>
                                        <p:tgtEl>
                                          <p:spTgt spid="30"/>
                                        </p:tgtEl>
                                        <p:attrNameLst>
                                          <p:attrName>ppt_x</p:attrName>
                                        </p:attrNameLst>
                                      </p:cBhvr>
                                      <p:tavLst>
                                        <p:tav tm="0">
                                          <p:val>
                                            <p:strVal val="#ppt_x"/>
                                          </p:val>
                                        </p:tav>
                                        <p:tav tm="100000">
                                          <p:val>
                                            <p:strVal val="#ppt_x"/>
                                          </p:val>
                                        </p:tav>
                                      </p:tavLst>
                                    </p:anim>
                                    <p:anim calcmode="lin" valueType="num">
                                      <p:cBhvr additive="base">
                                        <p:cTn id="142" dur="2000" fill="hold"/>
                                        <p:tgtEl>
                                          <p:spTgt spid="30"/>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2000" fill="hold"/>
                                        <p:tgtEl>
                                          <p:spTgt spid="31"/>
                                        </p:tgtEl>
                                        <p:attrNameLst>
                                          <p:attrName>ppt_x</p:attrName>
                                        </p:attrNameLst>
                                      </p:cBhvr>
                                      <p:tavLst>
                                        <p:tav tm="0">
                                          <p:val>
                                            <p:strVal val="#ppt_x"/>
                                          </p:val>
                                        </p:tav>
                                        <p:tav tm="100000">
                                          <p:val>
                                            <p:strVal val="#ppt_x"/>
                                          </p:val>
                                        </p:tav>
                                      </p:tavLst>
                                    </p:anim>
                                    <p:anim calcmode="lin" valueType="num">
                                      <p:cBhvr additive="base">
                                        <p:cTn id="146" dur="2000" fill="hold"/>
                                        <p:tgtEl>
                                          <p:spTgt spid="31"/>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2"/>
                                        </p:tgtEl>
                                        <p:attrNameLst>
                                          <p:attrName>style.visibility</p:attrName>
                                        </p:attrNameLst>
                                      </p:cBhvr>
                                      <p:to>
                                        <p:strVal val="visible"/>
                                      </p:to>
                                    </p:set>
                                    <p:anim calcmode="lin" valueType="num">
                                      <p:cBhvr additive="base">
                                        <p:cTn id="149" dur="2000" fill="hold"/>
                                        <p:tgtEl>
                                          <p:spTgt spid="32"/>
                                        </p:tgtEl>
                                        <p:attrNameLst>
                                          <p:attrName>ppt_x</p:attrName>
                                        </p:attrNameLst>
                                      </p:cBhvr>
                                      <p:tavLst>
                                        <p:tav tm="0">
                                          <p:val>
                                            <p:strVal val="#ppt_x"/>
                                          </p:val>
                                        </p:tav>
                                        <p:tav tm="100000">
                                          <p:val>
                                            <p:strVal val="#ppt_x"/>
                                          </p:val>
                                        </p:tav>
                                      </p:tavLst>
                                    </p:anim>
                                    <p:anim calcmode="lin" valueType="num">
                                      <p:cBhvr additive="base">
                                        <p:cTn id="150" dur="2000" fill="hold"/>
                                        <p:tgtEl>
                                          <p:spTgt spid="32"/>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3"/>
                                        </p:tgtEl>
                                        <p:attrNameLst>
                                          <p:attrName>style.visibility</p:attrName>
                                        </p:attrNameLst>
                                      </p:cBhvr>
                                      <p:to>
                                        <p:strVal val="visible"/>
                                      </p:to>
                                    </p:set>
                                    <p:anim calcmode="lin" valueType="num">
                                      <p:cBhvr additive="base">
                                        <p:cTn id="153" dur="2000" fill="hold"/>
                                        <p:tgtEl>
                                          <p:spTgt spid="33"/>
                                        </p:tgtEl>
                                        <p:attrNameLst>
                                          <p:attrName>ppt_x</p:attrName>
                                        </p:attrNameLst>
                                      </p:cBhvr>
                                      <p:tavLst>
                                        <p:tav tm="0">
                                          <p:val>
                                            <p:strVal val="#ppt_x"/>
                                          </p:val>
                                        </p:tav>
                                        <p:tav tm="100000">
                                          <p:val>
                                            <p:strVal val="#ppt_x"/>
                                          </p:val>
                                        </p:tav>
                                      </p:tavLst>
                                    </p:anim>
                                    <p:anim calcmode="lin" valueType="num">
                                      <p:cBhvr additive="base">
                                        <p:cTn id="154" dur="2000" fill="hold"/>
                                        <p:tgtEl>
                                          <p:spTgt spid="33"/>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2000" fill="hold"/>
                                        <p:tgtEl>
                                          <p:spTgt spid="34"/>
                                        </p:tgtEl>
                                        <p:attrNameLst>
                                          <p:attrName>ppt_x</p:attrName>
                                        </p:attrNameLst>
                                      </p:cBhvr>
                                      <p:tavLst>
                                        <p:tav tm="0">
                                          <p:val>
                                            <p:strVal val="#ppt_x"/>
                                          </p:val>
                                        </p:tav>
                                        <p:tav tm="100000">
                                          <p:val>
                                            <p:strVal val="#ppt_x"/>
                                          </p:val>
                                        </p:tav>
                                      </p:tavLst>
                                    </p:anim>
                                    <p:anim calcmode="lin" valueType="num">
                                      <p:cBhvr additive="base">
                                        <p:cTn id="158" dur="2000" fill="hold"/>
                                        <p:tgtEl>
                                          <p:spTgt spid="34"/>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5"/>
                                        </p:tgtEl>
                                        <p:attrNameLst>
                                          <p:attrName>style.visibility</p:attrName>
                                        </p:attrNameLst>
                                      </p:cBhvr>
                                      <p:to>
                                        <p:strVal val="visible"/>
                                      </p:to>
                                    </p:set>
                                    <p:anim calcmode="lin" valueType="num">
                                      <p:cBhvr additive="base">
                                        <p:cTn id="161" dur="2000" fill="hold"/>
                                        <p:tgtEl>
                                          <p:spTgt spid="35"/>
                                        </p:tgtEl>
                                        <p:attrNameLst>
                                          <p:attrName>ppt_x</p:attrName>
                                        </p:attrNameLst>
                                      </p:cBhvr>
                                      <p:tavLst>
                                        <p:tav tm="0">
                                          <p:val>
                                            <p:strVal val="#ppt_x"/>
                                          </p:val>
                                        </p:tav>
                                        <p:tav tm="100000">
                                          <p:val>
                                            <p:strVal val="#ppt_x"/>
                                          </p:val>
                                        </p:tav>
                                      </p:tavLst>
                                    </p:anim>
                                    <p:anim calcmode="lin" valueType="num">
                                      <p:cBhvr additive="base">
                                        <p:cTn id="162" dur="2000" fill="hold"/>
                                        <p:tgtEl>
                                          <p:spTgt spid="35"/>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6"/>
                                        </p:tgtEl>
                                        <p:attrNameLst>
                                          <p:attrName>style.visibility</p:attrName>
                                        </p:attrNameLst>
                                      </p:cBhvr>
                                      <p:to>
                                        <p:strVal val="visible"/>
                                      </p:to>
                                    </p:set>
                                    <p:anim calcmode="lin" valueType="num">
                                      <p:cBhvr additive="base">
                                        <p:cTn id="165" dur="2000" fill="hold"/>
                                        <p:tgtEl>
                                          <p:spTgt spid="36"/>
                                        </p:tgtEl>
                                        <p:attrNameLst>
                                          <p:attrName>ppt_x</p:attrName>
                                        </p:attrNameLst>
                                      </p:cBhvr>
                                      <p:tavLst>
                                        <p:tav tm="0">
                                          <p:val>
                                            <p:strVal val="#ppt_x"/>
                                          </p:val>
                                        </p:tav>
                                        <p:tav tm="100000">
                                          <p:val>
                                            <p:strVal val="#ppt_x"/>
                                          </p:val>
                                        </p:tav>
                                      </p:tavLst>
                                    </p:anim>
                                    <p:anim calcmode="lin" valueType="num">
                                      <p:cBhvr additive="base">
                                        <p:cTn id="166" dur="2000" fill="hold"/>
                                        <p:tgtEl>
                                          <p:spTgt spid="36"/>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7"/>
                                        </p:tgtEl>
                                        <p:attrNameLst>
                                          <p:attrName>style.visibility</p:attrName>
                                        </p:attrNameLst>
                                      </p:cBhvr>
                                      <p:to>
                                        <p:strVal val="visible"/>
                                      </p:to>
                                    </p:set>
                                    <p:anim calcmode="lin" valueType="num">
                                      <p:cBhvr additive="base">
                                        <p:cTn id="169" dur="2000" fill="hold"/>
                                        <p:tgtEl>
                                          <p:spTgt spid="37"/>
                                        </p:tgtEl>
                                        <p:attrNameLst>
                                          <p:attrName>ppt_x</p:attrName>
                                        </p:attrNameLst>
                                      </p:cBhvr>
                                      <p:tavLst>
                                        <p:tav tm="0">
                                          <p:val>
                                            <p:strVal val="#ppt_x"/>
                                          </p:val>
                                        </p:tav>
                                        <p:tav tm="100000">
                                          <p:val>
                                            <p:strVal val="#ppt_x"/>
                                          </p:val>
                                        </p:tav>
                                      </p:tavLst>
                                    </p:anim>
                                    <p:anim calcmode="lin" valueType="num">
                                      <p:cBhvr additive="base">
                                        <p:cTn id="170" dur="2000" fill="hold"/>
                                        <p:tgtEl>
                                          <p:spTgt spid="37"/>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8"/>
                                        </p:tgtEl>
                                        <p:attrNameLst>
                                          <p:attrName>style.visibility</p:attrName>
                                        </p:attrNameLst>
                                      </p:cBhvr>
                                      <p:to>
                                        <p:strVal val="visible"/>
                                      </p:to>
                                    </p:set>
                                    <p:anim calcmode="lin" valueType="num">
                                      <p:cBhvr additive="base">
                                        <p:cTn id="173" dur="2000" fill="hold"/>
                                        <p:tgtEl>
                                          <p:spTgt spid="38"/>
                                        </p:tgtEl>
                                        <p:attrNameLst>
                                          <p:attrName>ppt_x</p:attrName>
                                        </p:attrNameLst>
                                      </p:cBhvr>
                                      <p:tavLst>
                                        <p:tav tm="0">
                                          <p:val>
                                            <p:strVal val="#ppt_x"/>
                                          </p:val>
                                        </p:tav>
                                        <p:tav tm="100000">
                                          <p:val>
                                            <p:strVal val="#ppt_x"/>
                                          </p:val>
                                        </p:tav>
                                      </p:tavLst>
                                    </p:anim>
                                    <p:anim calcmode="lin" valueType="num">
                                      <p:cBhvr additive="base">
                                        <p:cTn id="174" dur="2000" fill="hold"/>
                                        <p:tgtEl>
                                          <p:spTgt spid="38"/>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9"/>
                                        </p:tgtEl>
                                        <p:attrNameLst>
                                          <p:attrName>style.visibility</p:attrName>
                                        </p:attrNameLst>
                                      </p:cBhvr>
                                      <p:to>
                                        <p:strVal val="visible"/>
                                      </p:to>
                                    </p:set>
                                    <p:anim calcmode="lin" valueType="num">
                                      <p:cBhvr additive="base">
                                        <p:cTn id="177" dur="2000" fill="hold"/>
                                        <p:tgtEl>
                                          <p:spTgt spid="39"/>
                                        </p:tgtEl>
                                        <p:attrNameLst>
                                          <p:attrName>ppt_x</p:attrName>
                                        </p:attrNameLst>
                                      </p:cBhvr>
                                      <p:tavLst>
                                        <p:tav tm="0">
                                          <p:val>
                                            <p:strVal val="#ppt_x"/>
                                          </p:val>
                                        </p:tav>
                                        <p:tav tm="100000">
                                          <p:val>
                                            <p:strVal val="#ppt_x"/>
                                          </p:val>
                                        </p:tav>
                                      </p:tavLst>
                                    </p:anim>
                                    <p:anim calcmode="lin" valueType="num">
                                      <p:cBhvr additive="base">
                                        <p:cTn id="178" dur="2000" fill="hold"/>
                                        <p:tgtEl>
                                          <p:spTgt spid="39"/>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0"/>
                                        </p:tgtEl>
                                        <p:attrNameLst>
                                          <p:attrName>style.visibility</p:attrName>
                                        </p:attrNameLst>
                                      </p:cBhvr>
                                      <p:to>
                                        <p:strVal val="visible"/>
                                      </p:to>
                                    </p:set>
                                    <p:anim calcmode="lin" valueType="num">
                                      <p:cBhvr additive="base">
                                        <p:cTn id="181" dur="2000" fill="hold"/>
                                        <p:tgtEl>
                                          <p:spTgt spid="40"/>
                                        </p:tgtEl>
                                        <p:attrNameLst>
                                          <p:attrName>ppt_x</p:attrName>
                                        </p:attrNameLst>
                                      </p:cBhvr>
                                      <p:tavLst>
                                        <p:tav tm="0">
                                          <p:val>
                                            <p:strVal val="#ppt_x"/>
                                          </p:val>
                                        </p:tav>
                                        <p:tav tm="100000">
                                          <p:val>
                                            <p:strVal val="#ppt_x"/>
                                          </p:val>
                                        </p:tav>
                                      </p:tavLst>
                                    </p:anim>
                                    <p:anim calcmode="lin" valueType="num">
                                      <p:cBhvr additive="base">
                                        <p:cTn id="182" dur="2000" fill="hold"/>
                                        <p:tgtEl>
                                          <p:spTgt spid="40"/>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1"/>
                                        </p:tgtEl>
                                        <p:attrNameLst>
                                          <p:attrName>style.visibility</p:attrName>
                                        </p:attrNameLst>
                                      </p:cBhvr>
                                      <p:to>
                                        <p:strVal val="visible"/>
                                      </p:to>
                                    </p:set>
                                    <p:anim calcmode="lin" valueType="num">
                                      <p:cBhvr additive="base">
                                        <p:cTn id="185" dur="2000" fill="hold"/>
                                        <p:tgtEl>
                                          <p:spTgt spid="41"/>
                                        </p:tgtEl>
                                        <p:attrNameLst>
                                          <p:attrName>ppt_x</p:attrName>
                                        </p:attrNameLst>
                                      </p:cBhvr>
                                      <p:tavLst>
                                        <p:tav tm="0">
                                          <p:val>
                                            <p:strVal val="#ppt_x"/>
                                          </p:val>
                                        </p:tav>
                                        <p:tav tm="100000">
                                          <p:val>
                                            <p:strVal val="#ppt_x"/>
                                          </p:val>
                                        </p:tav>
                                      </p:tavLst>
                                    </p:anim>
                                    <p:anim calcmode="lin" valueType="num">
                                      <p:cBhvr additive="base">
                                        <p:cTn id="186" dur="2000" fill="hold"/>
                                        <p:tgtEl>
                                          <p:spTgt spid="41"/>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2"/>
                                        </p:tgtEl>
                                        <p:attrNameLst>
                                          <p:attrName>style.visibility</p:attrName>
                                        </p:attrNameLst>
                                      </p:cBhvr>
                                      <p:to>
                                        <p:strVal val="visible"/>
                                      </p:to>
                                    </p:set>
                                    <p:anim calcmode="lin" valueType="num">
                                      <p:cBhvr additive="base">
                                        <p:cTn id="189" dur="2000" fill="hold"/>
                                        <p:tgtEl>
                                          <p:spTgt spid="42"/>
                                        </p:tgtEl>
                                        <p:attrNameLst>
                                          <p:attrName>ppt_x</p:attrName>
                                        </p:attrNameLst>
                                      </p:cBhvr>
                                      <p:tavLst>
                                        <p:tav tm="0">
                                          <p:val>
                                            <p:strVal val="#ppt_x"/>
                                          </p:val>
                                        </p:tav>
                                        <p:tav tm="100000">
                                          <p:val>
                                            <p:strVal val="#ppt_x"/>
                                          </p:val>
                                        </p:tav>
                                      </p:tavLst>
                                    </p:anim>
                                    <p:anim calcmode="lin" valueType="num">
                                      <p:cBhvr additive="base">
                                        <p:cTn id="190" dur="2000" fill="hold"/>
                                        <p:tgtEl>
                                          <p:spTgt spid="42"/>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7"/>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1"/>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5"/>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6"/>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0"/>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1"/>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2"/>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4"/>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5"/>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6"/>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7"/>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8"/>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9"/>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40"/>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41"/>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2"/>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6"/>
                                        </p:tgtEl>
                                        <p:attrNameLst>
                                          <p:attrName>ppt_x</p:attrName>
                                        </p:attrNameLst>
                                      </p:cBhvr>
                                      <p:tavLst>
                                        <p:tav tm="0">
                                          <p:val>
                                            <p:strVal val="ppt_x"/>
                                          </p:val>
                                        </p:tav>
                                        <p:tav tm="100000">
                                          <p:val>
                                            <p:strVal val="1+ppt_w/2"/>
                                          </p:val>
                                        </p:tav>
                                      </p:tavLst>
                                    </p:anim>
                                    <p:anim calcmode="lin" valueType="num">
                                      <p:cBhvr additive="base">
                                        <p:cTn id="232" dur="2000"/>
                                        <p:tgtEl>
                                          <p:spTgt spid="6"/>
                                        </p:tgtEl>
                                        <p:attrNameLst>
                                          <p:attrName>ppt_y</p:attrName>
                                        </p:attrNameLst>
                                      </p:cBhvr>
                                      <p:tavLst>
                                        <p:tav tm="0">
                                          <p:val>
                                            <p:strVal val="ppt_y"/>
                                          </p:val>
                                        </p:tav>
                                        <p:tav tm="100000">
                                          <p:val>
                                            <p:strVal val="ppt_y"/>
                                          </p:val>
                                        </p:tav>
                                      </p:tavLst>
                                    </p:anim>
                                    <p:set>
                                      <p:cBhvr>
                                        <p:cTn id="233" dur="1" fill="hold">
                                          <p:stCondLst>
                                            <p:cond delay="1999"/>
                                          </p:stCondLst>
                                        </p:cTn>
                                        <p:tgtEl>
                                          <p:spTgt spid="6"/>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8"/>
                                        </p:tgtEl>
                                        <p:attrNameLst>
                                          <p:attrName>ppt_x</p:attrName>
                                        </p:attrNameLst>
                                      </p:cBhvr>
                                      <p:tavLst>
                                        <p:tav tm="0">
                                          <p:val>
                                            <p:strVal val="ppt_x"/>
                                          </p:val>
                                        </p:tav>
                                        <p:tav tm="100000">
                                          <p:val>
                                            <p:strVal val="1+ppt_w/2"/>
                                          </p:val>
                                        </p:tav>
                                      </p:tavLst>
                                    </p:anim>
                                    <p:anim calcmode="lin" valueType="num">
                                      <p:cBhvr additive="base">
                                        <p:cTn id="236" dur="2000"/>
                                        <p:tgtEl>
                                          <p:spTgt spid="8"/>
                                        </p:tgtEl>
                                        <p:attrNameLst>
                                          <p:attrName>ppt_y</p:attrName>
                                        </p:attrNameLst>
                                      </p:cBhvr>
                                      <p:tavLst>
                                        <p:tav tm="0">
                                          <p:val>
                                            <p:strVal val="ppt_y"/>
                                          </p:val>
                                        </p:tav>
                                        <p:tav tm="100000">
                                          <p:val>
                                            <p:strVal val="ppt_y"/>
                                          </p:val>
                                        </p:tav>
                                      </p:tavLst>
                                    </p:anim>
                                    <p:set>
                                      <p:cBhvr>
                                        <p:cTn id="237" dur="1" fill="hold">
                                          <p:stCondLst>
                                            <p:cond delay="1999"/>
                                          </p:stCondLst>
                                        </p:cTn>
                                        <p:tgtEl>
                                          <p:spTgt spid="8"/>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10"/>
                                        </p:tgtEl>
                                        <p:attrNameLst>
                                          <p:attrName>ppt_x</p:attrName>
                                        </p:attrNameLst>
                                      </p:cBhvr>
                                      <p:tavLst>
                                        <p:tav tm="0">
                                          <p:val>
                                            <p:strVal val="ppt_x"/>
                                          </p:val>
                                        </p:tav>
                                        <p:tav tm="100000">
                                          <p:val>
                                            <p:strVal val="1+ppt_w/2"/>
                                          </p:val>
                                        </p:tav>
                                      </p:tavLst>
                                    </p:anim>
                                    <p:anim calcmode="lin" valueType="num">
                                      <p:cBhvr additive="base">
                                        <p:cTn id="240" dur="2000"/>
                                        <p:tgtEl>
                                          <p:spTgt spid="10"/>
                                        </p:tgtEl>
                                        <p:attrNameLst>
                                          <p:attrName>ppt_y</p:attrName>
                                        </p:attrNameLst>
                                      </p:cBhvr>
                                      <p:tavLst>
                                        <p:tav tm="0">
                                          <p:val>
                                            <p:strVal val="ppt_y"/>
                                          </p:val>
                                        </p:tav>
                                        <p:tav tm="100000">
                                          <p:val>
                                            <p:strVal val="ppt_y"/>
                                          </p:val>
                                        </p:tav>
                                      </p:tavLst>
                                    </p:anim>
                                    <p:set>
                                      <p:cBhvr>
                                        <p:cTn id="241" dur="1" fill="hold">
                                          <p:stCondLst>
                                            <p:cond delay="1999"/>
                                          </p:stCondLst>
                                        </p:cTn>
                                        <p:tgtEl>
                                          <p:spTgt spid="10"/>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2"/>
                                        </p:tgtEl>
                                        <p:attrNameLst>
                                          <p:attrName>ppt_x</p:attrName>
                                        </p:attrNameLst>
                                      </p:cBhvr>
                                      <p:tavLst>
                                        <p:tav tm="0">
                                          <p:val>
                                            <p:strVal val="ppt_x"/>
                                          </p:val>
                                        </p:tav>
                                        <p:tav tm="100000">
                                          <p:val>
                                            <p:strVal val="1+ppt_w/2"/>
                                          </p:val>
                                        </p:tav>
                                      </p:tavLst>
                                    </p:anim>
                                    <p:anim calcmode="lin" valueType="num">
                                      <p:cBhvr additive="base">
                                        <p:cTn id="244" dur="2000"/>
                                        <p:tgtEl>
                                          <p:spTgt spid="12"/>
                                        </p:tgtEl>
                                        <p:attrNameLst>
                                          <p:attrName>ppt_y</p:attrName>
                                        </p:attrNameLst>
                                      </p:cBhvr>
                                      <p:tavLst>
                                        <p:tav tm="0">
                                          <p:val>
                                            <p:strVal val="ppt_y"/>
                                          </p:val>
                                        </p:tav>
                                        <p:tav tm="100000">
                                          <p:val>
                                            <p:strVal val="ppt_y"/>
                                          </p:val>
                                        </p:tav>
                                      </p:tavLst>
                                    </p:anim>
                                    <p:set>
                                      <p:cBhvr>
                                        <p:cTn id="245" dur="1" fill="hold">
                                          <p:stCondLst>
                                            <p:cond delay="1999"/>
                                          </p:stCondLst>
                                        </p:cTn>
                                        <p:tgtEl>
                                          <p:spTgt spid="12"/>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4"/>
                                        </p:tgtEl>
                                        <p:attrNameLst>
                                          <p:attrName>ppt_x</p:attrName>
                                        </p:attrNameLst>
                                      </p:cBhvr>
                                      <p:tavLst>
                                        <p:tav tm="0">
                                          <p:val>
                                            <p:strVal val="ppt_x"/>
                                          </p:val>
                                        </p:tav>
                                        <p:tav tm="100000">
                                          <p:val>
                                            <p:strVal val="1+ppt_w/2"/>
                                          </p:val>
                                        </p:tav>
                                      </p:tavLst>
                                    </p:anim>
                                    <p:anim calcmode="lin" valueType="num">
                                      <p:cBhvr additive="base">
                                        <p:cTn id="248" dur="2000"/>
                                        <p:tgtEl>
                                          <p:spTgt spid="14"/>
                                        </p:tgtEl>
                                        <p:attrNameLst>
                                          <p:attrName>ppt_y</p:attrName>
                                        </p:attrNameLst>
                                      </p:cBhvr>
                                      <p:tavLst>
                                        <p:tav tm="0">
                                          <p:val>
                                            <p:strVal val="ppt_y"/>
                                          </p:val>
                                        </p:tav>
                                        <p:tav tm="100000">
                                          <p:val>
                                            <p:strVal val="ppt_y"/>
                                          </p:val>
                                        </p:tav>
                                      </p:tavLst>
                                    </p:anim>
                                    <p:set>
                                      <p:cBhvr>
                                        <p:cTn id="249" dur="1" fill="hold">
                                          <p:stCondLst>
                                            <p:cond delay="1999"/>
                                          </p:stCondLst>
                                        </p:cTn>
                                        <p:tgtEl>
                                          <p:spTgt spid="14"/>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7"/>
                                        </p:tgtEl>
                                        <p:attrNameLst>
                                          <p:attrName>ppt_x</p:attrName>
                                        </p:attrNameLst>
                                      </p:cBhvr>
                                      <p:tavLst>
                                        <p:tav tm="0">
                                          <p:val>
                                            <p:strVal val="ppt_x"/>
                                          </p:val>
                                        </p:tav>
                                        <p:tav tm="100000">
                                          <p:val>
                                            <p:strVal val="1+ppt_w/2"/>
                                          </p:val>
                                        </p:tav>
                                      </p:tavLst>
                                    </p:anim>
                                    <p:anim calcmode="lin" valueType="num">
                                      <p:cBhvr additive="base">
                                        <p:cTn id="252" dur="2000"/>
                                        <p:tgtEl>
                                          <p:spTgt spid="17"/>
                                        </p:tgtEl>
                                        <p:attrNameLst>
                                          <p:attrName>ppt_y</p:attrName>
                                        </p:attrNameLst>
                                      </p:cBhvr>
                                      <p:tavLst>
                                        <p:tav tm="0">
                                          <p:val>
                                            <p:strVal val="ppt_y"/>
                                          </p:val>
                                        </p:tav>
                                        <p:tav tm="100000">
                                          <p:val>
                                            <p:strVal val="ppt_y"/>
                                          </p:val>
                                        </p:tav>
                                      </p:tavLst>
                                    </p:anim>
                                    <p:set>
                                      <p:cBhvr>
                                        <p:cTn id="253" dur="1" fill="hold">
                                          <p:stCondLst>
                                            <p:cond delay="1999"/>
                                          </p:stCondLst>
                                        </p:cTn>
                                        <p:tgtEl>
                                          <p:spTgt spid="17"/>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8"/>
                                        </p:tgtEl>
                                        <p:attrNameLst>
                                          <p:attrName>ppt_x</p:attrName>
                                        </p:attrNameLst>
                                      </p:cBhvr>
                                      <p:tavLst>
                                        <p:tav tm="0">
                                          <p:val>
                                            <p:strVal val="ppt_x"/>
                                          </p:val>
                                        </p:tav>
                                        <p:tav tm="100000">
                                          <p:val>
                                            <p:strVal val="1+ppt_w/2"/>
                                          </p:val>
                                        </p:tav>
                                      </p:tavLst>
                                    </p:anim>
                                    <p:anim calcmode="lin" valueType="num">
                                      <p:cBhvr additive="base">
                                        <p:cTn id="256" dur="2000"/>
                                        <p:tgtEl>
                                          <p:spTgt spid="18"/>
                                        </p:tgtEl>
                                        <p:attrNameLst>
                                          <p:attrName>ppt_y</p:attrName>
                                        </p:attrNameLst>
                                      </p:cBhvr>
                                      <p:tavLst>
                                        <p:tav tm="0">
                                          <p:val>
                                            <p:strVal val="ppt_y"/>
                                          </p:val>
                                        </p:tav>
                                        <p:tav tm="100000">
                                          <p:val>
                                            <p:strVal val="ppt_y"/>
                                          </p:val>
                                        </p:tav>
                                      </p:tavLst>
                                    </p:anim>
                                    <p:set>
                                      <p:cBhvr>
                                        <p:cTn id="257" dur="1" fill="hold">
                                          <p:stCondLst>
                                            <p:cond delay="1999"/>
                                          </p:stCondLst>
                                        </p:cTn>
                                        <p:tgtEl>
                                          <p:spTgt spid="18"/>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9"/>
                                        </p:tgtEl>
                                        <p:attrNameLst>
                                          <p:attrName>ppt_x</p:attrName>
                                        </p:attrNameLst>
                                      </p:cBhvr>
                                      <p:tavLst>
                                        <p:tav tm="0">
                                          <p:val>
                                            <p:strVal val="ppt_x"/>
                                          </p:val>
                                        </p:tav>
                                        <p:tav tm="100000">
                                          <p:val>
                                            <p:strVal val="1+ppt_w/2"/>
                                          </p:val>
                                        </p:tav>
                                      </p:tavLst>
                                    </p:anim>
                                    <p:anim calcmode="lin" valueType="num">
                                      <p:cBhvr additive="base">
                                        <p:cTn id="260" dur="2000"/>
                                        <p:tgtEl>
                                          <p:spTgt spid="19"/>
                                        </p:tgtEl>
                                        <p:attrNameLst>
                                          <p:attrName>ppt_y</p:attrName>
                                        </p:attrNameLst>
                                      </p:cBhvr>
                                      <p:tavLst>
                                        <p:tav tm="0">
                                          <p:val>
                                            <p:strVal val="ppt_y"/>
                                          </p:val>
                                        </p:tav>
                                        <p:tav tm="100000">
                                          <p:val>
                                            <p:strVal val="ppt_y"/>
                                          </p:val>
                                        </p:tav>
                                      </p:tavLst>
                                    </p:anim>
                                    <p:set>
                                      <p:cBhvr>
                                        <p:cTn id="261" dur="1" fill="hold">
                                          <p:stCondLst>
                                            <p:cond delay="1999"/>
                                          </p:stCondLst>
                                        </p:cTn>
                                        <p:tgtEl>
                                          <p:spTgt spid="19"/>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20"/>
                                        </p:tgtEl>
                                        <p:attrNameLst>
                                          <p:attrName>ppt_x</p:attrName>
                                        </p:attrNameLst>
                                      </p:cBhvr>
                                      <p:tavLst>
                                        <p:tav tm="0">
                                          <p:val>
                                            <p:strVal val="ppt_x"/>
                                          </p:val>
                                        </p:tav>
                                        <p:tav tm="100000">
                                          <p:val>
                                            <p:strVal val="1+ppt_w/2"/>
                                          </p:val>
                                        </p:tav>
                                      </p:tavLst>
                                    </p:anim>
                                    <p:anim calcmode="lin" valueType="num">
                                      <p:cBhvr additive="base">
                                        <p:cTn id="264" dur="2000"/>
                                        <p:tgtEl>
                                          <p:spTgt spid="20"/>
                                        </p:tgtEl>
                                        <p:attrNameLst>
                                          <p:attrName>ppt_y</p:attrName>
                                        </p:attrNameLst>
                                      </p:cBhvr>
                                      <p:tavLst>
                                        <p:tav tm="0">
                                          <p:val>
                                            <p:strVal val="ppt_y"/>
                                          </p:val>
                                        </p:tav>
                                        <p:tav tm="100000">
                                          <p:val>
                                            <p:strVal val="ppt_y"/>
                                          </p:val>
                                        </p:tav>
                                      </p:tavLst>
                                    </p:anim>
                                    <p:set>
                                      <p:cBhvr>
                                        <p:cTn id="265" dur="1" fill="hold">
                                          <p:stCondLst>
                                            <p:cond delay="1999"/>
                                          </p:stCondLst>
                                        </p:cTn>
                                        <p:tgtEl>
                                          <p:spTgt spid="20"/>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21"/>
                                        </p:tgtEl>
                                        <p:attrNameLst>
                                          <p:attrName>ppt_x</p:attrName>
                                        </p:attrNameLst>
                                      </p:cBhvr>
                                      <p:tavLst>
                                        <p:tav tm="0">
                                          <p:val>
                                            <p:strVal val="ppt_x"/>
                                          </p:val>
                                        </p:tav>
                                        <p:tav tm="100000">
                                          <p:val>
                                            <p:strVal val="1+ppt_w/2"/>
                                          </p:val>
                                        </p:tav>
                                      </p:tavLst>
                                    </p:anim>
                                    <p:anim calcmode="lin" valueType="num">
                                      <p:cBhvr additive="base">
                                        <p:cTn id="268" dur="2000"/>
                                        <p:tgtEl>
                                          <p:spTgt spid="21"/>
                                        </p:tgtEl>
                                        <p:attrNameLst>
                                          <p:attrName>ppt_y</p:attrName>
                                        </p:attrNameLst>
                                      </p:cBhvr>
                                      <p:tavLst>
                                        <p:tav tm="0">
                                          <p:val>
                                            <p:strVal val="ppt_y"/>
                                          </p:val>
                                        </p:tav>
                                        <p:tav tm="100000">
                                          <p:val>
                                            <p:strVal val="ppt_y"/>
                                          </p:val>
                                        </p:tav>
                                      </p:tavLst>
                                    </p:anim>
                                    <p:set>
                                      <p:cBhvr>
                                        <p:cTn id="269" dur="1" fill="hold">
                                          <p:stCondLst>
                                            <p:cond delay="1999"/>
                                          </p:stCondLst>
                                        </p:cTn>
                                        <p:tgtEl>
                                          <p:spTgt spid="21"/>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2"/>
                                        </p:tgtEl>
                                        <p:attrNameLst>
                                          <p:attrName>ppt_x</p:attrName>
                                        </p:attrNameLst>
                                      </p:cBhvr>
                                      <p:tavLst>
                                        <p:tav tm="0">
                                          <p:val>
                                            <p:strVal val="ppt_x"/>
                                          </p:val>
                                        </p:tav>
                                        <p:tav tm="100000">
                                          <p:val>
                                            <p:strVal val="1+ppt_w/2"/>
                                          </p:val>
                                        </p:tav>
                                      </p:tavLst>
                                    </p:anim>
                                    <p:anim calcmode="lin" valueType="num">
                                      <p:cBhvr additive="base">
                                        <p:cTn id="272" dur="2000"/>
                                        <p:tgtEl>
                                          <p:spTgt spid="22"/>
                                        </p:tgtEl>
                                        <p:attrNameLst>
                                          <p:attrName>ppt_y</p:attrName>
                                        </p:attrNameLst>
                                      </p:cBhvr>
                                      <p:tavLst>
                                        <p:tav tm="0">
                                          <p:val>
                                            <p:strVal val="ppt_y"/>
                                          </p:val>
                                        </p:tav>
                                        <p:tav tm="100000">
                                          <p:val>
                                            <p:strVal val="ppt_y"/>
                                          </p:val>
                                        </p:tav>
                                      </p:tavLst>
                                    </p:anim>
                                    <p:set>
                                      <p:cBhvr>
                                        <p:cTn id="273" dur="1" fill="hold">
                                          <p:stCondLst>
                                            <p:cond delay="1999"/>
                                          </p:stCondLst>
                                        </p:cTn>
                                        <p:tgtEl>
                                          <p:spTgt spid="22"/>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3"/>
                                        </p:tgtEl>
                                        <p:attrNameLst>
                                          <p:attrName>ppt_x</p:attrName>
                                        </p:attrNameLst>
                                      </p:cBhvr>
                                      <p:tavLst>
                                        <p:tav tm="0">
                                          <p:val>
                                            <p:strVal val="ppt_x"/>
                                          </p:val>
                                        </p:tav>
                                        <p:tav tm="100000">
                                          <p:val>
                                            <p:strVal val="1+ppt_w/2"/>
                                          </p:val>
                                        </p:tav>
                                      </p:tavLst>
                                    </p:anim>
                                    <p:anim calcmode="lin" valueType="num">
                                      <p:cBhvr additive="base">
                                        <p:cTn id="276" dur="2000"/>
                                        <p:tgtEl>
                                          <p:spTgt spid="23"/>
                                        </p:tgtEl>
                                        <p:attrNameLst>
                                          <p:attrName>ppt_y</p:attrName>
                                        </p:attrNameLst>
                                      </p:cBhvr>
                                      <p:tavLst>
                                        <p:tav tm="0">
                                          <p:val>
                                            <p:strVal val="ppt_y"/>
                                          </p:val>
                                        </p:tav>
                                        <p:tav tm="100000">
                                          <p:val>
                                            <p:strVal val="ppt_y"/>
                                          </p:val>
                                        </p:tav>
                                      </p:tavLst>
                                    </p:anim>
                                    <p:set>
                                      <p:cBhvr>
                                        <p:cTn id="277" dur="1" fill="hold">
                                          <p:stCondLst>
                                            <p:cond delay="1999"/>
                                          </p:stCondLst>
                                        </p:cTn>
                                        <p:tgtEl>
                                          <p:spTgt spid="23"/>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4"/>
                                        </p:tgtEl>
                                        <p:attrNameLst>
                                          <p:attrName>ppt_x</p:attrName>
                                        </p:attrNameLst>
                                      </p:cBhvr>
                                      <p:tavLst>
                                        <p:tav tm="0">
                                          <p:val>
                                            <p:strVal val="ppt_x"/>
                                          </p:val>
                                        </p:tav>
                                        <p:tav tm="100000">
                                          <p:val>
                                            <p:strVal val="1+ppt_w/2"/>
                                          </p:val>
                                        </p:tav>
                                      </p:tavLst>
                                    </p:anim>
                                    <p:anim calcmode="lin" valueType="num">
                                      <p:cBhvr additive="base">
                                        <p:cTn id="280" dur="2000"/>
                                        <p:tgtEl>
                                          <p:spTgt spid="24"/>
                                        </p:tgtEl>
                                        <p:attrNameLst>
                                          <p:attrName>ppt_y</p:attrName>
                                        </p:attrNameLst>
                                      </p:cBhvr>
                                      <p:tavLst>
                                        <p:tav tm="0">
                                          <p:val>
                                            <p:strVal val="ppt_y"/>
                                          </p:val>
                                        </p:tav>
                                        <p:tav tm="100000">
                                          <p:val>
                                            <p:strVal val="ppt_y"/>
                                          </p:val>
                                        </p:tav>
                                      </p:tavLst>
                                    </p:anim>
                                    <p:set>
                                      <p:cBhvr>
                                        <p:cTn id="281" dur="1" fill="hold">
                                          <p:stCondLst>
                                            <p:cond delay="1999"/>
                                          </p:stCondLst>
                                        </p:cTn>
                                        <p:tgtEl>
                                          <p:spTgt spid="24"/>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5"/>
                                        </p:tgtEl>
                                        <p:attrNameLst>
                                          <p:attrName>ppt_x</p:attrName>
                                        </p:attrNameLst>
                                      </p:cBhvr>
                                      <p:tavLst>
                                        <p:tav tm="0">
                                          <p:val>
                                            <p:strVal val="ppt_x"/>
                                          </p:val>
                                        </p:tav>
                                        <p:tav tm="100000">
                                          <p:val>
                                            <p:strVal val="1+ppt_w/2"/>
                                          </p:val>
                                        </p:tav>
                                      </p:tavLst>
                                    </p:anim>
                                    <p:anim calcmode="lin" valueType="num">
                                      <p:cBhvr additive="base">
                                        <p:cTn id="284" dur="2000"/>
                                        <p:tgtEl>
                                          <p:spTgt spid="25"/>
                                        </p:tgtEl>
                                        <p:attrNameLst>
                                          <p:attrName>ppt_y</p:attrName>
                                        </p:attrNameLst>
                                      </p:cBhvr>
                                      <p:tavLst>
                                        <p:tav tm="0">
                                          <p:val>
                                            <p:strVal val="ppt_y"/>
                                          </p:val>
                                        </p:tav>
                                        <p:tav tm="100000">
                                          <p:val>
                                            <p:strVal val="ppt_y"/>
                                          </p:val>
                                        </p:tav>
                                      </p:tavLst>
                                    </p:anim>
                                    <p:set>
                                      <p:cBhvr>
                                        <p:cTn id="285" dur="1" fill="hold">
                                          <p:stCondLst>
                                            <p:cond delay="1999"/>
                                          </p:stCondLst>
                                        </p:cTn>
                                        <p:tgtEl>
                                          <p:spTgt spid="25"/>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6"/>
                                        </p:tgtEl>
                                        <p:attrNameLst>
                                          <p:attrName>ppt_x</p:attrName>
                                        </p:attrNameLst>
                                      </p:cBhvr>
                                      <p:tavLst>
                                        <p:tav tm="0">
                                          <p:val>
                                            <p:strVal val="ppt_x"/>
                                          </p:val>
                                        </p:tav>
                                        <p:tav tm="100000">
                                          <p:val>
                                            <p:strVal val="1+ppt_w/2"/>
                                          </p:val>
                                        </p:tav>
                                      </p:tavLst>
                                    </p:anim>
                                    <p:anim calcmode="lin" valueType="num">
                                      <p:cBhvr additive="base">
                                        <p:cTn id="288" dur="2000"/>
                                        <p:tgtEl>
                                          <p:spTgt spid="26"/>
                                        </p:tgtEl>
                                        <p:attrNameLst>
                                          <p:attrName>ppt_y</p:attrName>
                                        </p:attrNameLst>
                                      </p:cBhvr>
                                      <p:tavLst>
                                        <p:tav tm="0">
                                          <p:val>
                                            <p:strVal val="ppt_y"/>
                                          </p:val>
                                        </p:tav>
                                        <p:tav tm="100000">
                                          <p:val>
                                            <p:strVal val="ppt_y"/>
                                          </p:val>
                                        </p:tav>
                                      </p:tavLst>
                                    </p:anim>
                                    <p:set>
                                      <p:cBhvr>
                                        <p:cTn id="289" dur="1" fill="hold">
                                          <p:stCondLst>
                                            <p:cond delay="1999"/>
                                          </p:stCondLst>
                                        </p:cTn>
                                        <p:tgtEl>
                                          <p:spTgt spid="26"/>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7"/>
                                        </p:tgtEl>
                                        <p:attrNameLst>
                                          <p:attrName>ppt_x</p:attrName>
                                        </p:attrNameLst>
                                      </p:cBhvr>
                                      <p:tavLst>
                                        <p:tav tm="0">
                                          <p:val>
                                            <p:strVal val="ppt_x"/>
                                          </p:val>
                                        </p:tav>
                                        <p:tav tm="100000">
                                          <p:val>
                                            <p:strVal val="1+ppt_w/2"/>
                                          </p:val>
                                        </p:tav>
                                      </p:tavLst>
                                    </p:anim>
                                    <p:anim calcmode="lin" valueType="num">
                                      <p:cBhvr additive="base">
                                        <p:cTn id="292" dur="2000"/>
                                        <p:tgtEl>
                                          <p:spTgt spid="27"/>
                                        </p:tgtEl>
                                        <p:attrNameLst>
                                          <p:attrName>ppt_y</p:attrName>
                                        </p:attrNameLst>
                                      </p:cBhvr>
                                      <p:tavLst>
                                        <p:tav tm="0">
                                          <p:val>
                                            <p:strVal val="ppt_y"/>
                                          </p:val>
                                        </p:tav>
                                        <p:tav tm="100000">
                                          <p:val>
                                            <p:strVal val="ppt_y"/>
                                          </p:val>
                                        </p:tav>
                                      </p:tavLst>
                                    </p:anim>
                                    <p:set>
                                      <p:cBhvr>
                                        <p:cTn id="293" dur="1" fill="hold">
                                          <p:stCondLst>
                                            <p:cond delay="1999"/>
                                          </p:stCondLst>
                                        </p:cTn>
                                        <p:tgtEl>
                                          <p:spTgt spid="27"/>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8"/>
                                        </p:tgtEl>
                                        <p:attrNameLst>
                                          <p:attrName>ppt_x</p:attrName>
                                        </p:attrNameLst>
                                      </p:cBhvr>
                                      <p:tavLst>
                                        <p:tav tm="0">
                                          <p:val>
                                            <p:strVal val="ppt_x"/>
                                          </p:val>
                                        </p:tav>
                                        <p:tav tm="100000">
                                          <p:val>
                                            <p:strVal val="1+ppt_w/2"/>
                                          </p:val>
                                        </p:tav>
                                      </p:tavLst>
                                    </p:anim>
                                    <p:anim calcmode="lin" valueType="num">
                                      <p:cBhvr additive="base">
                                        <p:cTn id="296" dur="2000"/>
                                        <p:tgtEl>
                                          <p:spTgt spid="28"/>
                                        </p:tgtEl>
                                        <p:attrNameLst>
                                          <p:attrName>ppt_y</p:attrName>
                                        </p:attrNameLst>
                                      </p:cBhvr>
                                      <p:tavLst>
                                        <p:tav tm="0">
                                          <p:val>
                                            <p:strVal val="ppt_y"/>
                                          </p:val>
                                        </p:tav>
                                        <p:tav tm="100000">
                                          <p:val>
                                            <p:strVal val="ppt_y"/>
                                          </p:val>
                                        </p:tav>
                                      </p:tavLst>
                                    </p:anim>
                                    <p:set>
                                      <p:cBhvr>
                                        <p:cTn id="297" dur="1" fill="hold">
                                          <p:stCondLst>
                                            <p:cond delay="1999"/>
                                          </p:stCondLst>
                                        </p:cTn>
                                        <p:tgtEl>
                                          <p:spTgt spid="28"/>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9"/>
                                        </p:tgtEl>
                                        <p:attrNameLst>
                                          <p:attrName>ppt_x</p:attrName>
                                        </p:attrNameLst>
                                      </p:cBhvr>
                                      <p:tavLst>
                                        <p:tav tm="0">
                                          <p:val>
                                            <p:strVal val="ppt_x"/>
                                          </p:val>
                                        </p:tav>
                                        <p:tav tm="100000">
                                          <p:val>
                                            <p:strVal val="1+ppt_w/2"/>
                                          </p:val>
                                        </p:tav>
                                      </p:tavLst>
                                    </p:anim>
                                    <p:anim calcmode="lin" valueType="num">
                                      <p:cBhvr additive="base">
                                        <p:cTn id="300" dur="2000"/>
                                        <p:tgtEl>
                                          <p:spTgt spid="29"/>
                                        </p:tgtEl>
                                        <p:attrNameLst>
                                          <p:attrName>ppt_y</p:attrName>
                                        </p:attrNameLst>
                                      </p:cBhvr>
                                      <p:tavLst>
                                        <p:tav tm="0">
                                          <p:val>
                                            <p:strVal val="ppt_y"/>
                                          </p:val>
                                        </p:tav>
                                        <p:tav tm="100000">
                                          <p:val>
                                            <p:strVal val="ppt_y"/>
                                          </p:val>
                                        </p:tav>
                                      </p:tavLst>
                                    </p:anim>
                                    <p:set>
                                      <p:cBhvr>
                                        <p:cTn id="301" dur="1" fill="hold">
                                          <p:stCondLst>
                                            <p:cond delay="1999"/>
                                          </p:stCondLst>
                                        </p:cTn>
                                        <p:tgtEl>
                                          <p:spTgt spid="29"/>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7"/>
                                        </p:tgtEl>
                                        <p:attrNameLst>
                                          <p:attrName>ppt_x</p:attrName>
                                        </p:attrNameLst>
                                      </p:cBhvr>
                                      <p:tavLst>
                                        <p:tav tm="0">
                                          <p:val>
                                            <p:strVal val="ppt_x"/>
                                          </p:val>
                                        </p:tav>
                                        <p:tav tm="100000">
                                          <p:val>
                                            <p:strVal val="0-ppt_w/2"/>
                                          </p:val>
                                        </p:tav>
                                      </p:tavLst>
                                    </p:anim>
                                    <p:anim calcmode="lin" valueType="num">
                                      <p:cBhvr additive="base">
                                        <p:cTn id="304" dur="2000"/>
                                        <p:tgtEl>
                                          <p:spTgt spid="7"/>
                                        </p:tgtEl>
                                        <p:attrNameLst>
                                          <p:attrName>ppt_y</p:attrName>
                                        </p:attrNameLst>
                                      </p:cBhvr>
                                      <p:tavLst>
                                        <p:tav tm="0">
                                          <p:val>
                                            <p:strVal val="ppt_y"/>
                                          </p:val>
                                        </p:tav>
                                        <p:tav tm="100000">
                                          <p:val>
                                            <p:strVal val="ppt_y"/>
                                          </p:val>
                                        </p:tav>
                                      </p:tavLst>
                                    </p:anim>
                                    <p:set>
                                      <p:cBhvr>
                                        <p:cTn id="305" dur="1" fill="hold">
                                          <p:stCondLst>
                                            <p:cond delay="1999"/>
                                          </p:stCondLst>
                                        </p:cTn>
                                        <p:tgtEl>
                                          <p:spTgt spid="7"/>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9"/>
                                        </p:tgtEl>
                                        <p:attrNameLst>
                                          <p:attrName>ppt_x</p:attrName>
                                        </p:attrNameLst>
                                      </p:cBhvr>
                                      <p:tavLst>
                                        <p:tav tm="0">
                                          <p:val>
                                            <p:strVal val="ppt_x"/>
                                          </p:val>
                                        </p:tav>
                                        <p:tav tm="100000">
                                          <p:val>
                                            <p:strVal val="0-ppt_w/2"/>
                                          </p:val>
                                        </p:tav>
                                      </p:tavLst>
                                    </p:anim>
                                    <p:anim calcmode="lin" valueType="num">
                                      <p:cBhvr additive="base">
                                        <p:cTn id="308" dur="2000"/>
                                        <p:tgtEl>
                                          <p:spTgt spid="9"/>
                                        </p:tgtEl>
                                        <p:attrNameLst>
                                          <p:attrName>ppt_y</p:attrName>
                                        </p:attrNameLst>
                                      </p:cBhvr>
                                      <p:tavLst>
                                        <p:tav tm="0">
                                          <p:val>
                                            <p:strVal val="ppt_y"/>
                                          </p:val>
                                        </p:tav>
                                        <p:tav tm="100000">
                                          <p:val>
                                            <p:strVal val="ppt_y"/>
                                          </p:val>
                                        </p:tav>
                                      </p:tavLst>
                                    </p:anim>
                                    <p:set>
                                      <p:cBhvr>
                                        <p:cTn id="309" dur="1" fill="hold">
                                          <p:stCondLst>
                                            <p:cond delay="1999"/>
                                          </p:stCondLst>
                                        </p:cTn>
                                        <p:tgtEl>
                                          <p:spTgt spid="9"/>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11"/>
                                        </p:tgtEl>
                                        <p:attrNameLst>
                                          <p:attrName>ppt_x</p:attrName>
                                        </p:attrNameLst>
                                      </p:cBhvr>
                                      <p:tavLst>
                                        <p:tav tm="0">
                                          <p:val>
                                            <p:strVal val="ppt_x"/>
                                          </p:val>
                                        </p:tav>
                                        <p:tav tm="100000">
                                          <p:val>
                                            <p:strVal val="0-ppt_w/2"/>
                                          </p:val>
                                        </p:tav>
                                      </p:tavLst>
                                    </p:anim>
                                    <p:anim calcmode="lin" valueType="num">
                                      <p:cBhvr additive="base">
                                        <p:cTn id="312" dur="2000"/>
                                        <p:tgtEl>
                                          <p:spTgt spid="11"/>
                                        </p:tgtEl>
                                        <p:attrNameLst>
                                          <p:attrName>ppt_y</p:attrName>
                                        </p:attrNameLst>
                                      </p:cBhvr>
                                      <p:tavLst>
                                        <p:tav tm="0">
                                          <p:val>
                                            <p:strVal val="ppt_y"/>
                                          </p:val>
                                        </p:tav>
                                        <p:tav tm="100000">
                                          <p:val>
                                            <p:strVal val="ppt_y"/>
                                          </p:val>
                                        </p:tav>
                                      </p:tavLst>
                                    </p:anim>
                                    <p:set>
                                      <p:cBhvr>
                                        <p:cTn id="313" dur="1" fill="hold">
                                          <p:stCondLst>
                                            <p:cond delay="1999"/>
                                          </p:stCondLst>
                                        </p:cTn>
                                        <p:tgtEl>
                                          <p:spTgt spid="11"/>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3"/>
                                        </p:tgtEl>
                                        <p:attrNameLst>
                                          <p:attrName>ppt_x</p:attrName>
                                        </p:attrNameLst>
                                      </p:cBhvr>
                                      <p:tavLst>
                                        <p:tav tm="0">
                                          <p:val>
                                            <p:strVal val="ppt_x"/>
                                          </p:val>
                                        </p:tav>
                                        <p:tav tm="100000">
                                          <p:val>
                                            <p:strVal val="0-ppt_w/2"/>
                                          </p:val>
                                        </p:tav>
                                      </p:tavLst>
                                    </p:anim>
                                    <p:anim calcmode="lin" valueType="num">
                                      <p:cBhvr additive="base">
                                        <p:cTn id="316" dur="2000"/>
                                        <p:tgtEl>
                                          <p:spTgt spid="13"/>
                                        </p:tgtEl>
                                        <p:attrNameLst>
                                          <p:attrName>ppt_y</p:attrName>
                                        </p:attrNameLst>
                                      </p:cBhvr>
                                      <p:tavLst>
                                        <p:tav tm="0">
                                          <p:val>
                                            <p:strVal val="ppt_y"/>
                                          </p:val>
                                        </p:tav>
                                        <p:tav tm="100000">
                                          <p:val>
                                            <p:strVal val="ppt_y"/>
                                          </p:val>
                                        </p:tav>
                                      </p:tavLst>
                                    </p:anim>
                                    <p:set>
                                      <p:cBhvr>
                                        <p:cTn id="317" dur="1" fill="hold">
                                          <p:stCondLst>
                                            <p:cond delay="1999"/>
                                          </p:stCondLst>
                                        </p:cTn>
                                        <p:tgtEl>
                                          <p:spTgt spid="13"/>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5"/>
                                        </p:tgtEl>
                                        <p:attrNameLst>
                                          <p:attrName>ppt_x</p:attrName>
                                        </p:attrNameLst>
                                      </p:cBhvr>
                                      <p:tavLst>
                                        <p:tav tm="0">
                                          <p:val>
                                            <p:strVal val="ppt_x"/>
                                          </p:val>
                                        </p:tav>
                                        <p:tav tm="100000">
                                          <p:val>
                                            <p:strVal val="0-ppt_w/2"/>
                                          </p:val>
                                        </p:tav>
                                      </p:tavLst>
                                    </p:anim>
                                    <p:anim calcmode="lin" valueType="num">
                                      <p:cBhvr additive="base">
                                        <p:cTn id="320" dur="2000"/>
                                        <p:tgtEl>
                                          <p:spTgt spid="15"/>
                                        </p:tgtEl>
                                        <p:attrNameLst>
                                          <p:attrName>ppt_y</p:attrName>
                                        </p:attrNameLst>
                                      </p:cBhvr>
                                      <p:tavLst>
                                        <p:tav tm="0">
                                          <p:val>
                                            <p:strVal val="ppt_y"/>
                                          </p:val>
                                        </p:tav>
                                        <p:tav tm="100000">
                                          <p:val>
                                            <p:strVal val="ppt_y"/>
                                          </p:val>
                                        </p:tav>
                                      </p:tavLst>
                                    </p:anim>
                                    <p:set>
                                      <p:cBhvr>
                                        <p:cTn id="321" dur="1" fill="hold">
                                          <p:stCondLst>
                                            <p:cond delay="1999"/>
                                          </p:stCondLst>
                                        </p:cTn>
                                        <p:tgtEl>
                                          <p:spTgt spid="15"/>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6"/>
                                        </p:tgtEl>
                                        <p:attrNameLst>
                                          <p:attrName>ppt_x</p:attrName>
                                        </p:attrNameLst>
                                      </p:cBhvr>
                                      <p:tavLst>
                                        <p:tav tm="0">
                                          <p:val>
                                            <p:strVal val="ppt_x"/>
                                          </p:val>
                                        </p:tav>
                                        <p:tav tm="100000">
                                          <p:val>
                                            <p:strVal val="0-ppt_w/2"/>
                                          </p:val>
                                        </p:tav>
                                      </p:tavLst>
                                    </p:anim>
                                    <p:anim calcmode="lin" valueType="num">
                                      <p:cBhvr additive="base">
                                        <p:cTn id="324" dur="2000"/>
                                        <p:tgtEl>
                                          <p:spTgt spid="16"/>
                                        </p:tgtEl>
                                        <p:attrNameLst>
                                          <p:attrName>ppt_y</p:attrName>
                                        </p:attrNameLst>
                                      </p:cBhvr>
                                      <p:tavLst>
                                        <p:tav tm="0">
                                          <p:val>
                                            <p:strVal val="ppt_y"/>
                                          </p:val>
                                        </p:tav>
                                        <p:tav tm="100000">
                                          <p:val>
                                            <p:strVal val="ppt_y"/>
                                          </p:val>
                                        </p:tav>
                                      </p:tavLst>
                                    </p:anim>
                                    <p:set>
                                      <p:cBhvr>
                                        <p:cTn id="325" dur="1" fill="hold">
                                          <p:stCondLst>
                                            <p:cond delay="1999"/>
                                          </p:stCondLst>
                                        </p:cTn>
                                        <p:tgtEl>
                                          <p:spTgt spid="16"/>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30"/>
                                        </p:tgtEl>
                                        <p:attrNameLst>
                                          <p:attrName>ppt_x</p:attrName>
                                        </p:attrNameLst>
                                      </p:cBhvr>
                                      <p:tavLst>
                                        <p:tav tm="0">
                                          <p:val>
                                            <p:strVal val="ppt_x"/>
                                          </p:val>
                                        </p:tav>
                                        <p:tav tm="100000">
                                          <p:val>
                                            <p:strVal val="0-ppt_w/2"/>
                                          </p:val>
                                        </p:tav>
                                      </p:tavLst>
                                    </p:anim>
                                    <p:anim calcmode="lin" valueType="num">
                                      <p:cBhvr additive="base">
                                        <p:cTn id="328" dur="2000"/>
                                        <p:tgtEl>
                                          <p:spTgt spid="30"/>
                                        </p:tgtEl>
                                        <p:attrNameLst>
                                          <p:attrName>ppt_y</p:attrName>
                                        </p:attrNameLst>
                                      </p:cBhvr>
                                      <p:tavLst>
                                        <p:tav tm="0">
                                          <p:val>
                                            <p:strVal val="ppt_y"/>
                                          </p:val>
                                        </p:tav>
                                        <p:tav tm="100000">
                                          <p:val>
                                            <p:strVal val="ppt_y"/>
                                          </p:val>
                                        </p:tav>
                                      </p:tavLst>
                                    </p:anim>
                                    <p:set>
                                      <p:cBhvr>
                                        <p:cTn id="329" dur="1" fill="hold">
                                          <p:stCondLst>
                                            <p:cond delay="1999"/>
                                          </p:stCondLst>
                                        </p:cTn>
                                        <p:tgtEl>
                                          <p:spTgt spid="30"/>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ppt_y"/>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ppt_y"/>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ppt_y"/>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ppt_y"/>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ppt_y"/>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ppt_y"/>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ppt_y"/>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8"/>
                                        </p:tgtEl>
                                        <p:attrNameLst>
                                          <p:attrName>ppt_x</p:attrName>
                                        </p:attrNameLst>
                                      </p:cBhvr>
                                      <p:tavLst>
                                        <p:tav tm="0">
                                          <p:val>
                                            <p:strVal val="ppt_x"/>
                                          </p:val>
                                        </p:tav>
                                        <p:tav tm="100000">
                                          <p:val>
                                            <p:strVal val="0-ppt_w/2"/>
                                          </p:val>
                                        </p:tav>
                                      </p:tavLst>
                                    </p:anim>
                                    <p:anim calcmode="lin" valueType="num">
                                      <p:cBhvr additive="base">
                                        <p:cTn id="360" dur="2000"/>
                                        <p:tgtEl>
                                          <p:spTgt spid="38"/>
                                        </p:tgtEl>
                                        <p:attrNameLst>
                                          <p:attrName>ppt_y</p:attrName>
                                        </p:attrNameLst>
                                      </p:cBhvr>
                                      <p:tavLst>
                                        <p:tav tm="0">
                                          <p:val>
                                            <p:strVal val="ppt_y"/>
                                          </p:val>
                                        </p:tav>
                                        <p:tav tm="100000">
                                          <p:val>
                                            <p:strVal val="ppt_y"/>
                                          </p:val>
                                        </p:tav>
                                      </p:tavLst>
                                    </p:anim>
                                    <p:set>
                                      <p:cBhvr>
                                        <p:cTn id="361" dur="1" fill="hold">
                                          <p:stCondLst>
                                            <p:cond delay="1999"/>
                                          </p:stCondLst>
                                        </p:cTn>
                                        <p:tgtEl>
                                          <p:spTgt spid="38"/>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9"/>
                                        </p:tgtEl>
                                        <p:attrNameLst>
                                          <p:attrName>ppt_x</p:attrName>
                                        </p:attrNameLst>
                                      </p:cBhvr>
                                      <p:tavLst>
                                        <p:tav tm="0">
                                          <p:val>
                                            <p:strVal val="ppt_x"/>
                                          </p:val>
                                        </p:tav>
                                        <p:tav tm="100000">
                                          <p:val>
                                            <p:strVal val="0-ppt_w/2"/>
                                          </p:val>
                                        </p:tav>
                                      </p:tavLst>
                                    </p:anim>
                                    <p:anim calcmode="lin" valueType="num">
                                      <p:cBhvr additive="base">
                                        <p:cTn id="364" dur="2000"/>
                                        <p:tgtEl>
                                          <p:spTgt spid="39"/>
                                        </p:tgtEl>
                                        <p:attrNameLst>
                                          <p:attrName>ppt_y</p:attrName>
                                        </p:attrNameLst>
                                      </p:cBhvr>
                                      <p:tavLst>
                                        <p:tav tm="0">
                                          <p:val>
                                            <p:strVal val="ppt_y"/>
                                          </p:val>
                                        </p:tav>
                                        <p:tav tm="100000">
                                          <p:val>
                                            <p:strVal val="ppt_y"/>
                                          </p:val>
                                        </p:tav>
                                      </p:tavLst>
                                    </p:anim>
                                    <p:set>
                                      <p:cBhvr>
                                        <p:cTn id="365" dur="1" fill="hold">
                                          <p:stCondLst>
                                            <p:cond delay="1999"/>
                                          </p:stCondLst>
                                        </p:cTn>
                                        <p:tgtEl>
                                          <p:spTgt spid="39"/>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40"/>
                                        </p:tgtEl>
                                        <p:attrNameLst>
                                          <p:attrName>ppt_x</p:attrName>
                                        </p:attrNameLst>
                                      </p:cBhvr>
                                      <p:tavLst>
                                        <p:tav tm="0">
                                          <p:val>
                                            <p:strVal val="ppt_x"/>
                                          </p:val>
                                        </p:tav>
                                        <p:tav tm="100000">
                                          <p:val>
                                            <p:strVal val="0-ppt_w/2"/>
                                          </p:val>
                                        </p:tav>
                                      </p:tavLst>
                                    </p:anim>
                                    <p:anim calcmode="lin" valueType="num">
                                      <p:cBhvr additive="base">
                                        <p:cTn id="368" dur="2000"/>
                                        <p:tgtEl>
                                          <p:spTgt spid="40"/>
                                        </p:tgtEl>
                                        <p:attrNameLst>
                                          <p:attrName>ppt_y</p:attrName>
                                        </p:attrNameLst>
                                      </p:cBhvr>
                                      <p:tavLst>
                                        <p:tav tm="0">
                                          <p:val>
                                            <p:strVal val="ppt_y"/>
                                          </p:val>
                                        </p:tav>
                                        <p:tav tm="100000">
                                          <p:val>
                                            <p:strVal val="ppt_y"/>
                                          </p:val>
                                        </p:tav>
                                      </p:tavLst>
                                    </p:anim>
                                    <p:set>
                                      <p:cBhvr>
                                        <p:cTn id="369" dur="1" fill="hold">
                                          <p:stCondLst>
                                            <p:cond delay="1999"/>
                                          </p:stCondLst>
                                        </p:cTn>
                                        <p:tgtEl>
                                          <p:spTgt spid="40"/>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41"/>
                                        </p:tgtEl>
                                        <p:attrNameLst>
                                          <p:attrName>ppt_x</p:attrName>
                                        </p:attrNameLst>
                                      </p:cBhvr>
                                      <p:tavLst>
                                        <p:tav tm="0">
                                          <p:val>
                                            <p:strVal val="ppt_x"/>
                                          </p:val>
                                        </p:tav>
                                        <p:tav tm="100000">
                                          <p:val>
                                            <p:strVal val="0-ppt_w/2"/>
                                          </p:val>
                                        </p:tav>
                                      </p:tavLst>
                                    </p:anim>
                                    <p:anim calcmode="lin" valueType="num">
                                      <p:cBhvr additive="base">
                                        <p:cTn id="372" dur="2000"/>
                                        <p:tgtEl>
                                          <p:spTgt spid="41"/>
                                        </p:tgtEl>
                                        <p:attrNameLst>
                                          <p:attrName>ppt_y</p:attrName>
                                        </p:attrNameLst>
                                      </p:cBhvr>
                                      <p:tavLst>
                                        <p:tav tm="0">
                                          <p:val>
                                            <p:strVal val="ppt_y"/>
                                          </p:val>
                                        </p:tav>
                                        <p:tav tm="100000">
                                          <p:val>
                                            <p:strVal val="ppt_y"/>
                                          </p:val>
                                        </p:tav>
                                      </p:tavLst>
                                    </p:anim>
                                    <p:set>
                                      <p:cBhvr>
                                        <p:cTn id="373" dur="1" fill="hold">
                                          <p:stCondLst>
                                            <p:cond delay="1999"/>
                                          </p:stCondLst>
                                        </p:cTn>
                                        <p:tgtEl>
                                          <p:spTgt spid="41"/>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2"/>
                                        </p:tgtEl>
                                        <p:attrNameLst>
                                          <p:attrName>ppt_x</p:attrName>
                                        </p:attrNameLst>
                                      </p:cBhvr>
                                      <p:tavLst>
                                        <p:tav tm="0">
                                          <p:val>
                                            <p:strVal val="ppt_x"/>
                                          </p:val>
                                        </p:tav>
                                        <p:tav tm="100000">
                                          <p:val>
                                            <p:strVal val="0-ppt_w/2"/>
                                          </p:val>
                                        </p:tav>
                                      </p:tavLst>
                                    </p:anim>
                                    <p:anim calcmode="lin" valueType="num">
                                      <p:cBhvr additive="base">
                                        <p:cTn id="376" dur="2000"/>
                                        <p:tgtEl>
                                          <p:spTgt spid="42"/>
                                        </p:tgtEl>
                                        <p:attrNameLst>
                                          <p:attrName>ppt_y</p:attrName>
                                        </p:attrNameLst>
                                      </p:cBhvr>
                                      <p:tavLst>
                                        <p:tav tm="0">
                                          <p:val>
                                            <p:strVal val="ppt_y"/>
                                          </p:val>
                                        </p:tav>
                                        <p:tav tm="100000">
                                          <p:val>
                                            <p:strVal val="ppt_y"/>
                                          </p:val>
                                        </p:tav>
                                      </p:tavLst>
                                    </p:anim>
                                    <p:set>
                                      <p:cBhvr>
                                        <p:cTn id="377" dur="1" fill="hold">
                                          <p:stCondLst>
                                            <p:cond delay="1999"/>
                                          </p:stCondLst>
                                        </p:cTn>
                                        <p:tgtEl>
                                          <p:spTgt spid="42"/>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6"/>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8"/>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10"/>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2"/>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4"/>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7"/>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8"/>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9"/>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20"/>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21"/>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2"/>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3"/>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4"/>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5"/>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6"/>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7"/>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8"/>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9"/>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7"/>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9"/>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11"/>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3"/>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5"/>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6"/>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0"/>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31"/>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2"/>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3"/>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4"/>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5"/>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6"/>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7"/>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8"/>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9"/>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40"/>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41"/>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2"/>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par>
                          <p:cTn id="456" fill="hold">
                            <p:stCondLst>
                              <p:cond delay="4000"/>
                            </p:stCondLst>
                            <p:childTnLst>
                              <p:par>
                                <p:cTn id="457" presetID="12" presetClass="entr" presetSubtype="4" fill="hold" nodeType="afterEffect">
                                  <p:stCondLst>
                                    <p:cond delay="0"/>
                                  </p:stCondLst>
                                  <p:childTnLst>
                                    <p:set>
                                      <p:cBhvr>
                                        <p:cTn id="458" dur="1" fill="hold">
                                          <p:stCondLst>
                                            <p:cond delay="0"/>
                                          </p:stCondLst>
                                        </p:cTn>
                                        <p:tgtEl>
                                          <p:spTgt spid="46"/>
                                        </p:tgtEl>
                                        <p:attrNameLst>
                                          <p:attrName>style.visibility</p:attrName>
                                        </p:attrNameLst>
                                      </p:cBhvr>
                                      <p:to>
                                        <p:strVal val="visible"/>
                                      </p:to>
                                    </p:set>
                                    <p:animEffect transition="in" filter="slide(fromBottom)">
                                      <p:cBhvr>
                                        <p:cTn id="459" dur="2000"/>
                                        <p:tgtEl>
                                          <p:spTgt spid="46"/>
                                        </p:tgtEl>
                                      </p:cBhvr>
                                    </p:animEffect>
                                  </p:childTnLst>
                                </p:cTn>
                              </p:par>
                              <p:par>
                                <p:cTn id="460" presetID="12" presetClass="entr" presetSubtype="1" fill="hold" nodeType="withEffect">
                                  <p:stCondLst>
                                    <p:cond delay="0"/>
                                  </p:stCondLst>
                                  <p:childTnLst>
                                    <p:set>
                                      <p:cBhvr>
                                        <p:cTn id="461" dur="1" fill="hold">
                                          <p:stCondLst>
                                            <p:cond delay="0"/>
                                          </p:stCondLst>
                                        </p:cTn>
                                        <p:tgtEl>
                                          <p:spTgt spid="47"/>
                                        </p:tgtEl>
                                        <p:attrNameLst>
                                          <p:attrName>style.visibility</p:attrName>
                                        </p:attrNameLst>
                                      </p:cBhvr>
                                      <p:to>
                                        <p:strVal val="visible"/>
                                      </p:to>
                                    </p:set>
                                    <p:animEffect transition="in" filter="slide(fromTop)">
                                      <p:cBhvr>
                                        <p:cTn id="462" dur="2000"/>
                                        <p:tgtEl>
                                          <p:spTgt spid="47"/>
                                        </p:tgtEl>
                                      </p:cBhvr>
                                    </p:animEffect>
                                  </p:childTnLst>
                                </p:cTn>
                              </p:par>
                            </p:childTnLst>
                          </p:cTn>
                        </p:par>
                        <p:par>
                          <p:cTn id="463" fill="hold">
                            <p:stCondLst>
                              <p:cond delay="6000"/>
                            </p:stCondLst>
                            <p:childTnLst>
                              <p:par>
                                <p:cTn id="464" presetID="12" presetClass="entr" presetSubtype="8" fill="hold" nodeType="afterEffect">
                                  <p:stCondLst>
                                    <p:cond delay="0"/>
                                  </p:stCondLst>
                                  <p:childTnLst>
                                    <p:set>
                                      <p:cBhvr>
                                        <p:cTn id="465" dur="1" fill="hold">
                                          <p:stCondLst>
                                            <p:cond delay="0"/>
                                          </p:stCondLst>
                                        </p:cTn>
                                        <p:tgtEl>
                                          <p:spTgt spid="45"/>
                                        </p:tgtEl>
                                        <p:attrNameLst>
                                          <p:attrName>style.visibility</p:attrName>
                                        </p:attrNameLst>
                                      </p:cBhvr>
                                      <p:to>
                                        <p:strVal val="visible"/>
                                      </p:to>
                                    </p:set>
                                    <p:animEffect transition="in" filter="slide(fromLeft)">
                                      <p:cBhvr>
                                        <p:cTn id="466" dur="2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6200000">
            <a:off x="-5976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5400000">
            <a:off x="-55979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6200000">
            <a:off x="-55979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5400000">
            <a:off x="-5976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6200000">
            <a:off x="44030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5400000">
            <a:off x="44030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6200000">
            <a:off x="940369"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5400000">
            <a:off x="94036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6200000">
            <a:off x="144046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5400000">
            <a:off x="144046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6200000">
            <a:off x="1940501"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5400000">
            <a:off x="194050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6200000">
            <a:off x="2404848" y="1506332"/>
            <a:ext cx="1577168" cy="386135"/>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5400000">
            <a:off x="244056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6200000">
            <a:off x="2869195"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5400000">
            <a:off x="294063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6200000">
            <a:off x="336929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5400000">
            <a:off x="344069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6200000">
            <a:off x="386932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5400000">
            <a:off x="394076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6200000">
            <a:off x="436939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5400000">
            <a:off x="444083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6200000">
            <a:off x="4869459"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5400000">
            <a:off x="494089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6200000">
            <a:off x="5369556" y="1470616"/>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5400000">
            <a:off x="544099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6200000">
            <a:off x="5869590" y="1470616"/>
            <a:ext cx="1577168" cy="457572"/>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5400000">
            <a:off x="594102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6200000">
            <a:off x="6369657" y="141703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5400000">
            <a:off x="644109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6200000">
            <a:off x="6869723" y="1488473"/>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5400000">
            <a:off x="694116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16200000">
            <a:off x="7369789" y="1488473"/>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5400000">
            <a:off x="744122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16200000">
            <a:off x="7926821" y="1502945"/>
            <a:ext cx="1577168" cy="428629"/>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5400000">
            <a:off x="7926820" y="3146021"/>
            <a:ext cx="1577168" cy="428628"/>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0-#ppt_w/2"/>
                                          </p:val>
                                        </p:tav>
                                        <p:tav tm="100000">
                                          <p:val>
                                            <p:strVal val="#ppt_x"/>
                                          </p:val>
                                        </p:tav>
                                      </p:tavLst>
                                    </p:anim>
                                    <p:anim calcmode="lin" valueType="num">
                                      <p:cBhvr additive="base">
                                        <p:cTn id="70" dur="2000" fill="hold"/>
                                        <p:tgtEl>
                                          <p:spTgt spid="3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0-#ppt_w/2"/>
                                          </p:val>
                                        </p:tav>
                                        <p:tav tm="100000">
                                          <p:val>
                                            <p:strVal val="#ppt_x"/>
                                          </p:val>
                                        </p:tav>
                                      </p:tavLst>
                                    </p:anim>
                                    <p:anim calcmode="lin" valueType="num">
                                      <p:cBhvr additive="base">
                                        <p:cTn id="74" dur="2000" fill="hold"/>
                                        <p:tgtEl>
                                          <p:spTgt spid="3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0-#ppt_w/2"/>
                                          </p:val>
                                        </p:tav>
                                        <p:tav tm="100000">
                                          <p:val>
                                            <p:strVal val="#ppt_x"/>
                                          </p:val>
                                        </p:tav>
                                      </p:tavLst>
                                    </p:anim>
                                    <p:anim calcmode="lin" valueType="num">
                                      <p:cBhvr additive="base">
                                        <p:cTn id="78" dur="2000" fill="hold"/>
                                        <p:tgtEl>
                                          <p:spTgt spid="38"/>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2000" fill="hold"/>
                                        <p:tgtEl>
                                          <p:spTgt spid="7"/>
                                        </p:tgtEl>
                                        <p:attrNameLst>
                                          <p:attrName>ppt_x</p:attrName>
                                        </p:attrNameLst>
                                      </p:cBhvr>
                                      <p:tavLst>
                                        <p:tav tm="0">
                                          <p:val>
                                            <p:strVal val="1+#ppt_w/2"/>
                                          </p:val>
                                        </p:tav>
                                        <p:tav tm="100000">
                                          <p:val>
                                            <p:strVal val="#ppt_x"/>
                                          </p:val>
                                        </p:tav>
                                      </p:tavLst>
                                    </p:anim>
                                    <p:anim calcmode="lin" valueType="num">
                                      <p:cBhvr additive="base">
                                        <p:cTn id="86" dur="2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2000" fill="hold"/>
                                        <p:tgtEl>
                                          <p:spTgt spid="9"/>
                                        </p:tgtEl>
                                        <p:attrNameLst>
                                          <p:attrName>ppt_x</p:attrName>
                                        </p:attrNameLst>
                                      </p:cBhvr>
                                      <p:tavLst>
                                        <p:tav tm="0">
                                          <p:val>
                                            <p:strVal val="1+#ppt_w/2"/>
                                          </p:val>
                                        </p:tav>
                                        <p:tav tm="100000">
                                          <p:val>
                                            <p:strVal val="#ppt_x"/>
                                          </p:val>
                                        </p:tav>
                                      </p:tavLst>
                                    </p:anim>
                                    <p:anim calcmode="lin" valueType="num">
                                      <p:cBhvr additive="base">
                                        <p:cTn id="90" dur="2000" fill="hold"/>
                                        <p:tgtEl>
                                          <p:spTgt spid="9"/>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1+#ppt_w/2"/>
                                          </p:val>
                                        </p:tav>
                                        <p:tav tm="100000">
                                          <p:val>
                                            <p:strVal val="#ppt_x"/>
                                          </p:val>
                                        </p:tav>
                                      </p:tavLst>
                                    </p:anim>
                                    <p:anim calcmode="lin" valueType="num">
                                      <p:cBhvr additive="base">
                                        <p:cTn id="94" dur="2000" fill="hold"/>
                                        <p:tgtEl>
                                          <p:spTgt spid="11"/>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2000" fill="hold"/>
                                        <p:tgtEl>
                                          <p:spTgt spid="13"/>
                                        </p:tgtEl>
                                        <p:attrNameLst>
                                          <p:attrName>ppt_x</p:attrName>
                                        </p:attrNameLst>
                                      </p:cBhvr>
                                      <p:tavLst>
                                        <p:tav tm="0">
                                          <p:val>
                                            <p:strVal val="1+#ppt_w/2"/>
                                          </p:val>
                                        </p:tav>
                                        <p:tav tm="100000">
                                          <p:val>
                                            <p:strVal val="#ppt_x"/>
                                          </p:val>
                                        </p:tav>
                                      </p:tavLst>
                                    </p:anim>
                                    <p:anim calcmode="lin" valueType="num">
                                      <p:cBhvr additive="base">
                                        <p:cTn id="98" dur="20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1+#ppt_w/2"/>
                                          </p:val>
                                        </p:tav>
                                        <p:tav tm="100000">
                                          <p:val>
                                            <p:strVal val="#ppt_x"/>
                                          </p:val>
                                        </p:tav>
                                      </p:tavLst>
                                    </p:anim>
                                    <p:anim calcmode="lin" valueType="num">
                                      <p:cBhvr additive="base">
                                        <p:cTn id="102" dur="2000" fill="hold"/>
                                        <p:tgtEl>
                                          <p:spTgt spid="15"/>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2000" fill="hold"/>
                                        <p:tgtEl>
                                          <p:spTgt spid="17"/>
                                        </p:tgtEl>
                                        <p:attrNameLst>
                                          <p:attrName>ppt_x</p:attrName>
                                        </p:attrNameLst>
                                      </p:cBhvr>
                                      <p:tavLst>
                                        <p:tav tm="0">
                                          <p:val>
                                            <p:strVal val="1+#ppt_w/2"/>
                                          </p:val>
                                        </p:tav>
                                        <p:tav tm="100000">
                                          <p:val>
                                            <p:strVal val="#ppt_x"/>
                                          </p:val>
                                        </p:tav>
                                      </p:tavLst>
                                    </p:anim>
                                    <p:anim calcmode="lin" valueType="num">
                                      <p:cBhvr additive="base">
                                        <p:cTn id="106" dur="2000" fill="hold"/>
                                        <p:tgtEl>
                                          <p:spTgt spid="1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1+#ppt_w/2"/>
                                          </p:val>
                                        </p:tav>
                                        <p:tav tm="100000">
                                          <p:val>
                                            <p:strVal val="#ppt_x"/>
                                          </p:val>
                                        </p:tav>
                                      </p:tavLst>
                                    </p:anim>
                                    <p:anim calcmode="lin" valueType="num">
                                      <p:cBhvr additive="base">
                                        <p:cTn id="118" dur="2000" fill="hold"/>
                                        <p:tgtEl>
                                          <p:spTgt spid="23"/>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1+#ppt_w/2"/>
                                          </p:val>
                                        </p:tav>
                                        <p:tav tm="100000">
                                          <p:val>
                                            <p:strVal val="#ppt_x"/>
                                          </p:val>
                                        </p:tav>
                                      </p:tavLst>
                                    </p:anim>
                                    <p:anim calcmode="lin" valueType="num">
                                      <p:cBhvr additive="base">
                                        <p:cTn id="122" dur="2000" fill="hold"/>
                                        <p:tgtEl>
                                          <p:spTgt spid="25"/>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1+#ppt_w/2"/>
                                          </p:val>
                                        </p:tav>
                                        <p:tav tm="100000">
                                          <p:val>
                                            <p:strVal val="#ppt_x"/>
                                          </p:val>
                                        </p:tav>
                                      </p:tavLst>
                                    </p:anim>
                                    <p:anim calcmode="lin" valueType="num">
                                      <p:cBhvr additive="base">
                                        <p:cTn id="126" dur="2000" fill="hold"/>
                                        <p:tgtEl>
                                          <p:spTgt spid="27"/>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1+#ppt_w/2"/>
                                          </p:val>
                                        </p:tav>
                                        <p:tav tm="100000">
                                          <p:val>
                                            <p:strVal val="#ppt_x"/>
                                          </p:val>
                                        </p:tav>
                                      </p:tavLst>
                                    </p:anim>
                                    <p:anim calcmode="lin" valueType="num">
                                      <p:cBhvr additive="base">
                                        <p:cTn id="130" dur="2000" fill="hold"/>
                                        <p:tgtEl>
                                          <p:spTgt spid="29"/>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1+#ppt_w/2"/>
                                          </p:val>
                                        </p:tav>
                                        <p:tav tm="100000">
                                          <p:val>
                                            <p:strVal val="#ppt_x"/>
                                          </p:val>
                                        </p:tav>
                                      </p:tavLst>
                                    </p:anim>
                                    <p:anim calcmode="lin" valueType="num">
                                      <p:cBhvr additive="base">
                                        <p:cTn id="134" dur="2000" fill="hold"/>
                                        <p:tgtEl>
                                          <p:spTgt spid="31"/>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3"/>
                                        </p:tgtEl>
                                        <p:attrNameLst>
                                          <p:attrName>style.visibility</p:attrName>
                                        </p:attrNameLst>
                                      </p:cBhvr>
                                      <p:to>
                                        <p:strVal val="visible"/>
                                      </p:to>
                                    </p:set>
                                    <p:anim calcmode="lin" valueType="num">
                                      <p:cBhvr additive="base">
                                        <p:cTn id="137" dur="2000" fill="hold"/>
                                        <p:tgtEl>
                                          <p:spTgt spid="33"/>
                                        </p:tgtEl>
                                        <p:attrNameLst>
                                          <p:attrName>ppt_x</p:attrName>
                                        </p:attrNameLst>
                                      </p:cBhvr>
                                      <p:tavLst>
                                        <p:tav tm="0">
                                          <p:val>
                                            <p:strVal val="1+#ppt_w/2"/>
                                          </p:val>
                                        </p:tav>
                                        <p:tav tm="100000">
                                          <p:val>
                                            <p:strVal val="#ppt_x"/>
                                          </p:val>
                                        </p:tav>
                                      </p:tavLst>
                                    </p:anim>
                                    <p:anim calcmode="lin" valueType="num">
                                      <p:cBhvr additive="base">
                                        <p:cTn id="138" dur="2000" fill="hold"/>
                                        <p:tgtEl>
                                          <p:spTgt spid="33"/>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5"/>
                                        </p:tgtEl>
                                        <p:attrNameLst>
                                          <p:attrName>style.visibility</p:attrName>
                                        </p:attrNameLst>
                                      </p:cBhvr>
                                      <p:to>
                                        <p:strVal val="visible"/>
                                      </p:to>
                                    </p:set>
                                    <p:anim calcmode="lin" valueType="num">
                                      <p:cBhvr additive="base">
                                        <p:cTn id="141" dur="2000" fill="hold"/>
                                        <p:tgtEl>
                                          <p:spTgt spid="35"/>
                                        </p:tgtEl>
                                        <p:attrNameLst>
                                          <p:attrName>ppt_x</p:attrName>
                                        </p:attrNameLst>
                                      </p:cBhvr>
                                      <p:tavLst>
                                        <p:tav tm="0">
                                          <p:val>
                                            <p:strVal val="1+#ppt_w/2"/>
                                          </p:val>
                                        </p:tav>
                                        <p:tav tm="100000">
                                          <p:val>
                                            <p:strVal val="#ppt_x"/>
                                          </p:val>
                                        </p:tav>
                                      </p:tavLst>
                                    </p:anim>
                                    <p:anim calcmode="lin" valueType="num">
                                      <p:cBhvr additive="base">
                                        <p:cTn id="142" dur="2000" fill="hold"/>
                                        <p:tgtEl>
                                          <p:spTgt spid="35"/>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1+#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ppt_y"/>
                                          </p:val>
                                        </p:tav>
                                        <p:tav tm="100000">
                                          <p:val>
                                            <p:strVal val="#ppt_y"/>
                                          </p:val>
                                        </p:tav>
                                      </p:tavLst>
                                    </p:anim>
                                  </p:childTnLst>
                                </p:cTn>
                              </p:par>
                              <p:par>
                                <p:cTn id="151" presetID="3" presetClass="entr" presetSubtype="10" fill="hold" grpId="4"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blinds(horizontal)">
                                      <p:cBhvr>
                                        <p:cTn id="153" dur="2000"/>
                                        <p:tgtEl>
                                          <p:spTgt spid="4"/>
                                        </p:tgtEl>
                                      </p:cBhvr>
                                    </p:animEffect>
                                  </p:childTnLst>
                                </p:cTn>
                              </p:par>
                              <p:par>
                                <p:cTn id="154" presetID="3" presetClass="entr" presetSubtype="10" fill="hold" grpId="4" nodeType="withEffect">
                                  <p:stCondLst>
                                    <p:cond delay="0"/>
                                  </p:stCondLst>
                                  <p:childTnLst>
                                    <p:set>
                                      <p:cBhvr>
                                        <p:cTn id="155" dur="1" fill="hold">
                                          <p:stCondLst>
                                            <p:cond delay="0"/>
                                          </p:stCondLst>
                                        </p:cTn>
                                        <p:tgtEl>
                                          <p:spTgt spid="5"/>
                                        </p:tgtEl>
                                        <p:attrNameLst>
                                          <p:attrName>style.visibility</p:attrName>
                                        </p:attrNameLst>
                                      </p:cBhvr>
                                      <p:to>
                                        <p:strVal val="visible"/>
                                      </p:to>
                                    </p:set>
                                    <p:animEffect transition="in" filter="blinds(horizontal)">
                                      <p:cBhvr>
                                        <p:cTn id="156" dur="2000"/>
                                        <p:tgtEl>
                                          <p:spTgt spid="5"/>
                                        </p:tgtEl>
                                      </p:cBhvr>
                                    </p:animEffect>
                                  </p:childTnLst>
                                </p:cTn>
                              </p:par>
                              <p:par>
                                <p:cTn id="157" presetID="3" presetClass="entr" presetSubtype="10" fill="hold" grpId="4" nodeType="withEffect">
                                  <p:stCondLst>
                                    <p:cond delay="0"/>
                                  </p:stCondLst>
                                  <p:childTnLst>
                                    <p:set>
                                      <p:cBhvr>
                                        <p:cTn id="158" dur="1" fill="hold">
                                          <p:stCondLst>
                                            <p:cond delay="0"/>
                                          </p:stCondLst>
                                        </p:cTn>
                                        <p:tgtEl>
                                          <p:spTgt spid="6"/>
                                        </p:tgtEl>
                                        <p:attrNameLst>
                                          <p:attrName>style.visibility</p:attrName>
                                        </p:attrNameLst>
                                      </p:cBhvr>
                                      <p:to>
                                        <p:strVal val="visible"/>
                                      </p:to>
                                    </p:set>
                                    <p:animEffect transition="in" filter="blinds(horizontal)">
                                      <p:cBhvr>
                                        <p:cTn id="159" dur="2000"/>
                                        <p:tgtEl>
                                          <p:spTgt spid="6"/>
                                        </p:tgtEl>
                                      </p:cBhvr>
                                    </p:animEffect>
                                  </p:childTnLst>
                                </p:cTn>
                              </p:par>
                              <p:par>
                                <p:cTn id="160" presetID="3" presetClass="entr" presetSubtype="10" fill="hold" grpId="4" nodeType="withEffect">
                                  <p:stCondLst>
                                    <p:cond delay="0"/>
                                  </p:stCondLst>
                                  <p:childTnLst>
                                    <p:set>
                                      <p:cBhvr>
                                        <p:cTn id="161" dur="1" fill="hold">
                                          <p:stCondLst>
                                            <p:cond delay="0"/>
                                          </p:stCondLst>
                                        </p:cTn>
                                        <p:tgtEl>
                                          <p:spTgt spid="7"/>
                                        </p:tgtEl>
                                        <p:attrNameLst>
                                          <p:attrName>style.visibility</p:attrName>
                                        </p:attrNameLst>
                                      </p:cBhvr>
                                      <p:to>
                                        <p:strVal val="visible"/>
                                      </p:to>
                                    </p:set>
                                    <p:animEffect transition="in" filter="blinds(horizontal)">
                                      <p:cBhvr>
                                        <p:cTn id="162" dur="2000"/>
                                        <p:tgtEl>
                                          <p:spTgt spid="7"/>
                                        </p:tgtEl>
                                      </p:cBhvr>
                                    </p:animEffect>
                                  </p:childTnLst>
                                </p:cTn>
                              </p:par>
                              <p:par>
                                <p:cTn id="163" presetID="3" presetClass="entr" presetSubtype="10" fill="hold" grpId="4" nodeType="withEffect">
                                  <p:stCondLst>
                                    <p:cond delay="0"/>
                                  </p:stCondLst>
                                  <p:childTnLst>
                                    <p:set>
                                      <p:cBhvr>
                                        <p:cTn id="164" dur="1" fill="hold">
                                          <p:stCondLst>
                                            <p:cond delay="0"/>
                                          </p:stCondLst>
                                        </p:cTn>
                                        <p:tgtEl>
                                          <p:spTgt spid="8"/>
                                        </p:tgtEl>
                                        <p:attrNameLst>
                                          <p:attrName>style.visibility</p:attrName>
                                        </p:attrNameLst>
                                      </p:cBhvr>
                                      <p:to>
                                        <p:strVal val="visible"/>
                                      </p:to>
                                    </p:set>
                                    <p:animEffect transition="in" filter="blinds(horizontal)">
                                      <p:cBhvr>
                                        <p:cTn id="165" dur="2000"/>
                                        <p:tgtEl>
                                          <p:spTgt spid="8"/>
                                        </p:tgtEl>
                                      </p:cBhvr>
                                    </p:animEffect>
                                  </p:childTnLst>
                                </p:cTn>
                              </p:par>
                              <p:par>
                                <p:cTn id="166" presetID="3" presetClass="entr" presetSubtype="10" fill="hold" grpId="4" nodeType="withEffect">
                                  <p:stCondLst>
                                    <p:cond delay="0"/>
                                  </p:stCondLst>
                                  <p:childTnLst>
                                    <p:set>
                                      <p:cBhvr>
                                        <p:cTn id="167" dur="1" fill="hold">
                                          <p:stCondLst>
                                            <p:cond delay="0"/>
                                          </p:stCondLst>
                                        </p:cTn>
                                        <p:tgtEl>
                                          <p:spTgt spid="9"/>
                                        </p:tgtEl>
                                        <p:attrNameLst>
                                          <p:attrName>style.visibility</p:attrName>
                                        </p:attrNameLst>
                                      </p:cBhvr>
                                      <p:to>
                                        <p:strVal val="visible"/>
                                      </p:to>
                                    </p:set>
                                    <p:animEffect transition="in" filter="blinds(horizontal)">
                                      <p:cBhvr>
                                        <p:cTn id="168" dur="2000"/>
                                        <p:tgtEl>
                                          <p:spTgt spid="9"/>
                                        </p:tgtEl>
                                      </p:cBhvr>
                                    </p:animEffect>
                                  </p:childTnLst>
                                </p:cTn>
                              </p:par>
                              <p:par>
                                <p:cTn id="169" presetID="3" presetClass="entr" presetSubtype="10" fill="hold" grpId="4" nodeType="withEffect">
                                  <p:stCondLst>
                                    <p:cond delay="0"/>
                                  </p:stCondLst>
                                  <p:childTnLst>
                                    <p:set>
                                      <p:cBhvr>
                                        <p:cTn id="170" dur="1" fill="hold">
                                          <p:stCondLst>
                                            <p:cond delay="0"/>
                                          </p:stCondLst>
                                        </p:cTn>
                                        <p:tgtEl>
                                          <p:spTgt spid="10"/>
                                        </p:tgtEl>
                                        <p:attrNameLst>
                                          <p:attrName>style.visibility</p:attrName>
                                        </p:attrNameLst>
                                      </p:cBhvr>
                                      <p:to>
                                        <p:strVal val="visible"/>
                                      </p:to>
                                    </p:set>
                                    <p:animEffect transition="in" filter="blinds(horizontal)">
                                      <p:cBhvr>
                                        <p:cTn id="171" dur="2000"/>
                                        <p:tgtEl>
                                          <p:spTgt spid="10"/>
                                        </p:tgtEl>
                                      </p:cBhvr>
                                    </p:animEffect>
                                  </p:childTnLst>
                                </p:cTn>
                              </p:par>
                              <p:par>
                                <p:cTn id="172" presetID="3" presetClass="entr" presetSubtype="10" fill="hold" grpId="4" nodeType="withEffect">
                                  <p:stCondLst>
                                    <p:cond delay="0"/>
                                  </p:stCondLst>
                                  <p:childTnLst>
                                    <p:set>
                                      <p:cBhvr>
                                        <p:cTn id="173" dur="1" fill="hold">
                                          <p:stCondLst>
                                            <p:cond delay="0"/>
                                          </p:stCondLst>
                                        </p:cTn>
                                        <p:tgtEl>
                                          <p:spTgt spid="11"/>
                                        </p:tgtEl>
                                        <p:attrNameLst>
                                          <p:attrName>style.visibility</p:attrName>
                                        </p:attrNameLst>
                                      </p:cBhvr>
                                      <p:to>
                                        <p:strVal val="visible"/>
                                      </p:to>
                                    </p:set>
                                    <p:animEffect transition="in" filter="blinds(horizontal)">
                                      <p:cBhvr>
                                        <p:cTn id="174" dur="2000"/>
                                        <p:tgtEl>
                                          <p:spTgt spid="11"/>
                                        </p:tgtEl>
                                      </p:cBhvr>
                                    </p:animEffect>
                                  </p:childTnLst>
                                </p:cTn>
                              </p:par>
                              <p:par>
                                <p:cTn id="175" presetID="3" presetClass="entr" presetSubtype="10" fill="hold" grpId="4" nodeType="withEffect">
                                  <p:stCondLst>
                                    <p:cond delay="0"/>
                                  </p:stCondLst>
                                  <p:childTnLst>
                                    <p:set>
                                      <p:cBhvr>
                                        <p:cTn id="176" dur="1" fill="hold">
                                          <p:stCondLst>
                                            <p:cond delay="0"/>
                                          </p:stCondLst>
                                        </p:cTn>
                                        <p:tgtEl>
                                          <p:spTgt spid="12"/>
                                        </p:tgtEl>
                                        <p:attrNameLst>
                                          <p:attrName>style.visibility</p:attrName>
                                        </p:attrNameLst>
                                      </p:cBhvr>
                                      <p:to>
                                        <p:strVal val="visible"/>
                                      </p:to>
                                    </p:set>
                                    <p:animEffect transition="in" filter="blinds(horizontal)">
                                      <p:cBhvr>
                                        <p:cTn id="177" dur="2000"/>
                                        <p:tgtEl>
                                          <p:spTgt spid="12"/>
                                        </p:tgtEl>
                                      </p:cBhvr>
                                    </p:animEffect>
                                  </p:childTnLst>
                                </p:cTn>
                              </p:par>
                              <p:par>
                                <p:cTn id="178" presetID="3" presetClass="entr" presetSubtype="10" fill="hold" grpId="4" nodeType="withEffect">
                                  <p:stCondLst>
                                    <p:cond delay="0"/>
                                  </p:stCondLst>
                                  <p:childTnLst>
                                    <p:set>
                                      <p:cBhvr>
                                        <p:cTn id="179" dur="1" fill="hold">
                                          <p:stCondLst>
                                            <p:cond delay="0"/>
                                          </p:stCondLst>
                                        </p:cTn>
                                        <p:tgtEl>
                                          <p:spTgt spid="13"/>
                                        </p:tgtEl>
                                        <p:attrNameLst>
                                          <p:attrName>style.visibility</p:attrName>
                                        </p:attrNameLst>
                                      </p:cBhvr>
                                      <p:to>
                                        <p:strVal val="visible"/>
                                      </p:to>
                                    </p:set>
                                    <p:animEffect transition="in" filter="blinds(horizontal)">
                                      <p:cBhvr>
                                        <p:cTn id="180" dur="2000"/>
                                        <p:tgtEl>
                                          <p:spTgt spid="13"/>
                                        </p:tgtEl>
                                      </p:cBhvr>
                                    </p:animEffect>
                                  </p:childTnLst>
                                </p:cTn>
                              </p:par>
                              <p:par>
                                <p:cTn id="181" presetID="3" presetClass="entr" presetSubtype="10" fill="hold" grpId="4" nodeType="withEffect">
                                  <p:stCondLst>
                                    <p:cond delay="0"/>
                                  </p:stCondLst>
                                  <p:childTnLst>
                                    <p:set>
                                      <p:cBhvr>
                                        <p:cTn id="182" dur="1" fill="hold">
                                          <p:stCondLst>
                                            <p:cond delay="0"/>
                                          </p:stCondLst>
                                        </p:cTn>
                                        <p:tgtEl>
                                          <p:spTgt spid="14"/>
                                        </p:tgtEl>
                                        <p:attrNameLst>
                                          <p:attrName>style.visibility</p:attrName>
                                        </p:attrNameLst>
                                      </p:cBhvr>
                                      <p:to>
                                        <p:strVal val="visible"/>
                                      </p:to>
                                    </p:set>
                                    <p:animEffect transition="in" filter="blinds(horizontal)">
                                      <p:cBhvr>
                                        <p:cTn id="183" dur="2000"/>
                                        <p:tgtEl>
                                          <p:spTgt spid="14"/>
                                        </p:tgtEl>
                                      </p:cBhvr>
                                    </p:animEffect>
                                  </p:childTnLst>
                                </p:cTn>
                              </p:par>
                              <p:par>
                                <p:cTn id="184" presetID="3" presetClass="entr" presetSubtype="10" fill="hold" grpId="4" nodeType="withEffect">
                                  <p:stCondLst>
                                    <p:cond delay="0"/>
                                  </p:stCondLst>
                                  <p:childTnLst>
                                    <p:set>
                                      <p:cBhvr>
                                        <p:cTn id="185" dur="1" fill="hold">
                                          <p:stCondLst>
                                            <p:cond delay="0"/>
                                          </p:stCondLst>
                                        </p:cTn>
                                        <p:tgtEl>
                                          <p:spTgt spid="15"/>
                                        </p:tgtEl>
                                        <p:attrNameLst>
                                          <p:attrName>style.visibility</p:attrName>
                                        </p:attrNameLst>
                                      </p:cBhvr>
                                      <p:to>
                                        <p:strVal val="visible"/>
                                      </p:to>
                                    </p:set>
                                    <p:animEffect transition="in" filter="blinds(horizontal)">
                                      <p:cBhvr>
                                        <p:cTn id="186" dur="2000"/>
                                        <p:tgtEl>
                                          <p:spTgt spid="15"/>
                                        </p:tgtEl>
                                      </p:cBhvr>
                                    </p:animEffect>
                                  </p:childTnLst>
                                </p:cTn>
                              </p:par>
                              <p:par>
                                <p:cTn id="187" presetID="3" presetClass="entr" presetSubtype="10" fill="hold" grpId="4" nodeType="withEffect">
                                  <p:stCondLst>
                                    <p:cond delay="0"/>
                                  </p:stCondLst>
                                  <p:childTnLst>
                                    <p:set>
                                      <p:cBhvr>
                                        <p:cTn id="188" dur="1" fill="hold">
                                          <p:stCondLst>
                                            <p:cond delay="0"/>
                                          </p:stCondLst>
                                        </p:cTn>
                                        <p:tgtEl>
                                          <p:spTgt spid="16"/>
                                        </p:tgtEl>
                                        <p:attrNameLst>
                                          <p:attrName>style.visibility</p:attrName>
                                        </p:attrNameLst>
                                      </p:cBhvr>
                                      <p:to>
                                        <p:strVal val="visible"/>
                                      </p:to>
                                    </p:set>
                                    <p:animEffect transition="in" filter="blinds(horizontal)">
                                      <p:cBhvr>
                                        <p:cTn id="189" dur="2000"/>
                                        <p:tgtEl>
                                          <p:spTgt spid="16"/>
                                        </p:tgtEl>
                                      </p:cBhvr>
                                    </p:animEffect>
                                  </p:childTnLst>
                                </p:cTn>
                              </p:par>
                              <p:par>
                                <p:cTn id="190" presetID="3" presetClass="entr" presetSubtype="10" fill="hold" grpId="4" nodeType="withEffect">
                                  <p:stCondLst>
                                    <p:cond delay="0"/>
                                  </p:stCondLst>
                                  <p:childTnLst>
                                    <p:set>
                                      <p:cBhvr>
                                        <p:cTn id="191" dur="1" fill="hold">
                                          <p:stCondLst>
                                            <p:cond delay="0"/>
                                          </p:stCondLst>
                                        </p:cTn>
                                        <p:tgtEl>
                                          <p:spTgt spid="17"/>
                                        </p:tgtEl>
                                        <p:attrNameLst>
                                          <p:attrName>style.visibility</p:attrName>
                                        </p:attrNameLst>
                                      </p:cBhvr>
                                      <p:to>
                                        <p:strVal val="visible"/>
                                      </p:to>
                                    </p:set>
                                    <p:animEffect transition="in" filter="blinds(horizontal)">
                                      <p:cBhvr>
                                        <p:cTn id="192" dur="2000"/>
                                        <p:tgtEl>
                                          <p:spTgt spid="17"/>
                                        </p:tgtEl>
                                      </p:cBhvr>
                                    </p:animEffect>
                                  </p:childTnLst>
                                </p:cTn>
                              </p:par>
                              <p:par>
                                <p:cTn id="193" presetID="3" presetClass="entr" presetSubtype="10" fill="hold" grpId="4" nodeType="withEffect">
                                  <p:stCondLst>
                                    <p:cond delay="0"/>
                                  </p:stCondLst>
                                  <p:childTnLst>
                                    <p:set>
                                      <p:cBhvr>
                                        <p:cTn id="194" dur="1" fill="hold">
                                          <p:stCondLst>
                                            <p:cond delay="0"/>
                                          </p:stCondLst>
                                        </p:cTn>
                                        <p:tgtEl>
                                          <p:spTgt spid="18"/>
                                        </p:tgtEl>
                                        <p:attrNameLst>
                                          <p:attrName>style.visibility</p:attrName>
                                        </p:attrNameLst>
                                      </p:cBhvr>
                                      <p:to>
                                        <p:strVal val="visible"/>
                                      </p:to>
                                    </p:set>
                                    <p:animEffect transition="in" filter="blinds(horizontal)">
                                      <p:cBhvr>
                                        <p:cTn id="195" dur="2000"/>
                                        <p:tgtEl>
                                          <p:spTgt spid="18"/>
                                        </p:tgtEl>
                                      </p:cBhvr>
                                    </p:animEffect>
                                  </p:childTnLst>
                                </p:cTn>
                              </p:par>
                              <p:par>
                                <p:cTn id="196" presetID="3" presetClass="entr" presetSubtype="10" fill="hold" grpId="4" nodeType="withEffect">
                                  <p:stCondLst>
                                    <p:cond delay="0"/>
                                  </p:stCondLst>
                                  <p:childTnLst>
                                    <p:set>
                                      <p:cBhvr>
                                        <p:cTn id="197" dur="1" fill="hold">
                                          <p:stCondLst>
                                            <p:cond delay="0"/>
                                          </p:stCondLst>
                                        </p:cTn>
                                        <p:tgtEl>
                                          <p:spTgt spid="19"/>
                                        </p:tgtEl>
                                        <p:attrNameLst>
                                          <p:attrName>style.visibility</p:attrName>
                                        </p:attrNameLst>
                                      </p:cBhvr>
                                      <p:to>
                                        <p:strVal val="visible"/>
                                      </p:to>
                                    </p:set>
                                    <p:animEffect transition="in" filter="blinds(horizontal)">
                                      <p:cBhvr>
                                        <p:cTn id="198" dur="2000"/>
                                        <p:tgtEl>
                                          <p:spTgt spid="19"/>
                                        </p:tgtEl>
                                      </p:cBhvr>
                                    </p:animEffect>
                                  </p:childTnLst>
                                </p:cTn>
                              </p:par>
                              <p:par>
                                <p:cTn id="199" presetID="3" presetClass="entr" presetSubtype="10" fill="hold" grpId="4" nodeType="withEffect">
                                  <p:stCondLst>
                                    <p:cond delay="0"/>
                                  </p:stCondLst>
                                  <p:childTnLst>
                                    <p:set>
                                      <p:cBhvr>
                                        <p:cTn id="200" dur="1" fill="hold">
                                          <p:stCondLst>
                                            <p:cond delay="0"/>
                                          </p:stCondLst>
                                        </p:cTn>
                                        <p:tgtEl>
                                          <p:spTgt spid="20"/>
                                        </p:tgtEl>
                                        <p:attrNameLst>
                                          <p:attrName>style.visibility</p:attrName>
                                        </p:attrNameLst>
                                      </p:cBhvr>
                                      <p:to>
                                        <p:strVal val="visible"/>
                                      </p:to>
                                    </p:set>
                                    <p:animEffect transition="in" filter="blinds(horizontal)">
                                      <p:cBhvr>
                                        <p:cTn id="201" dur="2000"/>
                                        <p:tgtEl>
                                          <p:spTgt spid="20"/>
                                        </p:tgtEl>
                                      </p:cBhvr>
                                    </p:animEffect>
                                  </p:childTnLst>
                                </p:cTn>
                              </p:par>
                              <p:par>
                                <p:cTn id="202" presetID="3" presetClass="entr" presetSubtype="10" fill="hold" grpId="4" nodeType="withEffect">
                                  <p:stCondLst>
                                    <p:cond delay="0"/>
                                  </p:stCondLst>
                                  <p:childTnLst>
                                    <p:set>
                                      <p:cBhvr>
                                        <p:cTn id="203" dur="1" fill="hold">
                                          <p:stCondLst>
                                            <p:cond delay="0"/>
                                          </p:stCondLst>
                                        </p:cTn>
                                        <p:tgtEl>
                                          <p:spTgt spid="21"/>
                                        </p:tgtEl>
                                        <p:attrNameLst>
                                          <p:attrName>style.visibility</p:attrName>
                                        </p:attrNameLst>
                                      </p:cBhvr>
                                      <p:to>
                                        <p:strVal val="visible"/>
                                      </p:to>
                                    </p:set>
                                    <p:animEffect transition="in" filter="blinds(horizontal)">
                                      <p:cBhvr>
                                        <p:cTn id="204" dur="2000"/>
                                        <p:tgtEl>
                                          <p:spTgt spid="21"/>
                                        </p:tgtEl>
                                      </p:cBhvr>
                                    </p:animEffect>
                                  </p:childTnLst>
                                </p:cTn>
                              </p:par>
                              <p:par>
                                <p:cTn id="205" presetID="3" presetClass="entr" presetSubtype="10" fill="hold" grpId="4" nodeType="withEffect">
                                  <p:stCondLst>
                                    <p:cond delay="0"/>
                                  </p:stCondLst>
                                  <p:childTnLst>
                                    <p:set>
                                      <p:cBhvr>
                                        <p:cTn id="206" dur="1" fill="hold">
                                          <p:stCondLst>
                                            <p:cond delay="0"/>
                                          </p:stCondLst>
                                        </p:cTn>
                                        <p:tgtEl>
                                          <p:spTgt spid="22"/>
                                        </p:tgtEl>
                                        <p:attrNameLst>
                                          <p:attrName>style.visibility</p:attrName>
                                        </p:attrNameLst>
                                      </p:cBhvr>
                                      <p:to>
                                        <p:strVal val="visible"/>
                                      </p:to>
                                    </p:set>
                                    <p:animEffect transition="in" filter="blinds(horizontal)">
                                      <p:cBhvr>
                                        <p:cTn id="207" dur="2000"/>
                                        <p:tgtEl>
                                          <p:spTgt spid="22"/>
                                        </p:tgtEl>
                                      </p:cBhvr>
                                    </p:animEffect>
                                  </p:childTnLst>
                                </p:cTn>
                              </p:par>
                              <p:par>
                                <p:cTn id="208" presetID="3" presetClass="entr" presetSubtype="10" fill="hold" grpId="4" nodeType="withEffect">
                                  <p:stCondLst>
                                    <p:cond delay="0"/>
                                  </p:stCondLst>
                                  <p:childTnLst>
                                    <p:set>
                                      <p:cBhvr>
                                        <p:cTn id="209" dur="1" fill="hold">
                                          <p:stCondLst>
                                            <p:cond delay="0"/>
                                          </p:stCondLst>
                                        </p:cTn>
                                        <p:tgtEl>
                                          <p:spTgt spid="23"/>
                                        </p:tgtEl>
                                        <p:attrNameLst>
                                          <p:attrName>style.visibility</p:attrName>
                                        </p:attrNameLst>
                                      </p:cBhvr>
                                      <p:to>
                                        <p:strVal val="visible"/>
                                      </p:to>
                                    </p:set>
                                    <p:animEffect transition="in" filter="blinds(horizontal)">
                                      <p:cBhvr>
                                        <p:cTn id="210" dur="2000"/>
                                        <p:tgtEl>
                                          <p:spTgt spid="23"/>
                                        </p:tgtEl>
                                      </p:cBhvr>
                                    </p:animEffect>
                                  </p:childTnLst>
                                </p:cTn>
                              </p:par>
                              <p:par>
                                <p:cTn id="211" presetID="3" presetClass="entr" presetSubtype="10" fill="hold" grpId="4" nodeType="withEffect">
                                  <p:stCondLst>
                                    <p:cond delay="0"/>
                                  </p:stCondLst>
                                  <p:childTnLst>
                                    <p:set>
                                      <p:cBhvr>
                                        <p:cTn id="212" dur="1" fill="hold">
                                          <p:stCondLst>
                                            <p:cond delay="0"/>
                                          </p:stCondLst>
                                        </p:cTn>
                                        <p:tgtEl>
                                          <p:spTgt spid="24"/>
                                        </p:tgtEl>
                                        <p:attrNameLst>
                                          <p:attrName>style.visibility</p:attrName>
                                        </p:attrNameLst>
                                      </p:cBhvr>
                                      <p:to>
                                        <p:strVal val="visible"/>
                                      </p:to>
                                    </p:set>
                                    <p:animEffect transition="in" filter="blinds(horizontal)">
                                      <p:cBhvr>
                                        <p:cTn id="213" dur="2000"/>
                                        <p:tgtEl>
                                          <p:spTgt spid="24"/>
                                        </p:tgtEl>
                                      </p:cBhvr>
                                    </p:animEffect>
                                  </p:childTnLst>
                                </p:cTn>
                              </p:par>
                              <p:par>
                                <p:cTn id="214" presetID="3" presetClass="entr" presetSubtype="10" fill="hold" grpId="4" nodeType="withEffect">
                                  <p:stCondLst>
                                    <p:cond delay="0"/>
                                  </p:stCondLst>
                                  <p:childTnLst>
                                    <p:set>
                                      <p:cBhvr>
                                        <p:cTn id="215" dur="1" fill="hold">
                                          <p:stCondLst>
                                            <p:cond delay="0"/>
                                          </p:stCondLst>
                                        </p:cTn>
                                        <p:tgtEl>
                                          <p:spTgt spid="25"/>
                                        </p:tgtEl>
                                        <p:attrNameLst>
                                          <p:attrName>style.visibility</p:attrName>
                                        </p:attrNameLst>
                                      </p:cBhvr>
                                      <p:to>
                                        <p:strVal val="visible"/>
                                      </p:to>
                                    </p:set>
                                    <p:animEffect transition="in" filter="blinds(horizontal)">
                                      <p:cBhvr>
                                        <p:cTn id="216" dur="2000"/>
                                        <p:tgtEl>
                                          <p:spTgt spid="25"/>
                                        </p:tgtEl>
                                      </p:cBhvr>
                                    </p:animEffect>
                                  </p:childTnLst>
                                </p:cTn>
                              </p:par>
                              <p:par>
                                <p:cTn id="217" presetID="3" presetClass="entr" presetSubtype="10" fill="hold" grpId="4" nodeType="withEffect">
                                  <p:stCondLst>
                                    <p:cond delay="0"/>
                                  </p:stCondLst>
                                  <p:childTnLst>
                                    <p:set>
                                      <p:cBhvr>
                                        <p:cTn id="218" dur="1" fill="hold">
                                          <p:stCondLst>
                                            <p:cond delay="0"/>
                                          </p:stCondLst>
                                        </p:cTn>
                                        <p:tgtEl>
                                          <p:spTgt spid="26"/>
                                        </p:tgtEl>
                                        <p:attrNameLst>
                                          <p:attrName>style.visibility</p:attrName>
                                        </p:attrNameLst>
                                      </p:cBhvr>
                                      <p:to>
                                        <p:strVal val="visible"/>
                                      </p:to>
                                    </p:set>
                                    <p:animEffect transition="in" filter="blinds(horizontal)">
                                      <p:cBhvr>
                                        <p:cTn id="219" dur="2000"/>
                                        <p:tgtEl>
                                          <p:spTgt spid="26"/>
                                        </p:tgtEl>
                                      </p:cBhvr>
                                    </p:animEffect>
                                  </p:childTnLst>
                                </p:cTn>
                              </p:par>
                              <p:par>
                                <p:cTn id="220" presetID="3" presetClass="entr" presetSubtype="10" fill="hold" grpId="4" nodeType="withEffect">
                                  <p:stCondLst>
                                    <p:cond delay="0"/>
                                  </p:stCondLst>
                                  <p:childTnLst>
                                    <p:set>
                                      <p:cBhvr>
                                        <p:cTn id="221" dur="1" fill="hold">
                                          <p:stCondLst>
                                            <p:cond delay="0"/>
                                          </p:stCondLst>
                                        </p:cTn>
                                        <p:tgtEl>
                                          <p:spTgt spid="27"/>
                                        </p:tgtEl>
                                        <p:attrNameLst>
                                          <p:attrName>style.visibility</p:attrName>
                                        </p:attrNameLst>
                                      </p:cBhvr>
                                      <p:to>
                                        <p:strVal val="visible"/>
                                      </p:to>
                                    </p:set>
                                    <p:animEffect transition="in" filter="blinds(horizontal)">
                                      <p:cBhvr>
                                        <p:cTn id="222" dur="2000"/>
                                        <p:tgtEl>
                                          <p:spTgt spid="27"/>
                                        </p:tgtEl>
                                      </p:cBhvr>
                                    </p:animEffect>
                                  </p:childTnLst>
                                </p:cTn>
                              </p:par>
                              <p:par>
                                <p:cTn id="223" presetID="3" presetClass="entr" presetSubtype="10" fill="hold" grpId="4"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blinds(horizontal)">
                                      <p:cBhvr>
                                        <p:cTn id="225" dur="2000"/>
                                        <p:tgtEl>
                                          <p:spTgt spid="28"/>
                                        </p:tgtEl>
                                      </p:cBhvr>
                                    </p:animEffect>
                                  </p:childTnLst>
                                </p:cTn>
                              </p:par>
                              <p:par>
                                <p:cTn id="226" presetID="3" presetClass="entr" presetSubtype="10" fill="hold" grpId="4"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blinds(horizontal)">
                                      <p:cBhvr>
                                        <p:cTn id="228" dur="2000"/>
                                        <p:tgtEl>
                                          <p:spTgt spid="29"/>
                                        </p:tgtEl>
                                      </p:cBhvr>
                                    </p:animEffect>
                                  </p:childTnLst>
                                </p:cTn>
                              </p:par>
                              <p:par>
                                <p:cTn id="229" presetID="3" presetClass="entr" presetSubtype="10" fill="hold" grpId="4"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blinds(horizontal)">
                                      <p:cBhvr>
                                        <p:cTn id="231" dur="2000"/>
                                        <p:tgtEl>
                                          <p:spTgt spid="30"/>
                                        </p:tgtEl>
                                      </p:cBhvr>
                                    </p:animEffect>
                                  </p:childTnLst>
                                </p:cTn>
                              </p:par>
                              <p:par>
                                <p:cTn id="232" presetID="3" presetClass="entr" presetSubtype="10" fill="hold" grpId="4"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blinds(horizontal)">
                                      <p:cBhvr>
                                        <p:cTn id="234" dur="2000"/>
                                        <p:tgtEl>
                                          <p:spTgt spid="31"/>
                                        </p:tgtEl>
                                      </p:cBhvr>
                                    </p:animEffect>
                                  </p:childTnLst>
                                </p:cTn>
                              </p:par>
                              <p:par>
                                <p:cTn id="235" presetID="3" presetClass="entr" presetSubtype="10" fill="hold" grpId="4"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blinds(horizontal)">
                                      <p:cBhvr>
                                        <p:cTn id="237" dur="2000"/>
                                        <p:tgtEl>
                                          <p:spTgt spid="32"/>
                                        </p:tgtEl>
                                      </p:cBhvr>
                                    </p:animEffect>
                                  </p:childTnLst>
                                </p:cTn>
                              </p:par>
                              <p:par>
                                <p:cTn id="238" presetID="3" presetClass="entr" presetSubtype="10" fill="hold" grpId="4"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blinds(horizontal)">
                                      <p:cBhvr>
                                        <p:cTn id="240" dur="2000"/>
                                        <p:tgtEl>
                                          <p:spTgt spid="33"/>
                                        </p:tgtEl>
                                      </p:cBhvr>
                                    </p:animEffect>
                                  </p:childTnLst>
                                </p:cTn>
                              </p:par>
                              <p:par>
                                <p:cTn id="241" presetID="3" presetClass="entr" presetSubtype="10" fill="hold" grpId="4"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blinds(horizontal)">
                                      <p:cBhvr>
                                        <p:cTn id="243" dur="2000"/>
                                        <p:tgtEl>
                                          <p:spTgt spid="34"/>
                                        </p:tgtEl>
                                      </p:cBhvr>
                                    </p:animEffect>
                                  </p:childTnLst>
                                </p:cTn>
                              </p:par>
                              <p:par>
                                <p:cTn id="244" presetID="3" presetClass="entr" presetSubtype="10" fill="hold" grpId="4"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blinds(horizontal)">
                                      <p:cBhvr>
                                        <p:cTn id="246" dur="2000"/>
                                        <p:tgtEl>
                                          <p:spTgt spid="35"/>
                                        </p:tgtEl>
                                      </p:cBhvr>
                                    </p:animEffect>
                                  </p:childTnLst>
                                </p:cTn>
                              </p:par>
                              <p:par>
                                <p:cTn id="247" presetID="3" presetClass="entr" presetSubtype="10" fill="hold" grpId="4"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blinds(horizontal)">
                                      <p:cBhvr>
                                        <p:cTn id="249" dur="2000"/>
                                        <p:tgtEl>
                                          <p:spTgt spid="36"/>
                                        </p:tgtEl>
                                      </p:cBhvr>
                                    </p:animEffect>
                                  </p:childTnLst>
                                </p:cTn>
                              </p:par>
                              <p:par>
                                <p:cTn id="250" presetID="3" presetClass="entr" presetSubtype="10" fill="hold" grpId="4"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blinds(horizontal)">
                                      <p:cBhvr>
                                        <p:cTn id="252" dur="2000"/>
                                        <p:tgtEl>
                                          <p:spTgt spid="37"/>
                                        </p:tgtEl>
                                      </p:cBhvr>
                                    </p:animEffect>
                                  </p:childTnLst>
                                </p:cTn>
                              </p:par>
                              <p:par>
                                <p:cTn id="253" presetID="3" presetClass="entr" presetSubtype="10" fill="hold" grpId="4" nodeType="withEffect">
                                  <p:stCondLst>
                                    <p:cond delay="0"/>
                                  </p:stCondLst>
                                  <p:childTnLst>
                                    <p:set>
                                      <p:cBhvr>
                                        <p:cTn id="254" dur="1" fill="hold">
                                          <p:stCondLst>
                                            <p:cond delay="0"/>
                                          </p:stCondLst>
                                        </p:cTn>
                                        <p:tgtEl>
                                          <p:spTgt spid="38"/>
                                        </p:tgtEl>
                                        <p:attrNameLst>
                                          <p:attrName>style.visibility</p:attrName>
                                        </p:attrNameLst>
                                      </p:cBhvr>
                                      <p:to>
                                        <p:strVal val="visible"/>
                                      </p:to>
                                    </p:set>
                                    <p:animEffect transition="in" filter="blinds(horizontal)">
                                      <p:cBhvr>
                                        <p:cTn id="255" dur="2000"/>
                                        <p:tgtEl>
                                          <p:spTgt spid="38"/>
                                        </p:tgtEl>
                                      </p:cBhvr>
                                    </p:animEffect>
                                  </p:childTnLst>
                                </p:cTn>
                              </p:par>
                              <p:par>
                                <p:cTn id="256" presetID="3" presetClass="entr" presetSubtype="10" fill="hold" grpId="4" nodeType="withEffect">
                                  <p:stCondLst>
                                    <p:cond delay="0"/>
                                  </p:stCondLst>
                                  <p:childTnLst>
                                    <p:set>
                                      <p:cBhvr>
                                        <p:cTn id="257" dur="1" fill="hold">
                                          <p:stCondLst>
                                            <p:cond delay="0"/>
                                          </p:stCondLst>
                                        </p:cTn>
                                        <p:tgtEl>
                                          <p:spTgt spid="39"/>
                                        </p:tgtEl>
                                        <p:attrNameLst>
                                          <p:attrName>style.visibility</p:attrName>
                                        </p:attrNameLst>
                                      </p:cBhvr>
                                      <p:to>
                                        <p:strVal val="visible"/>
                                      </p:to>
                                    </p:set>
                                    <p:animEffect transition="in" filter="blinds(horizontal)">
                                      <p:cBhvr>
                                        <p:cTn id="258" dur="2000"/>
                                        <p:tgtEl>
                                          <p:spTgt spid="39"/>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4"/>
                                        </p:tgtEl>
                                        <p:attrNameLst>
                                          <p:attrName>style.visibility</p:attrName>
                                        </p:attrNameLst>
                                      </p:cBhvr>
                                      <p:to>
                                        <p:strVal val="visible"/>
                                      </p:to>
                                    </p:set>
                                    <p:animEffect transition="in" filter="plus(in)">
                                      <p:cBhvr>
                                        <p:cTn id="261" dur="2000"/>
                                        <p:tgtEl>
                                          <p:spTgt spid="4"/>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5"/>
                                        </p:tgtEl>
                                        <p:attrNameLst>
                                          <p:attrName>style.visibility</p:attrName>
                                        </p:attrNameLst>
                                      </p:cBhvr>
                                      <p:to>
                                        <p:strVal val="visible"/>
                                      </p:to>
                                    </p:set>
                                    <p:animEffect transition="in" filter="plus(in)">
                                      <p:cBhvr>
                                        <p:cTn id="264" dur="2000"/>
                                        <p:tgtEl>
                                          <p:spTgt spid="5"/>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6"/>
                                        </p:tgtEl>
                                        <p:attrNameLst>
                                          <p:attrName>style.visibility</p:attrName>
                                        </p:attrNameLst>
                                      </p:cBhvr>
                                      <p:to>
                                        <p:strVal val="visible"/>
                                      </p:to>
                                    </p:set>
                                    <p:animEffect transition="in" filter="plus(in)">
                                      <p:cBhvr>
                                        <p:cTn id="267" dur="2000"/>
                                        <p:tgtEl>
                                          <p:spTgt spid="6"/>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7"/>
                                        </p:tgtEl>
                                        <p:attrNameLst>
                                          <p:attrName>style.visibility</p:attrName>
                                        </p:attrNameLst>
                                      </p:cBhvr>
                                      <p:to>
                                        <p:strVal val="visible"/>
                                      </p:to>
                                    </p:set>
                                    <p:animEffect transition="in" filter="plus(in)">
                                      <p:cBhvr>
                                        <p:cTn id="270" dur="2000"/>
                                        <p:tgtEl>
                                          <p:spTgt spid="7"/>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8"/>
                                        </p:tgtEl>
                                        <p:attrNameLst>
                                          <p:attrName>style.visibility</p:attrName>
                                        </p:attrNameLst>
                                      </p:cBhvr>
                                      <p:to>
                                        <p:strVal val="visible"/>
                                      </p:to>
                                    </p:set>
                                    <p:animEffect transition="in" filter="plus(in)">
                                      <p:cBhvr>
                                        <p:cTn id="273" dur="2000"/>
                                        <p:tgtEl>
                                          <p:spTgt spid="8"/>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9"/>
                                        </p:tgtEl>
                                        <p:attrNameLst>
                                          <p:attrName>style.visibility</p:attrName>
                                        </p:attrNameLst>
                                      </p:cBhvr>
                                      <p:to>
                                        <p:strVal val="visible"/>
                                      </p:to>
                                    </p:set>
                                    <p:animEffect transition="in" filter="plus(in)">
                                      <p:cBhvr>
                                        <p:cTn id="276" dur="2000"/>
                                        <p:tgtEl>
                                          <p:spTgt spid="9"/>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10"/>
                                        </p:tgtEl>
                                        <p:attrNameLst>
                                          <p:attrName>style.visibility</p:attrName>
                                        </p:attrNameLst>
                                      </p:cBhvr>
                                      <p:to>
                                        <p:strVal val="visible"/>
                                      </p:to>
                                    </p:set>
                                    <p:animEffect transition="in" filter="plus(in)">
                                      <p:cBhvr>
                                        <p:cTn id="279" dur="2000"/>
                                        <p:tgtEl>
                                          <p:spTgt spid="10"/>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11"/>
                                        </p:tgtEl>
                                        <p:attrNameLst>
                                          <p:attrName>style.visibility</p:attrName>
                                        </p:attrNameLst>
                                      </p:cBhvr>
                                      <p:to>
                                        <p:strVal val="visible"/>
                                      </p:to>
                                    </p:set>
                                    <p:animEffect transition="in" filter="plus(in)">
                                      <p:cBhvr>
                                        <p:cTn id="282" dur="2000"/>
                                        <p:tgtEl>
                                          <p:spTgt spid="11"/>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12"/>
                                        </p:tgtEl>
                                        <p:attrNameLst>
                                          <p:attrName>style.visibility</p:attrName>
                                        </p:attrNameLst>
                                      </p:cBhvr>
                                      <p:to>
                                        <p:strVal val="visible"/>
                                      </p:to>
                                    </p:set>
                                    <p:animEffect transition="in" filter="plus(in)">
                                      <p:cBhvr>
                                        <p:cTn id="285" dur="2000"/>
                                        <p:tgtEl>
                                          <p:spTgt spid="12"/>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13"/>
                                        </p:tgtEl>
                                        <p:attrNameLst>
                                          <p:attrName>style.visibility</p:attrName>
                                        </p:attrNameLst>
                                      </p:cBhvr>
                                      <p:to>
                                        <p:strVal val="visible"/>
                                      </p:to>
                                    </p:set>
                                    <p:animEffect transition="in" filter="plus(in)">
                                      <p:cBhvr>
                                        <p:cTn id="288" dur="2000"/>
                                        <p:tgtEl>
                                          <p:spTgt spid="13"/>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14"/>
                                        </p:tgtEl>
                                        <p:attrNameLst>
                                          <p:attrName>style.visibility</p:attrName>
                                        </p:attrNameLst>
                                      </p:cBhvr>
                                      <p:to>
                                        <p:strVal val="visible"/>
                                      </p:to>
                                    </p:set>
                                    <p:animEffect transition="in" filter="plus(in)">
                                      <p:cBhvr>
                                        <p:cTn id="291" dur="2000"/>
                                        <p:tgtEl>
                                          <p:spTgt spid="14"/>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15"/>
                                        </p:tgtEl>
                                        <p:attrNameLst>
                                          <p:attrName>style.visibility</p:attrName>
                                        </p:attrNameLst>
                                      </p:cBhvr>
                                      <p:to>
                                        <p:strVal val="visible"/>
                                      </p:to>
                                    </p:set>
                                    <p:animEffect transition="in" filter="plus(in)">
                                      <p:cBhvr>
                                        <p:cTn id="294" dur="2000"/>
                                        <p:tgtEl>
                                          <p:spTgt spid="15"/>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16"/>
                                        </p:tgtEl>
                                        <p:attrNameLst>
                                          <p:attrName>style.visibility</p:attrName>
                                        </p:attrNameLst>
                                      </p:cBhvr>
                                      <p:to>
                                        <p:strVal val="visible"/>
                                      </p:to>
                                    </p:set>
                                    <p:animEffect transition="in" filter="plus(in)">
                                      <p:cBhvr>
                                        <p:cTn id="297" dur="2000"/>
                                        <p:tgtEl>
                                          <p:spTgt spid="16"/>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17"/>
                                        </p:tgtEl>
                                        <p:attrNameLst>
                                          <p:attrName>style.visibility</p:attrName>
                                        </p:attrNameLst>
                                      </p:cBhvr>
                                      <p:to>
                                        <p:strVal val="visible"/>
                                      </p:to>
                                    </p:set>
                                    <p:animEffect transition="in" filter="plus(in)">
                                      <p:cBhvr>
                                        <p:cTn id="300" dur="2000"/>
                                        <p:tgtEl>
                                          <p:spTgt spid="17"/>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18"/>
                                        </p:tgtEl>
                                        <p:attrNameLst>
                                          <p:attrName>style.visibility</p:attrName>
                                        </p:attrNameLst>
                                      </p:cBhvr>
                                      <p:to>
                                        <p:strVal val="visible"/>
                                      </p:to>
                                    </p:set>
                                    <p:animEffect transition="in" filter="plus(in)">
                                      <p:cBhvr>
                                        <p:cTn id="303" dur="2000"/>
                                        <p:tgtEl>
                                          <p:spTgt spid="18"/>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19"/>
                                        </p:tgtEl>
                                        <p:attrNameLst>
                                          <p:attrName>style.visibility</p:attrName>
                                        </p:attrNameLst>
                                      </p:cBhvr>
                                      <p:to>
                                        <p:strVal val="visible"/>
                                      </p:to>
                                    </p:set>
                                    <p:animEffect transition="in" filter="plus(in)">
                                      <p:cBhvr>
                                        <p:cTn id="306" dur="2000"/>
                                        <p:tgtEl>
                                          <p:spTgt spid="19"/>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20"/>
                                        </p:tgtEl>
                                        <p:attrNameLst>
                                          <p:attrName>style.visibility</p:attrName>
                                        </p:attrNameLst>
                                      </p:cBhvr>
                                      <p:to>
                                        <p:strVal val="visible"/>
                                      </p:to>
                                    </p:set>
                                    <p:animEffect transition="in" filter="plus(in)">
                                      <p:cBhvr>
                                        <p:cTn id="309" dur="2000"/>
                                        <p:tgtEl>
                                          <p:spTgt spid="20"/>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21"/>
                                        </p:tgtEl>
                                        <p:attrNameLst>
                                          <p:attrName>style.visibility</p:attrName>
                                        </p:attrNameLst>
                                      </p:cBhvr>
                                      <p:to>
                                        <p:strVal val="visible"/>
                                      </p:to>
                                    </p:set>
                                    <p:animEffect transition="in" filter="plus(in)">
                                      <p:cBhvr>
                                        <p:cTn id="312" dur="2000"/>
                                        <p:tgtEl>
                                          <p:spTgt spid="21"/>
                                        </p:tgtEl>
                                      </p:cBhvr>
                                    </p:animEffect>
                                  </p:childTnLst>
                                </p:cTn>
                              </p:par>
                              <p:par>
                                <p:cTn id="313" presetID="13" presetClass="entr" presetSubtype="16" fill="hold" grpId="1" nodeType="withEffect">
                                  <p:stCondLst>
                                    <p:cond delay="0"/>
                                  </p:stCondLst>
                                  <p:childTnLst>
                                    <p:set>
                                      <p:cBhvr>
                                        <p:cTn id="314" dur="1" fill="hold">
                                          <p:stCondLst>
                                            <p:cond delay="0"/>
                                          </p:stCondLst>
                                        </p:cTn>
                                        <p:tgtEl>
                                          <p:spTgt spid="22"/>
                                        </p:tgtEl>
                                        <p:attrNameLst>
                                          <p:attrName>style.visibility</p:attrName>
                                        </p:attrNameLst>
                                      </p:cBhvr>
                                      <p:to>
                                        <p:strVal val="visible"/>
                                      </p:to>
                                    </p:set>
                                    <p:animEffect transition="in" filter="plus(in)">
                                      <p:cBhvr>
                                        <p:cTn id="315" dur="2000"/>
                                        <p:tgtEl>
                                          <p:spTgt spid="22"/>
                                        </p:tgtEl>
                                      </p:cBhvr>
                                    </p:animEffect>
                                  </p:childTnLst>
                                </p:cTn>
                              </p:par>
                              <p:par>
                                <p:cTn id="316" presetID="13" presetClass="entr" presetSubtype="16" fill="hold" grpId="1" nodeType="withEffect">
                                  <p:stCondLst>
                                    <p:cond delay="0"/>
                                  </p:stCondLst>
                                  <p:childTnLst>
                                    <p:set>
                                      <p:cBhvr>
                                        <p:cTn id="317" dur="1" fill="hold">
                                          <p:stCondLst>
                                            <p:cond delay="0"/>
                                          </p:stCondLst>
                                        </p:cTn>
                                        <p:tgtEl>
                                          <p:spTgt spid="23"/>
                                        </p:tgtEl>
                                        <p:attrNameLst>
                                          <p:attrName>style.visibility</p:attrName>
                                        </p:attrNameLst>
                                      </p:cBhvr>
                                      <p:to>
                                        <p:strVal val="visible"/>
                                      </p:to>
                                    </p:set>
                                    <p:animEffect transition="in" filter="plus(in)">
                                      <p:cBhvr>
                                        <p:cTn id="318" dur="2000"/>
                                        <p:tgtEl>
                                          <p:spTgt spid="23"/>
                                        </p:tgtEl>
                                      </p:cBhvr>
                                    </p:animEffect>
                                  </p:childTnLst>
                                </p:cTn>
                              </p:par>
                              <p:par>
                                <p:cTn id="319" presetID="13" presetClass="entr" presetSubtype="16" fill="hold" grpId="1" nodeType="withEffect">
                                  <p:stCondLst>
                                    <p:cond delay="0"/>
                                  </p:stCondLst>
                                  <p:childTnLst>
                                    <p:set>
                                      <p:cBhvr>
                                        <p:cTn id="320" dur="1" fill="hold">
                                          <p:stCondLst>
                                            <p:cond delay="0"/>
                                          </p:stCondLst>
                                        </p:cTn>
                                        <p:tgtEl>
                                          <p:spTgt spid="24"/>
                                        </p:tgtEl>
                                        <p:attrNameLst>
                                          <p:attrName>style.visibility</p:attrName>
                                        </p:attrNameLst>
                                      </p:cBhvr>
                                      <p:to>
                                        <p:strVal val="visible"/>
                                      </p:to>
                                    </p:set>
                                    <p:animEffect transition="in" filter="plus(in)">
                                      <p:cBhvr>
                                        <p:cTn id="321" dur="2000"/>
                                        <p:tgtEl>
                                          <p:spTgt spid="24"/>
                                        </p:tgtEl>
                                      </p:cBhvr>
                                    </p:animEffect>
                                  </p:childTnLst>
                                </p:cTn>
                              </p:par>
                              <p:par>
                                <p:cTn id="322" presetID="13" presetClass="entr" presetSubtype="16" fill="hold" grpId="1" nodeType="withEffect">
                                  <p:stCondLst>
                                    <p:cond delay="0"/>
                                  </p:stCondLst>
                                  <p:childTnLst>
                                    <p:set>
                                      <p:cBhvr>
                                        <p:cTn id="323" dur="1" fill="hold">
                                          <p:stCondLst>
                                            <p:cond delay="0"/>
                                          </p:stCondLst>
                                        </p:cTn>
                                        <p:tgtEl>
                                          <p:spTgt spid="25"/>
                                        </p:tgtEl>
                                        <p:attrNameLst>
                                          <p:attrName>style.visibility</p:attrName>
                                        </p:attrNameLst>
                                      </p:cBhvr>
                                      <p:to>
                                        <p:strVal val="visible"/>
                                      </p:to>
                                    </p:set>
                                    <p:animEffect transition="in" filter="plus(in)">
                                      <p:cBhvr>
                                        <p:cTn id="324" dur="2000"/>
                                        <p:tgtEl>
                                          <p:spTgt spid="25"/>
                                        </p:tgtEl>
                                      </p:cBhvr>
                                    </p:animEffect>
                                  </p:childTnLst>
                                </p:cTn>
                              </p:par>
                              <p:par>
                                <p:cTn id="325" presetID="13" presetClass="entr" presetSubtype="16" fill="hold" grpId="1" nodeType="withEffect">
                                  <p:stCondLst>
                                    <p:cond delay="0"/>
                                  </p:stCondLst>
                                  <p:childTnLst>
                                    <p:set>
                                      <p:cBhvr>
                                        <p:cTn id="326" dur="1" fill="hold">
                                          <p:stCondLst>
                                            <p:cond delay="0"/>
                                          </p:stCondLst>
                                        </p:cTn>
                                        <p:tgtEl>
                                          <p:spTgt spid="26"/>
                                        </p:tgtEl>
                                        <p:attrNameLst>
                                          <p:attrName>style.visibility</p:attrName>
                                        </p:attrNameLst>
                                      </p:cBhvr>
                                      <p:to>
                                        <p:strVal val="visible"/>
                                      </p:to>
                                    </p:set>
                                    <p:animEffect transition="in" filter="plus(in)">
                                      <p:cBhvr>
                                        <p:cTn id="327" dur="2000"/>
                                        <p:tgtEl>
                                          <p:spTgt spid="26"/>
                                        </p:tgtEl>
                                      </p:cBhvr>
                                    </p:animEffect>
                                  </p:childTnLst>
                                </p:cTn>
                              </p:par>
                              <p:par>
                                <p:cTn id="328" presetID="13" presetClass="entr" presetSubtype="16" fill="hold" grpId="1" nodeType="withEffect">
                                  <p:stCondLst>
                                    <p:cond delay="0"/>
                                  </p:stCondLst>
                                  <p:childTnLst>
                                    <p:set>
                                      <p:cBhvr>
                                        <p:cTn id="329" dur="1" fill="hold">
                                          <p:stCondLst>
                                            <p:cond delay="0"/>
                                          </p:stCondLst>
                                        </p:cTn>
                                        <p:tgtEl>
                                          <p:spTgt spid="27"/>
                                        </p:tgtEl>
                                        <p:attrNameLst>
                                          <p:attrName>style.visibility</p:attrName>
                                        </p:attrNameLst>
                                      </p:cBhvr>
                                      <p:to>
                                        <p:strVal val="visible"/>
                                      </p:to>
                                    </p:set>
                                    <p:animEffect transition="in" filter="plus(in)">
                                      <p:cBhvr>
                                        <p:cTn id="330" dur="2000"/>
                                        <p:tgtEl>
                                          <p:spTgt spid="27"/>
                                        </p:tgtEl>
                                      </p:cBhvr>
                                    </p:animEffect>
                                  </p:childTnLst>
                                </p:cTn>
                              </p:par>
                              <p:par>
                                <p:cTn id="331" presetID="13" presetClass="entr" presetSubtype="16" fill="hold" grpId="1" nodeType="withEffect">
                                  <p:stCondLst>
                                    <p:cond delay="0"/>
                                  </p:stCondLst>
                                  <p:childTnLst>
                                    <p:set>
                                      <p:cBhvr>
                                        <p:cTn id="332" dur="1" fill="hold">
                                          <p:stCondLst>
                                            <p:cond delay="0"/>
                                          </p:stCondLst>
                                        </p:cTn>
                                        <p:tgtEl>
                                          <p:spTgt spid="28"/>
                                        </p:tgtEl>
                                        <p:attrNameLst>
                                          <p:attrName>style.visibility</p:attrName>
                                        </p:attrNameLst>
                                      </p:cBhvr>
                                      <p:to>
                                        <p:strVal val="visible"/>
                                      </p:to>
                                    </p:set>
                                    <p:animEffect transition="in" filter="plus(in)">
                                      <p:cBhvr>
                                        <p:cTn id="333" dur="2000"/>
                                        <p:tgtEl>
                                          <p:spTgt spid="28"/>
                                        </p:tgtEl>
                                      </p:cBhvr>
                                    </p:animEffect>
                                  </p:childTnLst>
                                </p:cTn>
                              </p:par>
                              <p:par>
                                <p:cTn id="334" presetID="13" presetClass="entr" presetSubtype="16" fill="hold" grpId="1"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plus(in)">
                                      <p:cBhvr>
                                        <p:cTn id="336" dur="2000"/>
                                        <p:tgtEl>
                                          <p:spTgt spid="29"/>
                                        </p:tgtEl>
                                      </p:cBhvr>
                                    </p:animEffect>
                                  </p:childTnLst>
                                </p:cTn>
                              </p:par>
                              <p:par>
                                <p:cTn id="337" presetID="13" presetClass="entr" presetSubtype="16" fill="hold" grpId="1" nodeType="withEffect">
                                  <p:stCondLst>
                                    <p:cond delay="0"/>
                                  </p:stCondLst>
                                  <p:childTnLst>
                                    <p:set>
                                      <p:cBhvr>
                                        <p:cTn id="338" dur="1" fill="hold">
                                          <p:stCondLst>
                                            <p:cond delay="0"/>
                                          </p:stCondLst>
                                        </p:cTn>
                                        <p:tgtEl>
                                          <p:spTgt spid="30"/>
                                        </p:tgtEl>
                                        <p:attrNameLst>
                                          <p:attrName>style.visibility</p:attrName>
                                        </p:attrNameLst>
                                      </p:cBhvr>
                                      <p:to>
                                        <p:strVal val="visible"/>
                                      </p:to>
                                    </p:set>
                                    <p:animEffect transition="in" filter="plus(in)">
                                      <p:cBhvr>
                                        <p:cTn id="339" dur="2000"/>
                                        <p:tgtEl>
                                          <p:spTgt spid="30"/>
                                        </p:tgtEl>
                                      </p:cBhvr>
                                    </p:animEffect>
                                  </p:childTnLst>
                                </p:cTn>
                              </p:par>
                              <p:par>
                                <p:cTn id="340" presetID="13" presetClass="entr" presetSubtype="16" fill="hold" grpId="1" nodeType="withEffect">
                                  <p:stCondLst>
                                    <p:cond delay="0"/>
                                  </p:stCondLst>
                                  <p:childTnLst>
                                    <p:set>
                                      <p:cBhvr>
                                        <p:cTn id="341" dur="1" fill="hold">
                                          <p:stCondLst>
                                            <p:cond delay="0"/>
                                          </p:stCondLst>
                                        </p:cTn>
                                        <p:tgtEl>
                                          <p:spTgt spid="31"/>
                                        </p:tgtEl>
                                        <p:attrNameLst>
                                          <p:attrName>style.visibility</p:attrName>
                                        </p:attrNameLst>
                                      </p:cBhvr>
                                      <p:to>
                                        <p:strVal val="visible"/>
                                      </p:to>
                                    </p:set>
                                    <p:animEffect transition="in" filter="plus(in)">
                                      <p:cBhvr>
                                        <p:cTn id="342" dur="2000"/>
                                        <p:tgtEl>
                                          <p:spTgt spid="31"/>
                                        </p:tgtEl>
                                      </p:cBhvr>
                                    </p:animEffect>
                                  </p:childTnLst>
                                </p:cTn>
                              </p:par>
                              <p:par>
                                <p:cTn id="343" presetID="13" presetClass="entr" presetSubtype="16" fill="hold" grpId="1" nodeType="withEffect">
                                  <p:stCondLst>
                                    <p:cond delay="0"/>
                                  </p:stCondLst>
                                  <p:childTnLst>
                                    <p:set>
                                      <p:cBhvr>
                                        <p:cTn id="344" dur="1" fill="hold">
                                          <p:stCondLst>
                                            <p:cond delay="0"/>
                                          </p:stCondLst>
                                        </p:cTn>
                                        <p:tgtEl>
                                          <p:spTgt spid="32"/>
                                        </p:tgtEl>
                                        <p:attrNameLst>
                                          <p:attrName>style.visibility</p:attrName>
                                        </p:attrNameLst>
                                      </p:cBhvr>
                                      <p:to>
                                        <p:strVal val="visible"/>
                                      </p:to>
                                    </p:set>
                                    <p:animEffect transition="in" filter="plus(in)">
                                      <p:cBhvr>
                                        <p:cTn id="345" dur="2000"/>
                                        <p:tgtEl>
                                          <p:spTgt spid="32"/>
                                        </p:tgtEl>
                                      </p:cBhvr>
                                    </p:animEffect>
                                  </p:childTnLst>
                                </p:cTn>
                              </p:par>
                              <p:par>
                                <p:cTn id="346" presetID="13" presetClass="entr" presetSubtype="16" fill="hold" grpId="1" nodeType="withEffect">
                                  <p:stCondLst>
                                    <p:cond delay="0"/>
                                  </p:stCondLst>
                                  <p:childTnLst>
                                    <p:set>
                                      <p:cBhvr>
                                        <p:cTn id="347" dur="1" fill="hold">
                                          <p:stCondLst>
                                            <p:cond delay="0"/>
                                          </p:stCondLst>
                                        </p:cTn>
                                        <p:tgtEl>
                                          <p:spTgt spid="33"/>
                                        </p:tgtEl>
                                        <p:attrNameLst>
                                          <p:attrName>style.visibility</p:attrName>
                                        </p:attrNameLst>
                                      </p:cBhvr>
                                      <p:to>
                                        <p:strVal val="visible"/>
                                      </p:to>
                                    </p:set>
                                    <p:animEffect transition="in" filter="plus(in)">
                                      <p:cBhvr>
                                        <p:cTn id="348" dur="2000"/>
                                        <p:tgtEl>
                                          <p:spTgt spid="33"/>
                                        </p:tgtEl>
                                      </p:cBhvr>
                                    </p:animEffect>
                                  </p:childTnLst>
                                </p:cTn>
                              </p:par>
                              <p:par>
                                <p:cTn id="349" presetID="13" presetClass="entr" presetSubtype="16" fill="hold" grpId="1" nodeType="withEffect">
                                  <p:stCondLst>
                                    <p:cond delay="0"/>
                                  </p:stCondLst>
                                  <p:childTnLst>
                                    <p:set>
                                      <p:cBhvr>
                                        <p:cTn id="350" dur="1" fill="hold">
                                          <p:stCondLst>
                                            <p:cond delay="0"/>
                                          </p:stCondLst>
                                        </p:cTn>
                                        <p:tgtEl>
                                          <p:spTgt spid="34"/>
                                        </p:tgtEl>
                                        <p:attrNameLst>
                                          <p:attrName>style.visibility</p:attrName>
                                        </p:attrNameLst>
                                      </p:cBhvr>
                                      <p:to>
                                        <p:strVal val="visible"/>
                                      </p:to>
                                    </p:set>
                                    <p:animEffect transition="in" filter="plus(in)">
                                      <p:cBhvr>
                                        <p:cTn id="351" dur="2000"/>
                                        <p:tgtEl>
                                          <p:spTgt spid="34"/>
                                        </p:tgtEl>
                                      </p:cBhvr>
                                    </p:animEffect>
                                  </p:childTnLst>
                                </p:cTn>
                              </p:par>
                              <p:par>
                                <p:cTn id="352" presetID="13" presetClass="entr" presetSubtype="16" fill="hold" grpId="1" nodeType="withEffect">
                                  <p:stCondLst>
                                    <p:cond delay="0"/>
                                  </p:stCondLst>
                                  <p:childTnLst>
                                    <p:set>
                                      <p:cBhvr>
                                        <p:cTn id="353" dur="1" fill="hold">
                                          <p:stCondLst>
                                            <p:cond delay="0"/>
                                          </p:stCondLst>
                                        </p:cTn>
                                        <p:tgtEl>
                                          <p:spTgt spid="35"/>
                                        </p:tgtEl>
                                        <p:attrNameLst>
                                          <p:attrName>style.visibility</p:attrName>
                                        </p:attrNameLst>
                                      </p:cBhvr>
                                      <p:to>
                                        <p:strVal val="visible"/>
                                      </p:to>
                                    </p:set>
                                    <p:animEffect transition="in" filter="plus(in)">
                                      <p:cBhvr>
                                        <p:cTn id="354" dur="2000"/>
                                        <p:tgtEl>
                                          <p:spTgt spid="35"/>
                                        </p:tgtEl>
                                      </p:cBhvr>
                                    </p:animEffect>
                                  </p:childTnLst>
                                </p:cTn>
                              </p:par>
                              <p:par>
                                <p:cTn id="355" presetID="13" presetClass="entr" presetSubtype="16" fill="hold" grpId="1" nodeType="withEffect">
                                  <p:stCondLst>
                                    <p:cond delay="0"/>
                                  </p:stCondLst>
                                  <p:childTnLst>
                                    <p:set>
                                      <p:cBhvr>
                                        <p:cTn id="356" dur="1" fill="hold">
                                          <p:stCondLst>
                                            <p:cond delay="0"/>
                                          </p:stCondLst>
                                        </p:cTn>
                                        <p:tgtEl>
                                          <p:spTgt spid="36"/>
                                        </p:tgtEl>
                                        <p:attrNameLst>
                                          <p:attrName>style.visibility</p:attrName>
                                        </p:attrNameLst>
                                      </p:cBhvr>
                                      <p:to>
                                        <p:strVal val="visible"/>
                                      </p:to>
                                    </p:set>
                                    <p:animEffect transition="in" filter="plus(in)">
                                      <p:cBhvr>
                                        <p:cTn id="357" dur="2000"/>
                                        <p:tgtEl>
                                          <p:spTgt spid="36"/>
                                        </p:tgtEl>
                                      </p:cBhvr>
                                    </p:animEffect>
                                  </p:childTnLst>
                                </p:cTn>
                              </p:par>
                              <p:par>
                                <p:cTn id="358" presetID="13" presetClass="entr" presetSubtype="16" fill="hold" grpId="1" nodeType="withEffect">
                                  <p:stCondLst>
                                    <p:cond delay="0"/>
                                  </p:stCondLst>
                                  <p:childTnLst>
                                    <p:set>
                                      <p:cBhvr>
                                        <p:cTn id="359" dur="1" fill="hold">
                                          <p:stCondLst>
                                            <p:cond delay="0"/>
                                          </p:stCondLst>
                                        </p:cTn>
                                        <p:tgtEl>
                                          <p:spTgt spid="37"/>
                                        </p:tgtEl>
                                        <p:attrNameLst>
                                          <p:attrName>style.visibility</p:attrName>
                                        </p:attrNameLst>
                                      </p:cBhvr>
                                      <p:to>
                                        <p:strVal val="visible"/>
                                      </p:to>
                                    </p:set>
                                    <p:animEffect transition="in" filter="plus(in)">
                                      <p:cBhvr>
                                        <p:cTn id="360" dur="2000"/>
                                        <p:tgtEl>
                                          <p:spTgt spid="37"/>
                                        </p:tgtEl>
                                      </p:cBhvr>
                                    </p:animEffect>
                                  </p:childTnLst>
                                </p:cTn>
                              </p:par>
                              <p:par>
                                <p:cTn id="361" presetID="13" presetClass="entr" presetSubtype="16" fill="hold" grpId="1" nodeType="withEffect">
                                  <p:stCondLst>
                                    <p:cond delay="0"/>
                                  </p:stCondLst>
                                  <p:childTnLst>
                                    <p:set>
                                      <p:cBhvr>
                                        <p:cTn id="362" dur="1" fill="hold">
                                          <p:stCondLst>
                                            <p:cond delay="0"/>
                                          </p:stCondLst>
                                        </p:cTn>
                                        <p:tgtEl>
                                          <p:spTgt spid="38"/>
                                        </p:tgtEl>
                                        <p:attrNameLst>
                                          <p:attrName>style.visibility</p:attrName>
                                        </p:attrNameLst>
                                      </p:cBhvr>
                                      <p:to>
                                        <p:strVal val="visible"/>
                                      </p:to>
                                    </p:set>
                                    <p:animEffect transition="in" filter="plus(in)">
                                      <p:cBhvr>
                                        <p:cTn id="363" dur="2000"/>
                                        <p:tgtEl>
                                          <p:spTgt spid="38"/>
                                        </p:tgtEl>
                                      </p:cBhvr>
                                    </p:animEffect>
                                  </p:childTnLst>
                                </p:cTn>
                              </p:par>
                              <p:par>
                                <p:cTn id="364" presetID="13" presetClass="entr" presetSubtype="16" fill="hold" grpId="1" nodeType="withEffect">
                                  <p:stCondLst>
                                    <p:cond delay="0"/>
                                  </p:stCondLst>
                                  <p:childTnLst>
                                    <p:set>
                                      <p:cBhvr>
                                        <p:cTn id="365" dur="1" fill="hold">
                                          <p:stCondLst>
                                            <p:cond delay="0"/>
                                          </p:stCondLst>
                                        </p:cTn>
                                        <p:tgtEl>
                                          <p:spTgt spid="39"/>
                                        </p:tgtEl>
                                        <p:attrNameLst>
                                          <p:attrName>style.visibility</p:attrName>
                                        </p:attrNameLst>
                                      </p:cBhvr>
                                      <p:to>
                                        <p:strVal val="visible"/>
                                      </p:to>
                                    </p:set>
                                    <p:animEffect transition="in" filter="plus(in)">
                                      <p:cBhvr>
                                        <p:cTn id="366" dur="2000"/>
                                        <p:tgtEl>
                                          <p:spTgt spid="39"/>
                                        </p:tgtEl>
                                      </p:cBhvr>
                                    </p:animEffect>
                                  </p:childTnLst>
                                </p:cTn>
                              </p:par>
                              <p:par>
                                <p:cTn id="367" presetID="8" presetClass="emph" presetSubtype="0" fill="hold" grpId="5" nodeType="withEffect">
                                  <p:stCondLst>
                                    <p:cond delay="0"/>
                                  </p:stCondLst>
                                  <p:childTnLst>
                                    <p:animRot by="21600000">
                                      <p:cBhvr>
                                        <p:cTn id="368" dur="2000" fill="hold"/>
                                        <p:tgtEl>
                                          <p:spTgt spid="4"/>
                                        </p:tgtEl>
                                        <p:attrNameLst>
                                          <p:attrName>r</p:attrName>
                                        </p:attrNameLst>
                                      </p:cBhvr>
                                    </p:animRot>
                                  </p:childTnLst>
                                </p:cTn>
                              </p:par>
                              <p:par>
                                <p:cTn id="369" presetID="8" presetClass="emph" presetSubtype="0" fill="hold" grpId="5" nodeType="withEffect">
                                  <p:stCondLst>
                                    <p:cond delay="0"/>
                                  </p:stCondLst>
                                  <p:childTnLst>
                                    <p:animRot by="-21600000">
                                      <p:cBhvr>
                                        <p:cTn id="370" dur="2000" fill="hold"/>
                                        <p:tgtEl>
                                          <p:spTgt spid="5"/>
                                        </p:tgtEl>
                                        <p:attrNameLst>
                                          <p:attrName>r</p:attrName>
                                        </p:attrNameLst>
                                      </p:cBhvr>
                                    </p:animRot>
                                  </p:childTnLst>
                                </p:cTn>
                              </p:par>
                              <p:par>
                                <p:cTn id="371" presetID="8" presetClass="emph" presetSubtype="0" fill="hold" grpId="5" nodeType="withEffect">
                                  <p:stCondLst>
                                    <p:cond delay="0"/>
                                  </p:stCondLst>
                                  <p:childTnLst>
                                    <p:animRot by="21600000">
                                      <p:cBhvr>
                                        <p:cTn id="372" dur="2000" fill="hold"/>
                                        <p:tgtEl>
                                          <p:spTgt spid="6"/>
                                        </p:tgtEl>
                                        <p:attrNameLst>
                                          <p:attrName>r</p:attrName>
                                        </p:attrNameLst>
                                      </p:cBhvr>
                                    </p:animRot>
                                  </p:childTnLst>
                                </p:cTn>
                              </p:par>
                              <p:par>
                                <p:cTn id="373" presetID="8" presetClass="emph" presetSubtype="0" fill="hold" grpId="5" nodeType="withEffect">
                                  <p:stCondLst>
                                    <p:cond delay="0"/>
                                  </p:stCondLst>
                                  <p:childTnLst>
                                    <p:animRot by="-21600000">
                                      <p:cBhvr>
                                        <p:cTn id="374" dur="2000" fill="hold"/>
                                        <p:tgtEl>
                                          <p:spTgt spid="7"/>
                                        </p:tgtEl>
                                        <p:attrNameLst>
                                          <p:attrName>r</p:attrName>
                                        </p:attrNameLst>
                                      </p:cBhvr>
                                    </p:animRot>
                                  </p:childTnLst>
                                </p:cTn>
                              </p:par>
                              <p:par>
                                <p:cTn id="375" presetID="8" presetClass="emph" presetSubtype="0" fill="hold" grpId="5" nodeType="withEffect">
                                  <p:stCondLst>
                                    <p:cond delay="0"/>
                                  </p:stCondLst>
                                  <p:childTnLst>
                                    <p:animRot by="21600000">
                                      <p:cBhvr>
                                        <p:cTn id="376" dur="2000" fill="hold"/>
                                        <p:tgtEl>
                                          <p:spTgt spid="8"/>
                                        </p:tgtEl>
                                        <p:attrNameLst>
                                          <p:attrName>r</p:attrName>
                                        </p:attrNameLst>
                                      </p:cBhvr>
                                    </p:animRot>
                                  </p:childTnLst>
                                </p:cTn>
                              </p:par>
                              <p:par>
                                <p:cTn id="377" presetID="8" presetClass="emph" presetSubtype="0" fill="hold" grpId="5" nodeType="withEffect">
                                  <p:stCondLst>
                                    <p:cond delay="0"/>
                                  </p:stCondLst>
                                  <p:childTnLst>
                                    <p:animRot by="-21600000">
                                      <p:cBhvr>
                                        <p:cTn id="378" dur="2000" fill="hold"/>
                                        <p:tgtEl>
                                          <p:spTgt spid="9"/>
                                        </p:tgtEl>
                                        <p:attrNameLst>
                                          <p:attrName>r</p:attrName>
                                        </p:attrNameLst>
                                      </p:cBhvr>
                                    </p:animRot>
                                  </p:childTnLst>
                                </p:cTn>
                              </p:par>
                              <p:par>
                                <p:cTn id="379" presetID="8" presetClass="emph" presetSubtype="0" fill="hold" grpId="5" nodeType="withEffect">
                                  <p:stCondLst>
                                    <p:cond delay="0"/>
                                  </p:stCondLst>
                                  <p:childTnLst>
                                    <p:animRot by="21600000">
                                      <p:cBhvr>
                                        <p:cTn id="380" dur="2000" fill="hold"/>
                                        <p:tgtEl>
                                          <p:spTgt spid="10"/>
                                        </p:tgtEl>
                                        <p:attrNameLst>
                                          <p:attrName>r</p:attrName>
                                        </p:attrNameLst>
                                      </p:cBhvr>
                                    </p:animRot>
                                  </p:childTnLst>
                                </p:cTn>
                              </p:par>
                              <p:par>
                                <p:cTn id="381" presetID="8" presetClass="emph" presetSubtype="0" fill="hold" grpId="5" nodeType="withEffect">
                                  <p:stCondLst>
                                    <p:cond delay="0"/>
                                  </p:stCondLst>
                                  <p:childTnLst>
                                    <p:animRot by="-21600000">
                                      <p:cBhvr>
                                        <p:cTn id="382" dur="2000" fill="hold"/>
                                        <p:tgtEl>
                                          <p:spTgt spid="11"/>
                                        </p:tgtEl>
                                        <p:attrNameLst>
                                          <p:attrName>r</p:attrName>
                                        </p:attrNameLst>
                                      </p:cBhvr>
                                    </p:animRot>
                                  </p:childTnLst>
                                </p:cTn>
                              </p:par>
                              <p:par>
                                <p:cTn id="383" presetID="8" presetClass="emph" presetSubtype="0" fill="hold" grpId="5" nodeType="withEffect">
                                  <p:stCondLst>
                                    <p:cond delay="0"/>
                                  </p:stCondLst>
                                  <p:childTnLst>
                                    <p:animRot by="21600000">
                                      <p:cBhvr>
                                        <p:cTn id="384" dur="2000" fill="hold"/>
                                        <p:tgtEl>
                                          <p:spTgt spid="12"/>
                                        </p:tgtEl>
                                        <p:attrNameLst>
                                          <p:attrName>r</p:attrName>
                                        </p:attrNameLst>
                                      </p:cBhvr>
                                    </p:animRot>
                                  </p:childTnLst>
                                </p:cTn>
                              </p:par>
                              <p:par>
                                <p:cTn id="385" presetID="8" presetClass="emph" presetSubtype="0" fill="hold" grpId="5" nodeType="withEffect">
                                  <p:stCondLst>
                                    <p:cond delay="0"/>
                                  </p:stCondLst>
                                  <p:childTnLst>
                                    <p:animRot by="-21600000">
                                      <p:cBhvr>
                                        <p:cTn id="386" dur="2000" fill="hold"/>
                                        <p:tgtEl>
                                          <p:spTgt spid="13"/>
                                        </p:tgtEl>
                                        <p:attrNameLst>
                                          <p:attrName>r</p:attrName>
                                        </p:attrNameLst>
                                      </p:cBhvr>
                                    </p:animRot>
                                  </p:childTnLst>
                                </p:cTn>
                              </p:par>
                              <p:par>
                                <p:cTn id="387" presetID="8" presetClass="emph" presetSubtype="0" fill="hold" grpId="5" nodeType="withEffect">
                                  <p:stCondLst>
                                    <p:cond delay="0"/>
                                  </p:stCondLst>
                                  <p:childTnLst>
                                    <p:animRot by="21600000">
                                      <p:cBhvr>
                                        <p:cTn id="388" dur="2000" fill="hold"/>
                                        <p:tgtEl>
                                          <p:spTgt spid="14"/>
                                        </p:tgtEl>
                                        <p:attrNameLst>
                                          <p:attrName>r</p:attrName>
                                        </p:attrNameLst>
                                      </p:cBhvr>
                                    </p:animRot>
                                  </p:childTnLst>
                                </p:cTn>
                              </p:par>
                              <p:par>
                                <p:cTn id="389" presetID="8" presetClass="emph" presetSubtype="0" fill="hold" grpId="5" nodeType="withEffect">
                                  <p:stCondLst>
                                    <p:cond delay="0"/>
                                  </p:stCondLst>
                                  <p:childTnLst>
                                    <p:animRot by="-21600000">
                                      <p:cBhvr>
                                        <p:cTn id="390" dur="2000" fill="hold"/>
                                        <p:tgtEl>
                                          <p:spTgt spid="15"/>
                                        </p:tgtEl>
                                        <p:attrNameLst>
                                          <p:attrName>r</p:attrName>
                                        </p:attrNameLst>
                                      </p:cBhvr>
                                    </p:animRot>
                                  </p:childTnLst>
                                </p:cTn>
                              </p:par>
                              <p:par>
                                <p:cTn id="391" presetID="8" presetClass="emph" presetSubtype="0" fill="hold" grpId="5" nodeType="withEffect">
                                  <p:stCondLst>
                                    <p:cond delay="0"/>
                                  </p:stCondLst>
                                  <p:childTnLst>
                                    <p:animRot by="21600000">
                                      <p:cBhvr>
                                        <p:cTn id="392" dur="2000" fill="hold"/>
                                        <p:tgtEl>
                                          <p:spTgt spid="16"/>
                                        </p:tgtEl>
                                        <p:attrNameLst>
                                          <p:attrName>r</p:attrName>
                                        </p:attrNameLst>
                                      </p:cBhvr>
                                    </p:animRot>
                                  </p:childTnLst>
                                </p:cTn>
                              </p:par>
                              <p:par>
                                <p:cTn id="393" presetID="8" presetClass="emph" presetSubtype="0" fill="hold" grpId="5" nodeType="withEffect">
                                  <p:stCondLst>
                                    <p:cond delay="0"/>
                                  </p:stCondLst>
                                  <p:childTnLst>
                                    <p:animRot by="-21600000">
                                      <p:cBhvr>
                                        <p:cTn id="394" dur="2000" fill="hold"/>
                                        <p:tgtEl>
                                          <p:spTgt spid="17"/>
                                        </p:tgtEl>
                                        <p:attrNameLst>
                                          <p:attrName>r</p:attrName>
                                        </p:attrNameLst>
                                      </p:cBhvr>
                                    </p:animRot>
                                  </p:childTnLst>
                                </p:cTn>
                              </p:par>
                              <p:par>
                                <p:cTn id="395" presetID="8" presetClass="emph" presetSubtype="0" fill="hold" grpId="5" nodeType="withEffect">
                                  <p:stCondLst>
                                    <p:cond delay="0"/>
                                  </p:stCondLst>
                                  <p:childTnLst>
                                    <p:animRot by="21600000">
                                      <p:cBhvr>
                                        <p:cTn id="396" dur="2000" fill="hold"/>
                                        <p:tgtEl>
                                          <p:spTgt spid="18"/>
                                        </p:tgtEl>
                                        <p:attrNameLst>
                                          <p:attrName>r</p:attrName>
                                        </p:attrNameLst>
                                      </p:cBhvr>
                                    </p:animRot>
                                  </p:childTnLst>
                                </p:cTn>
                              </p:par>
                              <p:par>
                                <p:cTn id="397" presetID="8" presetClass="emph" presetSubtype="0" fill="hold" grpId="5" nodeType="withEffect">
                                  <p:stCondLst>
                                    <p:cond delay="0"/>
                                  </p:stCondLst>
                                  <p:childTnLst>
                                    <p:animRot by="-21600000">
                                      <p:cBhvr>
                                        <p:cTn id="398" dur="2000" fill="hold"/>
                                        <p:tgtEl>
                                          <p:spTgt spid="19"/>
                                        </p:tgtEl>
                                        <p:attrNameLst>
                                          <p:attrName>r</p:attrName>
                                        </p:attrNameLst>
                                      </p:cBhvr>
                                    </p:animRot>
                                  </p:childTnLst>
                                </p:cTn>
                              </p:par>
                              <p:par>
                                <p:cTn id="399" presetID="8" presetClass="emph" presetSubtype="0" fill="hold" grpId="5" nodeType="withEffect">
                                  <p:stCondLst>
                                    <p:cond delay="0"/>
                                  </p:stCondLst>
                                  <p:childTnLst>
                                    <p:animRot by="21600000">
                                      <p:cBhvr>
                                        <p:cTn id="400" dur="2000" fill="hold"/>
                                        <p:tgtEl>
                                          <p:spTgt spid="20"/>
                                        </p:tgtEl>
                                        <p:attrNameLst>
                                          <p:attrName>r</p:attrName>
                                        </p:attrNameLst>
                                      </p:cBhvr>
                                    </p:animRot>
                                  </p:childTnLst>
                                </p:cTn>
                              </p:par>
                              <p:par>
                                <p:cTn id="401" presetID="8" presetClass="emph" presetSubtype="0" fill="hold" grpId="5" nodeType="withEffect">
                                  <p:stCondLst>
                                    <p:cond delay="0"/>
                                  </p:stCondLst>
                                  <p:childTnLst>
                                    <p:animRot by="-21600000">
                                      <p:cBhvr>
                                        <p:cTn id="402" dur="2000" fill="hold"/>
                                        <p:tgtEl>
                                          <p:spTgt spid="21"/>
                                        </p:tgtEl>
                                        <p:attrNameLst>
                                          <p:attrName>r</p:attrName>
                                        </p:attrNameLst>
                                      </p:cBhvr>
                                    </p:animRot>
                                  </p:childTnLst>
                                </p:cTn>
                              </p:par>
                              <p:par>
                                <p:cTn id="403" presetID="8" presetClass="emph" presetSubtype="0" fill="hold" grpId="5" nodeType="withEffect">
                                  <p:stCondLst>
                                    <p:cond delay="0"/>
                                  </p:stCondLst>
                                  <p:childTnLst>
                                    <p:animRot by="21600000">
                                      <p:cBhvr>
                                        <p:cTn id="404" dur="2000" fill="hold"/>
                                        <p:tgtEl>
                                          <p:spTgt spid="22"/>
                                        </p:tgtEl>
                                        <p:attrNameLst>
                                          <p:attrName>r</p:attrName>
                                        </p:attrNameLst>
                                      </p:cBhvr>
                                    </p:animRot>
                                  </p:childTnLst>
                                </p:cTn>
                              </p:par>
                              <p:par>
                                <p:cTn id="405" presetID="8" presetClass="emph" presetSubtype="0" fill="hold" grpId="5" nodeType="withEffect">
                                  <p:stCondLst>
                                    <p:cond delay="0"/>
                                  </p:stCondLst>
                                  <p:childTnLst>
                                    <p:animRot by="-21600000">
                                      <p:cBhvr>
                                        <p:cTn id="406" dur="2000" fill="hold"/>
                                        <p:tgtEl>
                                          <p:spTgt spid="23"/>
                                        </p:tgtEl>
                                        <p:attrNameLst>
                                          <p:attrName>r</p:attrName>
                                        </p:attrNameLst>
                                      </p:cBhvr>
                                    </p:animRot>
                                  </p:childTnLst>
                                </p:cTn>
                              </p:par>
                              <p:par>
                                <p:cTn id="407" presetID="8" presetClass="emph" presetSubtype="0" fill="hold" grpId="5" nodeType="withEffect">
                                  <p:stCondLst>
                                    <p:cond delay="0"/>
                                  </p:stCondLst>
                                  <p:childTnLst>
                                    <p:animRot by="21600000">
                                      <p:cBhvr>
                                        <p:cTn id="408" dur="2000" fill="hold"/>
                                        <p:tgtEl>
                                          <p:spTgt spid="24"/>
                                        </p:tgtEl>
                                        <p:attrNameLst>
                                          <p:attrName>r</p:attrName>
                                        </p:attrNameLst>
                                      </p:cBhvr>
                                    </p:animRot>
                                  </p:childTnLst>
                                </p:cTn>
                              </p:par>
                              <p:par>
                                <p:cTn id="409" presetID="8" presetClass="emph" presetSubtype="0" fill="hold" grpId="5" nodeType="withEffect">
                                  <p:stCondLst>
                                    <p:cond delay="0"/>
                                  </p:stCondLst>
                                  <p:childTnLst>
                                    <p:animRot by="-21600000">
                                      <p:cBhvr>
                                        <p:cTn id="410" dur="2000" fill="hold"/>
                                        <p:tgtEl>
                                          <p:spTgt spid="25"/>
                                        </p:tgtEl>
                                        <p:attrNameLst>
                                          <p:attrName>r</p:attrName>
                                        </p:attrNameLst>
                                      </p:cBhvr>
                                    </p:animRot>
                                  </p:childTnLst>
                                </p:cTn>
                              </p:par>
                              <p:par>
                                <p:cTn id="411" presetID="8" presetClass="emph" presetSubtype="0" fill="hold" grpId="5" nodeType="withEffect">
                                  <p:stCondLst>
                                    <p:cond delay="0"/>
                                  </p:stCondLst>
                                  <p:childTnLst>
                                    <p:animRot by="21600000">
                                      <p:cBhvr>
                                        <p:cTn id="412" dur="2000" fill="hold"/>
                                        <p:tgtEl>
                                          <p:spTgt spid="26"/>
                                        </p:tgtEl>
                                        <p:attrNameLst>
                                          <p:attrName>r</p:attrName>
                                        </p:attrNameLst>
                                      </p:cBhvr>
                                    </p:animRot>
                                  </p:childTnLst>
                                </p:cTn>
                              </p:par>
                              <p:par>
                                <p:cTn id="413" presetID="8" presetClass="emph" presetSubtype="0" fill="hold" grpId="5" nodeType="withEffect">
                                  <p:stCondLst>
                                    <p:cond delay="0"/>
                                  </p:stCondLst>
                                  <p:childTnLst>
                                    <p:animRot by="-21600000">
                                      <p:cBhvr>
                                        <p:cTn id="414" dur="2000" fill="hold"/>
                                        <p:tgtEl>
                                          <p:spTgt spid="27"/>
                                        </p:tgtEl>
                                        <p:attrNameLst>
                                          <p:attrName>r</p:attrName>
                                        </p:attrNameLst>
                                      </p:cBhvr>
                                    </p:animRot>
                                  </p:childTnLst>
                                </p:cTn>
                              </p:par>
                              <p:par>
                                <p:cTn id="415" presetID="8" presetClass="emph" presetSubtype="0" fill="hold" grpId="5" nodeType="withEffect">
                                  <p:stCondLst>
                                    <p:cond delay="0"/>
                                  </p:stCondLst>
                                  <p:childTnLst>
                                    <p:animRot by="21600000">
                                      <p:cBhvr>
                                        <p:cTn id="416" dur="2000" fill="hold"/>
                                        <p:tgtEl>
                                          <p:spTgt spid="28"/>
                                        </p:tgtEl>
                                        <p:attrNameLst>
                                          <p:attrName>r</p:attrName>
                                        </p:attrNameLst>
                                      </p:cBhvr>
                                    </p:animRot>
                                  </p:childTnLst>
                                </p:cTn>
                              </p:par>
                              <p:par>
                                <p:cTn id="417" presetID="8" presetClass="emph" presetSubtype="0" fill="hold" grpId="5" nodeType="withEffect">
                                  <p:stCondLst>
                                    <p:cond delay="0"/>
                                  </p:stCondLst>
                                  <p:childTnLst>
                                    <p:animRot by="-21600000">
                                      <p:cBhvr>
                                        <p:cTn id="418" dur="2000" fill="hold"/>
                                        <p:tgtEl>
                                          <p:spTgt spid="29"/>
                                        </p:tgtEl>
                                        <p:attrNameLst>
                                          <p:attrName>r</p:attrName>
                                        </p:attrNameLst>
                                      </p:cBhvr>
                                    </p:animRot>
                                  </p:childTnLst>
                                </p:cTn>
                              </p:par>
                              <p:par>
                                <p:cTn id="419" presetID="8" presetClass="emph" presetSubtype="0" fill="hold" grpId="5" nodeType="withEffect">
                                  <p:stCondLst>
                                    <p:cond delay="0"/>
                                  </p:stCondLst>
                                  <p:childTnLst>
                                    <p:animRot by="21600000">
                                      <p:cBhvr>
                                        <p:cTn id="420" dur="2000" fill="hold"/>
                                        <p:tgtEl>
                                          <p:spTgt spid="30"/>
                                        </p:tgtEl>
                                        <p:attrNameLst>
                                          <p:attrName>r</p:attrName>
                                        </p:attrNameLst>
                                      </p:cBhvr>
                                    </p:animRot>
                                  </p:childTnLst>
                                </p:cTn>
                              </p:par>
                              <p:par>
                                <p:cTn id="421" presetID="8" presetClass="emph" presetSubtype="0" fill="hold" grpId="5" nodeType="withEffect">
                                  <p:stCondLst>
                                    <p:cond delay="0"/>
                                  </p:stCondLst>
                                  <p:childTnLst>
                                    <p:animRot by="-21600000">
                                      <p:cBhvr>
                                        <p:cTn id="422" dur="2000" fill="hold"/>
                                        <p:tgtEl>
                                          <p:spTgt spid="31"/>
                                        </p:tgtEl>
                                        <p:attrNameLst>
                                          <p:attrName>r</p:attrName>
                                        </p:attrNameLst>
                                      </p:cBhvr>
                                    </p:animRot>
                                  </p:childTnLst>
                                </p:cTn>
                              </p:par>
                              <p:par>
                                <p:cTn id="423" presetID="8" presetClass="emph" presetSubtype="0" fill="hold" grpId="5" nodeType="withEffect">
                                  <p:stCondLst>
                                    <p:cond delay="0"/>
                                  </p:stCondLst>
                                  <p:childTnLst>
                                    <p:animRot by="21600000">
                                      <p:cBhvr>
                                        <p:cTn id="424" dur="2000" fill="hold"/>
                                        <p:tgtEl>
                                          <p:spTgt spid="32"/>
                                        </p:tgtEl>
                                        <p:attrNameLst>
                                          <p:attrName>r</p:attrName>
                                        </p:attrNameLst>
                                      </p:cBhvr>
                                    </p:animRot>
                                  </p:childTnLst>
                                </p:cTn>
                              </p:par>
                              <p:par>
                                <p:cTn id="425" presetID="8" presetClass="emph" presetSubtype="0" fill="hold" grpId="5" nodeType="withEffect">
                                  <p:stCondLst>
                                    <p:cond delay="0"/>
                                  </p:stCondLst>
                                  <p:childTnLst>
                                    <p:animRot by="-21600000">
                                      <p:cBhvr>
                                        <p:cTn id="426" dur="2000" fill="hold"/>
                                        <p:tgtEl>
                                          <p:spTgt spid="33"/>
                                        </p:tgtEl>
                                        <p:attrNameLst>
                                          <p:attrName>r</p:attrName>
                                        </p:attrNameLst>
                                      </p:cBhvr>
                                    </p:animRot>
                                  </p:childTnLst>
                                </p:cTn>
                              </p:par>
                              <p:par>
                                <p:cTn id="427" presetID="8" presetClass="emph" presetSubtype="0" fill="hold" grpId="5" nodeType="withEffect">
                                  <p:stCondLst>
                                    <p:cond delay="0"/>
                                  </p:stCondLst>
                                  <p:childTnLst>
                                    <p:animRot by="21600000">
                                      <p:cBhvr>
                                        <p:cTn id="428" dur="2000" fill="hold"/>
                                        <p:tgtEl>
                                          <p:spTgt spid="34"/>
                                        </p:tgtEl>
                                        <p:attrNameLst>
                                          <p:attrName>r</p:attrName>
                                        </p:attrNameLst>
                                      </p:cBhvr>
                                    </p:animRot>
                                  </p:childTnLst>
                                </p:cTn>
                              </p:par>
                              <p:par>
                                <p:cTn id="429" presetID="8" presetClass="emph" presetSubtype="0" fill="hold" grpId="5" nodeType="withEffect">
                                  <p:stCondLst>
                                    <p:cond delay="0"/>
                                  </p:stCondLst>
                                  <p:childTnLst>
                                    <p:animRot by="-21600000">
                                      <p:cBhvr>
                                        <p:cTn id="430" dur="2000" fill="hold"/>
                                        <p:tgtEl>
                                          <p:spTgt spid="35"/>
                                        </p:tgtEl>
                                        <p:attrNameLst>
                                          <p:attrName>r</p:attrName>
                                        </p:attrNameLst>
                                      </p:cBhvr>
                                    </p:animRot>
                                  </p:childTnLst>
                                </p:cTn>
                              </p:par>
                              <p:par>
                                <p:cTn id="431" presetID="8" presetClass="emph" presetSubtype="0" fill="hold" grpId="5" nodeType="withEffect">
                                  <p:stCondLst>
                                    <p:cond delay="0"/>
                                  </p:stCondLst>
                                  <p:childTnLst>
                                    <p:animRot by="21600000">
                                      <p:cBhvr>
                                        <p:cTn id="432" dur="2000" fill="hold"/>
                                        <p:tgtEl>
                                          <p:spTgt spid="36"/>
                                        </p:tgtEl>
                                        <p:attrNameLst>
                                          <p:attrName>r</p:attrName>
                                        </p:attrNameLst>
                                      </p:cBhvr>
                                    </p:animRot>
                                  </p:childTnLst>
                                </p:cTn>
                              </p:par>
                              <p:par>
                                <p:cTn id="433" presetID="8" presetClass="emph" presetSubtype="0" fill="hold" grpId="5" nodeType="withEffect">
                                  <p:stCondLst>
                                    <p:cond delay="0"/>
                                  </p:stCondLst>
                                  <p:childTnLst>
                                    <p:animRot by="-21600000">
                                      <p:cBhvr>
                                        <p:cTn id="434" dur="2000" fill="hold"/>
                                        <p:tgtEl>
                                          <p:spTgt spid="37"/>
                                        </p:tgtEl>
                                        <p:attrNameLst>
                                          <p:attrName>r</p:attrName>
                                        </p:attrNameLst>
                                      </p:cBhvr>
                                    </p:animRot>
                                  </p:childTnLst>
                                </p:cTn>
                              </p:par>
                              <p:par>
                                <p:cTn id="435" presetID="8" presetClass="emph" presetSubtype="0" fill="hold" grpId="5" nodeType="withEffect">
                                  <p:stCondLst>
                                    <p:cond delay="0"/>
                                  </p:stCondLst>
                                  <p:childTnLst>
                                    <p:animRot by="21600000">
                                      <p:cBhvr>
                                        <p:cTn id="436" dur="2000" fill="hold"/>
                                        <p:tgtEl>
                                          <p:spTgt spid="38"/>
                                        </p:tgtEl>
                                        <p:attrNameLst>
                                          <p:attrName>r</p:attrName>
                                        </p:attrNameLst>
                                      </p:cBhvr>
                                    </p:animRot>
                                  </p:childTnLst>
                                </p:cTn>
                              </p:par>
                              <p:par>
                                <p:cTn id="437" presetID="8" presetClass="emph" presetSubtype="0" fill="hold" grpId="5" nodeType="withEffect">
                                  <p:stCondLst>
                                    <p:cond delay="0"/>
                                  </p:stCondLst>
                                  <p:childTnLst>
                                    <p:animRot by="-21600000">
                                      <p:cBhvr>
                                        <p:cTn id="438" dur="2000" fill="hold"/>
                                        <p:tgtEl>
                                          <p:spTgt spid="39"/>
                                        </p:tgtEl>
                                        <p:attrNameLst>
                                          <p:attrName>r</p:attrName>
                                        </p:attrNameLst>
                                      </p:cBhvr>
                                    </p:animRot>
                                  </p:childTnLst>
                                </p:cTn>
                              </p:par>
                            </p:childTnLst>
                          </p:cTn>
                        </p:par>
                        <p:par>
                          <p:cTn id="439" fill="hold">
                            <p:stCondLst>
                              <p:cond delay="2000"/>
                            </p:stCondLst>
                            <p:childTnLst>
                              <p:par>
                                <p:cTn id="440" presetID="2" presetClass="exit" presetSubtype="1" fill="hold" grpId="2" nodeType="afterEffect">
                                  <p:stCondLst>
                                    <p:cond delay="0"/>
                                  </p:stCondLst>
                                  <p:childTnLst>
                                    <p:anim calcmode="lin" valueType="num">
                                      <p:cBhvr additive="base">
                                        <p:cTn id="441" dur="2000"/>
                                        <p:tgtEl>
                                          <p:spTgt spid="5"/>
                                        </p:tgtEl>
                                        <p:attrNameLst>
                                          <p:attrName>ppt_x</p:attrName>
                                        </p:attrNameLst>
                                      </p:cBhvr>
                                      <p:tavLst>
                                        <p:tav tm="0">
                                          <p:val>
                                            <p:strVal val="ppt_x"/>
                                          </p:val>
                                        </p:tav>
                                        <p:tav tm="100000">
                                          <p:val>
                                            <p:strVal val="ppt_x"/>
                                          </p:val>
                                        </p:tav>
                                      </p:tavLst>
                                    </p:anim>
                                    <p:anim calcmode="lin" valueType="num">
                                      <p:cBhvr additive="base">
                                        <p:cTn id="442" dur="2000"/>
                                        <p:tgtEl>
                                          <p:spTgt spid="5"/>
                                        </p:tgtEl>
                                        <p:attrNameLst>
                                          <p:attrName>ppt_y</p:attrName>
                                        </p:attrNameLst>
                                      </p:cBhvr>
                                      <p:tavLst>
                                        <p:tav tm="0">
                                          <p:val>
                                            <p:strVal val="ppt_y"/>
                                          </p:val>
                                        </p:tav>
                                        <p:tav tm="100000">
                                          <p:val>
                                            <p:strVal val="0-ppt_h/2"/>
                                          </p:val>
                                        </p:tav>
                                      </p:tavLst>
                                    </p:anim>
                                    <p:set>
                                      <p:cBhvr>
                                        <p:cTn id="443" dur="1" fill="hold">
                                          <p:stCondLst>
                                            <p:cond delay="1999"/>
                                          </p:stCondLst>
                                        </p:cTn>
                                        <p:tgtEl>
                                          <p:spTgt spid="5"/>
                                        </p:tgtEl>
                                        <p:attrNameLst>
                                          <p:attrName>style.visibility</p:attrName>
                                        </p:attrNameLst>
                                      </p:cBhvr>
                                      <p:to>
                                        <p:strVal val="hidden"/>
                                      </p:to>
                                    </p:set>
                                  </p:childTnLst>
                                </p:cTn>
                              </p:par>
                              <p:par>
                                <p:cTn id="444" presetID="2" presetClass="exit" presetSubtype="1" fill="hold" grpId="2" nodeType="withEffect">
                                  <p:stCondLst>
                                    <p:cond delay="0"/>
                                  </p:stCondLst>
                                  <p:childTnLst>
                                    <p:anim calcmode="lin" valueType="num">
                                      <p:cBhvr additive="base">
                                        <p:cTn id="445" dur="2000"/>
                                        <p:tgtEl>
                                          <p:spTgt spid="7"/>
                                        </p:tgtEl>
                                        <p:attrNameLst>
                                          <p:attrName>ppt_x</p:attrName>
                                        </p:attrNameLst>
                                      </p:cBhvr>
                                      <p:tavLst>
                                        <p:tav tm="0">
                                          <p:val>
                                            <p:strVal val="ppt_x"/>
                                          </p:val>
                                        </p:tav>
                                        <p:tav tm="100000">
                                          <p:val>
                                            <p:strVal val="ppt_x"/>
                                          </p:val>
                                        </p:tav>
                                      </p:tavLst>
                                    </p:anim>
                                    <p:anim calcmode="lin" valueType="num">
                                      <p:cBhvr additive="base">
                                        <p:cTn id="446" dur="2000"/>
                                        <p:tgtEl>
                                          <p:spTgt spid="7"/>
                                        </p:tgtEl>
                                        <p:attrNameLst>
                                          <p:attrName>ppt_y</p:attrName>
                                        </p:attrNameLst>
                                      </p:cBhvr>
                                      <p:tavLst>
                                        <p:tav tm="0">
                                          <p:val>
                                            <p:strVal val="ppt_y"/>
                                          </p:val>
                                        </p:tav>
                                        <p:tav tm="100000">
                                          <p:val>
                                            <p:strVal val="0-ppt_h/2"/>
                                          </p:val>
                                        </p:tav>
                                      </p:tavLst>
                                    </p:anim>
                                    <p:set>
                                      <p:cBhvr>
                                        <p:cTn id="447" dur="1" fill="hold">
                                          <p:stCondLst>
                                            <p:cond delay="1999"/>
                                          </p:stCondLst>
                                        </p:cTn>
                                        <p:tgtEl>
                                          <p:spTgt spid="7"/>
                                        </p:tgtEl>
                                        <p:attrNameLst>
                                          <p:attrName>style.visibility</p:attrName>
                                        </p:attrNameLst>
                                      </p:cBhvr>
                                      <p:to>
                                        <p:strVal val="hidden"/>
                                      </p:to>
                                    </p:set>
                                  </p:childTnLst>
                                </p:cTn>
                              </p:par>
                              <p:par>
                                <p:cTn id="448" presetID="2" presetClass="exit" presetSubtype="1" fill="hold" grpId="2" nodeType="withEffect">
                                  <p:stCondLst>
                                    <p:cond delay="0"/>
                                  </p:stCondLst>
                                  <p:childTnLst>
                                    <p:anim calcmode="lin" valueType="num">
                                      <p:cBhvr additive="base">
                                        <p:cTn id="449" dur="2000"/>
                                        <p:tgtEl>
                                          <p:spTgt spid="9"/>
                                        </p:tgtEl>
                                        <p:attrNameLst>
                                          <p:attrName>ppt_x</p:attrName>
                                        </p:attrNameLst>
                                      </p:cBhvr>
                                      <p:tavLst>
                                        <p:tav tm="0">
                                          <p:val>
                                            <p:strVal val="ppt_x"/>
                                          </p:val>
                                        </p:tav>
                                        <p:tav tm="100000">
                                          <p:val>
                                            <p:strVal val="ppt_x"/>
                                          </p:val>
                                        </p:tav>
                                      </p:tavLst>
                                    </p:anim>
                                    <p:anim calcmode="lin" valueType="num">
                                      <p:cBhvr additive="base">
                                        <p:cTn id="450" dur="2000"/>
                                        <p:tgtEl>
                                          <p:spTgt spid="9"/>
                                        </p:tgtEl>
                                        <p:attrNameLst>
                                          <p:attrName>ppt_y</p:attrName>
                                        </p:attrNameLst>
                                      </p:cBhvr>
                                      <p:tavLst>
                                        <p:tav tm="0">
                                          <p:val>
                                            <p:strVal val="ppt_y"/>
                                          </p:val>
                                        </p:tav>
                                        <p:tav tm="100000">
                                          <p:val>
                                            <p:strVal val="0-ppt_h/2"/>
                                          </p:val>
                                        </p:tav>
                                      </p:tavLst>
                                    </p:anim>
                                    <p:set>
                                      <p:cBhvr>
                                        <p:cTn id="451" dur="1" fill="hold">
                                          <p:stCondLst>
                                            <p:cond delay="1999"/>
                                          </p:stCondLst>
                                        </p:cTn>
                                        <p:tgtEl>
                                          <p:spTgt spid="9"/>
                                        </p:tgtEl>
                                        <p:attrNameLst>
                                          <p:attrName>style.visibility</p:attrName>
                                        </p:attrNameLst>
                                      </p:cBhvr>
                                      <p:to>
                                        <p:strVal val="hidden"/>
                                      </p:to>
                                    </p:set>
                                  </p:childTnLst>
                                </p:cTn>
                              </p:par>
                              <p:par>
                                <p:cTn id="452" presetID="2" presetClass="exit" presetSubtype="1" fill="hold" grpId="2" nodeType="withEffect">
                                  <p:stCondLst>
                                    <p:cond delay="0"/>
                                  </p:stCondLst>
                                  <p:childTnLst>
                                    <p:anim calcmode="lin" valueType="num">
                                      <p:cBhvr additive="base">
                                        <p:cTn id="453" dur="2000"/>
                                        <p:tgtEl>
                                          <p:spTgt spid="11"/>
                                        </p:tgtEl>
                                        <p:attrNameLst>
                                          <p:attrName>ppt_x</p:attrName>
                                        </p:attrNameLst>
                                      </p:cBhvr>
                                      <p:tavLst>
                                        <p:tav tm="0">
                                          <p:val>
                                            <p:strVal val="ppt_x"/>
                                          </p:val>
                                        </p:tav>
                                        <p:tav tm="100000">
                                          <p:val>
                                            <p:strVal val="ppt_x"/>
                                          </p:val>
                                        </p:tav>
                                      </p:tavLst>
                                    </p:anim>
                                    <p:anim calcmode="lin" valueType="num">
                                      <p:cBhvr additive="base">
                                        <p:cTn id="454" dur="2000"/>
                                        <p:tgtEl>
                                          <p:spTgt spid="11"/>
                                        </p:tgtEl>
                                        <p:attrNameLst>
                                          <p:attrName>ppt_y</p:attrName>
                                        </p:attrNameLst>
                                      </p:cBhvr>
                                      <p:tavLst>
                                        <p:tav tm="0">
                                          <p:val>
                                            <p:strVal val="ppt_y"/>
                                          </p:val>
                                        </p:tav>
                                        <p:tav tm="100000">
                                          <p:val>
                                            <p:strVal val="0-ppt_h/2"/>
                                          </p:val>
                                        </p:tav>
                                      </p:tavLst>
                                    </p:anim>
                                    <p:set>
                                      <p:cBhvr>
                                        <p:cTn id="455" dur="1" fill="hold">
                                          <p:stCondLst>
                                            <p:cond delay="1999"/>
                                          </p:stCondLst>
                                        </p:cTn>
                                        <p:tgtEl>
                                          <p:spTgt spid="11"/>
                                        </p:tgtEl>
                                        <p:attrNameLst>
                                          <p:attrName>style.visibility</p:attrName>
                                        </p:attrNameLst>
                                      </p:cBhvr>
                                      <p:to>
                                        <p:strVal val="hidden"/>
                                      </p:to>
                                    </p:set>
                                  </p:childTnLst>
                                </p:cTn>
                              </p:par>
                              <p:par>
                                <p:cTn id="456" presetID="2" presetClass="exit" presetSubtype="1" fill="hold" grpId="2" nodeType="withEffect">
                                  <p:stCondLst>
                                    <p:cond delay="0"/>
                                  </p:stCondLst>
                                  <p:childTnLst>
                                    <p:anim calcmode="lin" valueType="num">
                                      <p:cBhvr additive="base">
                                        <p:cTn id="457" dur="2000"/>
                                        <p:tgtEl>
                                          <p:spTgt spid="13"/>
                                        </p:tgtEl>
                                        <p:attrNameLst>
                                          <p:attrName>ppt_x</p:attrName>
                                        </p:attrNameLst>
                                      </p:cBhvr>
                                      <p:tavLst>
                                        <p:tav tm="0">
                                          <p:val>
                                            <p:strVal val="ppt_x"/>
                                          </p:val>
                                        </p:tav>
                                        <p:tav tm="100000">
                                          <p:val>
                                            <p:strVal val="ppt_x"/>
                                          </p:val>
                                        </p:tav>
                                      </p:tavLst>
                                    </p:anim>
                                    <p:anim calcmode="lin" valueType="num">
                                      <p:cBhvr additive="base">
                                        <p:cTn id="458" dur="2000"/>
                                        <p:tgtEl>
                                          <p:spTgt spid="13"/>
                                        </p:tgtEl>
                                        <p:attrNameLst>
                                          <p:attrName>ppt_y</p:attrName>
                                        </p:attrNameLst>
                                      </p:cBhvr>
                                      <p:tavLst>
                                        <p:tav tm="0">
                                          <p:val>
                                            <p:strVal val="ppt_y"/>
                                          </p:val>
                                        </p:tav>
                                        <p:tav tm="100000">
                                          <p:val>
                                            <p:strVal val="0-ppt_h/2"/>
                                          </p:val>
                                        </p:tav>
                                      </p:tavLst>
                                    </p:anim>
                                    <p:set>
                                      <p:cBhvr>
                                        <p:cTn id="459" dur="1" fill="hold">
                                          <p:stCondLst>
                                            <p:cond delay="1999"/>
                                          </p:stCondLst>
                                        </p:cTn>
                                        <p:tgtEl>
                                          <p:spTgt spid="13"/>
                                        </p:tgtEl>
                                        <p:attrNameLst>
                                          <p:attrName>style.visibility</p:attrName>
                                        </p:attrNameLst>
                                      </p:cBhvr>
                                      <p:to>
                                        <p:strVal val="hidden"/>
                                      </p:to>
                                    </p:set>
                                  </p:childTnLst>
                                </p:cTn>
                              </p:par>
                              <p:par>
                                <p:cTn id="460" presetID="2" presetClass="exit" presetSubtype="1" fill="hold" grpId="2" nodeType="withEffect">
                                  <p:stCondLst>
                                    <p:cond delay="0"/>
                                  </p:stCondLst>
                                  <p:childTnLst>
                                    <p:anim calcmode="lin" valueType="num">
                                      <p:cBhvr additive="base">
                                        <p:cTn id="461" dur="2000"/>
                                        <p:tgtEl>
                                          <p:spTgt spid="15"/>
                                        </p:tgtEl>
                                        <p:attrNameLst>
                                          <p:attrName>ppt_x</p:attrName>
                                        </p:attrNameLst>
                                      </p:cBhvr>
                                      <p:tavLst>
                                        <p:tav tm="0">
                                          <p:val>
                                            <p:strVal val="ppt_x"/>
                                          </p:val>
                                        </p:tav>
                                        <p:tav tm="100000">
                                          <p:val>
                                            <p:strVal val="ppt_x"/>
                                          </p:val>
                                        </p:tav>
                                      </p:tavLst>
                                    </p:anim>
                                    <p:anim calcmode="lin" valueType="num">
                                      <p:cBhvr additive="base">
                                        <p:cTn id="462" dur="2000"/>
                                        <p:tgtEl>
                                          <p:spTgt spid="15"/>
                                        </p:tgtEl>
                                        <p:attrNameLst>
                                          <p:attrName>ppt_y</p:attrName>
                                        </p:attrNameLst>
                                      </p:cBhvr>
                                      <p:tavLst>
                                        <p:tav tm="0">
                                          <p:val>
                                            <p:strVal val="ppt_y"/>
                                          </p:val>
                                        </p:tav>
                                        <p:tav tm="100000">
                                          <p:val>
                                            <p:strVal val="0-ppt_h/2"/>
                                          </p:val>
                                        </p:tav>
                                      </p:tavLst>
                                    </p:anim>
                                    <p:set>
                                      <p:cBhvr>
                                        <p:cTn id="463" dur="1" fill="hold">
                                          <p:stCondLst>
                                            <p:cond delay="1999"/>
                                          </p:stCondLst>
                                        </p:cTn>
                                        <p:tgtEl>
                                          <p:spTgt spid="15"/>
                                        </p:tgtEl>
                                        <p:attrNameLst>
                                          <p:attrName>style.visibility</p:attrName>
                                        </p:attrNameLst>
                                      </p:cBhvr>
                                      <p:to>
                                        <p:strVal val="hidden"/>
                                      </p:to>
                                    </p:set>
                                  </p:childTnLst>
                                </p:cTn>
                              </p:par>
                              <p:par>
                                <p:cTn id="464" presetID="2" presetClass="exit" presetSubtype="1" fill="hold" grpId="2" nodeType="withEffect">
                                  <p:stCondLst>
                                    <p:cond delay="0"/>
                                  </p:stCondLst>
                                  <p:childTnLst>
                                    <p:anim calcmode="lin" valueType="num">
                                      <p:cBhvr additive="base">
                                        <p:cTn id="465" dur="2000"/>
                                        <p:tgtEl>
                                          <p:spTgt spid="17"/>
                                        </p:tgtEl>
                                        <p:attrNameLst>
                                          <p:attrName>ppt_x</p:attrName>
                                        </p:attrNameLst>
                                      </p:cBhvr>
                                      <p:tavLst>
                                        <p:tav tm="0">
                                          <p:val>
                                            <p:strVal val="ppt_x"/>
                                          </p:val>
                                        </p:tav>
                                        <p:tav tm="100000">
                                          <p:val>
                                            <p:strVal val="ppt_x"/>
                                          </p:val>
                                        </p:tav>
                                      </p:tavLst>
                                    </p:anim>
                                    <p:anim calcmode="lin" valueType="num">
                                      <p:cBhvr additive="base">
                                        <p:cTn id="466" dur="2000"/>
                                        <p:tgtEl>
                                          <p:spTgt spid="17"/>
                                        </p:tgtEl>
                                        <p:attrNameLst>
                                          <p:attrName>ppt_y</p:attrName>
                                        </p:attrNameLst>
                                      </p:cBhvr>
                                      <p:tavLst>
                                        <p:tav tm="0">
                                          <p:val>
                                            <p:strVal val="ppt_y"/>
                                          </p:val>
                                        </p:tav>
                                        <p:tav tm="100000">
                                          <p:val>
                                            <p:strVal val="0-ppt_h/2"/>
                                          </p:val>
                                        </p:tav>
                                      </p:tavLst>
                                    </p:anim>
                                    <p:set>
                                      <p:cBhvr>
                                        <p:cTn id="467" dur="1" fill="hold">
                                          <p:stCondLst>
                                            <p:cond delay="1999"/>
                                          </p:stCondLst>
                                        </p:cTn>
                                        <p:tgtEl>
                                          <p:spTgt spid="17"/>
                                        </p:tgtEl>
                                        <p:attrNameLst>
                                          <p:attrName>style.visibility</p:attrName>
                                        </p:attrNameLst>
                                      </p:cBhvr>
                                      <p:to>
                                        <p:strVal val="hidden"/>
                                      </p:to>
                                    </p:set>
                                  </p:childTnLst>
                                </p:cTn>
                              </p:par>
                              <p:par>
                                <p:cTn id="468" presetID="2" presetClass="exit" presetSubtype="1" fill="hold" grpId="2" nodeType="withEffect">
                                  <p:stCondLst>
                                    <p:cond delay="0"/>
                                  </p:stCondLst>
                                  <p:childTnLst>
                                    <p:anim calcmode="lin" valueType="num">
                                      <p:cBhvr additive="base">
                                        <p:cTn id="469" dur="2000"/>
                                        <p:tgtEl>
                                          <p:spTgt spid="19"/>
                                        </p:tgtEl>
                                        <p:attrNameLst>
                                          <p:attrName>ppt_x</p:attrName>
                                        </p:attrNameLst>
                                      </p:cBhvr>
                                      <p:tavLst>
                                        <p:tav tm="0">
                                          <p:val>
                                            <p:strVal val="ppt_x"/>
                                          </p:val>
                                        </p:tav>
                                        <p:tav tm="100000">
                                          <p:val>
                                            <p:strVal val="ppt_x"/>
                                          </p:val>
                                        </p:tav>
                                      </p:tavLst>
                                    </p:anim>
                                    <p:anim calcmode="lin" valueType="num">
                                      <p:cBhvr additive="base">
                                        <p:cTn id="470" dur="2000"/>
                                        <p:tgtEl>
                                          <p:spTgt spid="19"/>
                                        </p:tgtEl>
                                        <p:attrNameLst>
                                          <p:attrName>ppt_y</p:attrName>
                                        </p:attrNameLst>
                                      </p:cBhvr>
                                      <p:tavLst>
                                        <p:tav tm="0">
                                          <p:val>
                                            <p:strVal val="ppt_y"/>
                                          </p:val>
                                        </p:tav>
                                        <p:tav tm="100000">
                                          <p:val>
                                            <p:strVal val="0-ppt_h/2"/>
                                          </p:val>
                                        </p:tav>
                                      </p:tavLst>
                                    </p:anim>
                                    <p:set>
                                      <p:cBhvr>
                                        <p:cTn id="471" dur="1" fill="hold">
                                          <p:stCondLst>
                                            <p:cond delay="1999"/>
                                          </p:stCondLst>
                                        </p:cTn>
                                        <p:tgtEl>
                                          <p:spTgt spid="19"/>
                                        </p:tgtEl>
                                        <p:attrNameLst>
                                          <p:attrName>style.visibility</p:attrName>
                                        </p:attrNameLst>
                                      </p:cBhvr>
                                      <p:to>
                                        <p:strVal val="hidden"/>
                                      </p:to>
                                    </p:set>
                                  </p:childTnLst>
                                </p:cTn>
                              </p:par>
                              <p:par>
                                <p:cTn id="472" presetID="2" presetClass="exit" presetSubtype="1" fill="hold" grpId="2" nodeType="withEffect">
                                  <p:stCondLst>
                                    <p:cond delay="0"/>
                                  </p:stCondLst>
                                  <p:childTnLst>
                                    <p:anim calcmode="lin" valueType="num">
                                      <p:cBhvr additive="base">
                                        <p:cTn id="473" dur="2000"/>
                                        <p:tgtEl>
                                          <p:spTgt spid="21"/>
                                        </p:tgtEl>
                                        <p:attrNameLst>
                                          <p:attrName>ppt_x</p:attrName>
                                        </p:attrNameLst>
                                      </p:cBhvr>
                                      <p:tavLst>
                                        <p:tav tm="0">
                                          <p:val>
                                            <p:strVal val="ppt_x"/>
                                          </p:val>
                                        </p:tav>
                                        <p:tav tm="100000">
                                          <p:val>
                                            <p:strVal val="ppt_x"/>
                                          </p:val>
                                        </p:tav>
                                      </p:tavLst>
                                    </p:anim>
                                    <p:anim calcmode="lin" valueType="num">
                                      <p:cBhvr additive="base">
                                        <p:cTn id="474" dur="2000"/>
                                        <p:tgtEl>
                                          <p:spTgt spid="21"/>
                                        </p:tgtEl>
                                        <p:attrNameLst>
                                          <p:attrName>ppt_y</p:attrName>
                                        </p:attrNameLst>
                                      </p:cBhvr>
                                      <p:tavLst>
                                        <p:tav tm="0">
                                          <p:val>
                                            <p:strVal val="ppt_y"/>
                                          </p:val>
                                        </p:tav>
                                        <p:tav tm="100000">
                                          <p:val>
                                            <p:strVal val="0-ppt_h/2"/>
                                          </p:val>
                                        </p:tav>
                                      </p:tavLst>
                                    </p:anim>
                                    <p:set>
                                      <p:cBhvr>
                                        <p:cTn id="475" dur="1" fill="hold">
                                          <p:stCondLst>
                                            <p:cond delay="1999"/>
                                          </p:stCondLst>
                                        </p:cTn>
                                        <p:tgtEl>
                                          <p:spTgt spid="21"/>
                                        </p:tgtEl>
                                        <p:attrNameLst>
                                          <p:attrName>style.visibility</p:attrName>
                                        </p:attrNameLst>
                                      </p:cBhvr>
                                      <p:to>
                                        <p:strVal val="hidden"/>
                                      </p:to>
                                    </p:set>
                                  </p:childTnLst>
                                </p:cTn>
                              </p:par>
                              <p:par>
                                <p:cTn id="476" presetID="2" presetClass="exit" presetSubtype="1" fill="hold" grpId="2" nodeType="withEffect">
                                  <p:stCondLst>
                                    <p:cond delay="0"/>
                                  </p:stCondLst>
                                  <p:childTnLst>
                                    <p:anim calcmode="lin" valueType="num">
                                      <p:cBhvr additive="base">
                                        <p:cTn id="477" dur="2000"/>
                                        <p:tgtEl>
                                          <p:spTgt spid="23"/>
                                        </p:tgtEl>
                                        <p:attrNameLst>
                                          <p:attrName>ppt_x</p:attrName>
                                        </p:attrNameLst>
                                      </p:cBhvr>
                                      <p:tavLst>
                                        <p:tav tm="0">
                                          <p:val>
                                            <p:strVal val="ppt_x"/>
                                          </p:val>
                                        </p:tav>
                                        <p:tav tm="100000">
                                          <p:val>
                                            <p:strVal val="ppt_x"/>
                                          </p:val>
                                        </p:tav>
                                      </p:tavLst>
                                    </p:anim>
                                    <p:anim calcmode="lin" valueType="num">
                                      <p:cBhvr additive="base">
                                        <p:cTn id="478" dur="2000"/>
                                        <p:tgtEl>
                                          <p:spTgt spid="23"/>
                                        </p:tgtEl>
                                        <p:attrNameLst>
                                          <p:attrName>ppt_y</p:attrName>
                                        </p:attrNameLst>
                                      </p:cBhvr>
                                      <p:tavLst>
                                        <p:tav tm="0">
                                          <p:val>
                                            <p:strVal val="ppt_y"/>
                                          </p:val>
                                        </p:tav>
                                        <p:tav tm="100000">
                                          <p:val>
                                            <p:strVal val="0-ppt_h/2"/>
                                          </p:val>
                                        </p:tav>
                                      </p:tavLst>
                                    </p:anim>
                                    <p:set>
                                      <p:cBhvr>
                                        <p:cTn id="479" dur="1" fill="hold">
                                          <p:stCondLst>
                                            <p:cond delay="1999"/>
                                          </p:stCondLst>
                                        </p:cTn>
                                        <p:tgtEl>
                                          <p:spTgt spid="23"/>
                                        </p:tgtEl>
                                        <p:attrNameLst>
                                          <p:attrName>style.visibility</p:attrName>
                                        </p:attrNameLst>
                                      </p:cBhvr>
                                      <p:to>
                                        <p:strVal val="hidden"/>
                                      </p:to>
                                    </p:set>
                                  </p:childTnLst>
                                </p:cTn>
                              </p:par>
                              <p:par>
                                <p:cTn id="480" presetID="2" presetClass="exit" presetSubtype="1" fill="hold" grpId="2" nodeType="withEffect">
                                  <p:stCondLst>
                                    <p:cond delay="0"/>
                                  </p:stCondLst>
                                  <p:childTnLst>
                                    <p:anim calcmode="lin" valueType="num">
                                      <p:cBhvr additive="base">
                                        <p:cTn id="481" dur="2000"/>
                                        <p:tgtEl>
                                          <p:spTgt spid="25"/>
                                        </p:tgtEl>
                                        <p:attrNameLst>
                                          <p:attrName>ppt_x</p:attrName>
                                        </p:attrNameLst>
                                      </p:cBhvr>
                                      <p:tavLst>
                                        <p:tav tm="0">
                                          <p:val>
                                            <p:strVal val="ppt_x"/>
                                          </p:val>
                                        </p:tav>
                                        <p:tav tm="100000">
                                          <p:val>
                                            <p:strVal val="ppt_x"/>
                                          </p:val>
                                        </p:tav>
                                      </p:tavLst>
                                    </p:anim>
                                    <p:anim calcmode="lin" valueType="num">
                                      <p:cBhvr additive="base">
                                        <p:cTn id="482" dur="2000"/>
                                        <p:tgtEl>
                                          <p:spTgt spid="25"/>
                                        </p:tgtEl>
                                        <p:attrNameLst>
                                          <p:attrName>ppt_y</p:attrName>
                                        </p:attrNameLst>
                                      </p:cBhvr>
                                      <p:tavLst>
                                        <p:tav tm="0">
                                          <p:val>
                                            <p:strVal val="ppt_y"/>
                                          </p:val>
                                        </p:tav>
                                        <p:tav tm="100000">
                                          <p:val>
                                            <p:strVal val="0-ppt_h/2"/>
                                          </p:val>
                                        </p:tav>
                                      </p:tavLst>
                                    </p:anim>
                                    <p:set>
                                      <p:cBhvr>
                                        <p:cTn id="483" dur="1" fill="hold">
                                          <p:stCondLst>
                                            <p:cond delay="1999"/>
                                          </p:stCondLst>
                                        </p:cTn>
                                        <p:tgtEl>
                                          <p:spTgt spid="25"/>
                                        </p:tgtEl>
                                        <p:attrNameLst>
                                          <p:attrName>style.visibility</p:attrName>
                                        </p:attrNameLst>
                                      </p:cBhvr>
                                      <p:to>
                                        <p:strVal val="hidden"/>
                                      </p:to>
                                    </p:set>
                                  </p:childTnLst>
                                </p:cTn>
                              </p:par>
                              <p:par>
                                <p:cTn id="484" presetID="2" presetClass="exit" presetSubtype="1" fill="hold" grpId="2" nodeType="withEffect">
                                  <p:stCondLst>
                                    <p:cond delay="0"/>
                                  </p:stCondLst>
                                  <p:childTnLst>
                                    <p:anim calcmode="lin" valueType="num">
                                      <p:cBhvr additive="base">
                                        <p:cTn id="485" dur="2000"/>
                                        <p:tgtEl>
                                          <p:spTgt spid="27"/>
                                        </p:tgtEl>
                                        <p:attrNameLst>
                                          <p:attrName>ppt_x</p:attrName>
                                        </p:attrNameLst>
                                      </p:cBhvr>
                                      <p:tavLst>
                                        <p:tav tm="0">
                                          <p:val>
                                            <p:strVal val="ppt_x"/>
                                          </p:val>
                                        </p:tav>
                                        <p:tav tm="100000">
                                          <p:val>
                                            <p:strVal val="ppt_x"/>
                                          </p:val>
                                        </p:tav>
                                      </p:tavLst>
                                    </p:anim>
                                    <p:anim calcmode="lin" valueType="num">
                                      <p:cBhvr additive="base">
                                        <p:cTn id="486" dur="2000"/>
                                        <p:tgtEl>
                                          <p:spTgt spid="27"/>
                                        </p:tgtEl>
                                        <p:attrNameLst>
                                          <p:attrName>ppt_y</p:attrName>
                                        </p:attrNameLst>
                                      </p:cBhvr>
                                      <p:tavLst>
                                        <p:tav tm="0">
                                          <p:val>
                                            <p:strVal val="ppt_y"/>
                                          </p:val>
                                        </p:tav>
                                        <p:tav tm="100000">
                                          <p:val>
                                            <p:strVal val="0-ppt_h/2"/>
                                          </p:val>
                                        </p:tav>
                                      </p:tavLst>
                                    </p:anim>
                                    <p:set>
                                      <p:cBhvr>
                                        <p:cTn id="487" dur="1" fill="hold">
                                          <p:stCondLst>
                                            <p:cond delay="1999"/>
                                          </p:stCondLst>
                                        </p:cTn>
                                        <p:tgtEl>
                                          <p:spTgt spid="27"/>
                                        </p:tgtEl>
                                        <p:attrNameLst>
                                          <p:attrName>style.visibility</p:attrName>
                                        </p:attrNameLst>
                                      </p:cBhvr>
                                      <p:to>
                                        <p:strVal val="hidden"/>
                                      </p:to>
                                    </p:set>
                                  </p:childTnLst>
                                </p:cTn>
                              </p:par>
                              <p:par>
                                <p:cTn id="488" presetID="2" presetClass="exit" presetSubtype="1" fill="hold" grpId="2" nodeType="withEffect">
                                  <p:stCondLst>
                                    <p:cond delay="0"/>
                                  </p:stCondLst>
                                  <p:childTnLst>
                                    <p:anim calcmode="lin" valueType="num">
                                      <p:cBhvr additive="base">
                                        <p:cTn id="489" dur="2000"/>
                                        <p:tgtEl>
                                          <p:spTgt spid="29"/>
                                        </p:tgtEl>
                                        <p:attrNameLst>
                                          <p:attrName>ppt_x</p:attrName>
                                        </p:attrNameLst>
                                      </p:cBhvr>
                                      <p:tavLst>
                                        <p:tav tm="0">
                                          <p:val>
                                            <p:strVal val="ppt_x"/>
                                          </p:val>
                                        </p:tav>
                                        <p:tav tm="100000">
                                          <p:val>
                                            <p:strVal val="ppt_x"/>
                                          </p:val>
                                        </p:tav>
                                      </p:tavLst>
                                    </p:anim>
                                    <p:anim calcmode="lin" valueType="num">
                                      <p:cBhvr additive="base">
                                        <p:cTn id="490" dur="2000"/>
                                        <p:tgtEl>
                                          <p:spTgt spid="29"/>
                                        </p:tgtEl>
                                        <p:attrNameLst>
                                          <p:attrName>ppt_y</p:attrName>
                                        </p:attrNameLst>
                                      </p:cBhvr>
                                      <p:tavLst>
                                        <p:tav tm="0">
                                          <p:val>
                                            <p:strVal val="ppt_y"/>
                                          </p:val>
                                        </p:tav>
                                        <p:tav tm="100000">
                                          <p:val>
                                            <p:strVal val="0-ppt_h/2"/>
                                          </p:val>
                                        </p:tav>
                                      </p:tavLst>
                                    </p:anim>
                                    <p:set>
                                      <p:cBhvr>
                                        <p:cTn id="491" dur="1" fill="hold">
                                          <p:stCondLst>
                                            <p:cond delay="1999"/>
                                          </p:stCondLst>
                                        </p:cTn>
                                        <p:tgtEl>
                                          <p:spTgt spid="29"/>
                                        </p:tgtEl>
                                        <p:attrNameLst>
                                          <p:attrName>style.visibility</p:attrName>
                                        </p:attrNameLst>
                                      </p:cBhvr>
                                      <p:to>
                                        <p:strVal val="hidden"/>
                                      </p:to>
                                    </p:set>
                                  </p:childTnLst>
                                </p:cTn>
                              </p:par>
                              <p:par>
                                <p:cTn id="492" presetID="2" presetClass="exit" presetSubtype="1" fill="hold" grpId="2" nodeType="withEffect">
                                  <p:stCondLst>
                                    <p:cond delay="0"/>
                                  </p:stCondLst>
                                  <p:childTnLst>
                                    <p:anim calcmode="lin" valueType="num">
                                      <p:cBhvr additive="base">
                                        <p:cTn id="493" dur="2000"/>
                                        <p:tgtEl>
                                          <p:spTgt spid="31"/>
                                        </p:tgtEl>
                                        <p:attrNameLst>
                                          <p:attrName>ppt_x</p:attrName>
                                        </p:attrNameLst>
                                      </p:cBhvr>
                                      <p:tavLst>
                                        <p:tav tm="0">
                                          <p:val>
                                            <p:strVal val="ppt_x"/>
                                          </p:val>
                                        </p:tav>
                                        <p:tav tm="100000">
                                          <p:val>
                                            <p:strVal val="ppt_x"/>
                                          </p:val>
                                        </p:tav>
                                      </p:tavLst>
                                    </p:anim>
                                    <p:anim calcmode="lin" valueType="num">
                                      <p:cBhvr additive="base">
                                        <p:cTn id="494" dur="2000"/>
                                        <p:tgtEl>
                                          <p:spTgt spid="31"/>
                                        </p:tgtEl>
                                        <p:attrNameLst>
                                          <p:attrName>ppt_y</p:attrName>
                                        </p:attrNameLst>
                                      </p:cBhvr>
                                      <p:tavLst>
                                        <p:tav tm="0">
                                          <p:val>
                                            <p:strVal val="ppt_y"/>
                                          </p:val>
                                        </p:tav>
                                        <p:tav tm="100000">
                                          <p:val>
                                            <p:strVal val="0-ppt_h/2"/>
                                          </p:val>
                                        </p:tav>
                                      </p:tavLst>
                                    </p:anim>
                                    <p:set>
                                      <p:cBhvr>
                                        <p:cTn id="495" dur="1" fill="hold">
                                          <p:stCondLst>
                                            <p:cond delay="1999"/>
                                          </p:stCondLst>
                                        </p:cTn>
                                        <p:tgtEl>
                                          <p:spTgt spid="31"/>
                                        </p:tgtEl>
                                        <p:attrNameLst>
                                          <p:attrName>style.visibility</p:attrName>
                                        </p:attrNameLst>
                                      </p:cBhvr>
                                      <p:to>
                                        <p:strVal val="hidden"/>
                                      </p:to>
                                    </p:set>
                                  </p:childTnLst>
                                </p:cTn>
                              </p:par>
                              <p:par>
                                <p:cTn id="496" presetID="2" presetClass="exit" presetSubtype="1" fill="hold" grpId="2" nodeType="withEffect">
                                  <p:stCondLst>
                                    <p:cond delay="0"/>
                                  </p:stCondLst>
                                  <p:childTnLst>
                                    <p:anim calcmode="lin" valueType="num">
                                      <p:cBhvr additive="base">
                                        <p:cTn id="497" dur="2000"/>
                                        <p:tgtEl>
                                          <p:spTgt spid="33"/>
                                        </p:tgtEl>
                                        <p:attrNameLst>
                                          <p:attrName>ppt_x</p:attrName>
                                        </p:attrNameLst>
                                      </p:cBhvr>
                                      <p:tavLst>
                                        <p:tav tm="0">
                                          <p:val>
                                            <p:strVal val="ppt_x"/>
                                          </p:val>
                                        </p:tav>
                                        <p:tav tm="100000">
                                          <p:val>
                                            <p:strVal val="ppt_x"/>
                                          </p:val>
                                        </p:tav>
                                      </p:tavLst>
                                    </p:anim>
                                    <p:anim calcmode="lin" valueType="num">
                                      <p:cBhvr additive="base">
                                        <p:cTn id="498" dur="2000"/>
                                        <p:tgtEl>
                                          <p:spTgt spid="33"/>
                                        </p:tgtEl>
                                        <p:attrNameLst>
                                          <p:attrName>ppt_y</p:attrName>
                                        </p:attrNameLst>
                                      </p:cBhvr>
                                      <p:tavLst>
                                        <p:tav tm="0">
                                          <p:val>
                                            <p:strVal val="ppt_y"/>
                                          </p:val>
                                        </p:tav>
                                        <p:tav tm="100000">
                                          <p:val>
                                            <p:strVal val="0-ppt_h/2"/>
                                          </p:val>
                                        </p:tav>
                                      </p:tavLst>
                                    </p:anim>
                                    <p:set>
                                      <p:cBhvr>
                                        <p:cTn id="499" dur="1" fill="hold">
                                          <p:stCondLst>
                                            <p:cond delay="1999"/>
                                          </p:stCondLst>
                                        </p:cTn>
                                        <p:tgtEl>
                                          <p:spTgt spid="33"/>
                                        </p:tgtEl>
                                        <p:attrNameLst>
                                          <p:attrName>style.visibility</p:attrName>
                                        </p:attrNameLst>
                                      </p:cBhvr>
                                      <p:to>
                                        <p:strVal val="hidden"/>
                                      </p:to>
                                    </p:set>
                                  </p:childTnLst>
                                </p:cTn>
                              </p:par>
                              <p:par>
                                <p:cTn id="500" presetID="2" presetClass="exit" presetSubtype="1" fill="hold" grpId="2" nodeType="withEffect">
                                  <p:stCondLst>
                                    <p:cond delay="0"/>
                                  </p:stCondLst>
                                  <p:childTnLst>
                                    <p:anim calcmode="lin" valueType="num">
                                      <p:cBhvr additive="base">
                                        <p:cTn id="501" dur="2000"/>
                                        <p:tgtEl>
                                          <p:spTgt spid="35"/>
                                        </p:tgtEl>
                                        <p:attrNameLst>
                                          <p:attrName>ppt_x</p:attrName>
                                        </p:attrNameLst>
                                      </p:cBhvr>
                                      <p:tavLst>
                                        <p:tav tm="0">
                                          <p:val>
                                            <p:strVal val="ppt_x"/>
                                          </p:val>
                                        </p:tav>
                                        <p:tav tm="100000">
                                          <p:val>
                                            <p:strVal val="ppt_x"/>
                                          </p:val>
                                        </p:tav>
                                      </p:tavLst>
                                    </p:anim>
                                    <p:anim calcmode="lin" valueType="num">
                                      <p:cBhvr additive="base">
                                        <p:cTn id="502" dur="2000"/>
                                        <p:tgtEl>
                                          <p:spTgt spid="35"/>
                                        </p:tgtEl>
                                        <p:attrNameLst>
                                          <p:attrName>ppt_y</p:attrName>
                                        </p:attrNameLst>
                                      </p:cBhvr>
                                      <p:tavLst>
                                        <p:tav tm="0">
                                          <p:val>
                                            <p:strVal val="ppt_y"/>
                                          </p:val>
                                        </p:tav>
                                        <p:tav tm="100000">
                                          <p:val>
                                            <p:strVal val="0-ppt_h/2"/>
                                          </p:val>
                                        </p:tav>
                                      </p:tavLst>
                                    </p:anim>
                                    <p:set>
                                      <p:cBhvr>
                                        <p:cTn id="503" dur="1" fill="hold">
                                          <p:stCondLst>
                                            <p:cond delay="1999"/>
                                          </p:stCondLst>
                                        </p:cTn>
                                        <p:tgtEl>
                                          <p:spTgt spid="35"/>
                                        </p:tgtEl>
                                        <p:attrNameLst>
                                          <p:attrName>style.visibility</p:attrName>
                                        </p:attrNameLst>
                                      </p:cBhvr>
                                      <p:to>
                                        <p:strVal val="hidden"/>
                                      </p:to>
                                    </p:set>
                                  </p:childTnLst>
                                </p:cTn>
                              </p:par>
                              <p:par>
                                <p:cTn id="504" presetID="2" presetClass="exit" presetSubtype="1" fill="hold" grpId="2" nodeType="withEffect">
                                  <p:stCondLst>
                                    <p:cond delay="0"/>
                                  </p:stCondLst>
                                  <p:childTnLst>
                                    <p:anim calcmode="lin" valueType="num">
                                      <p:cBhvr additive="base">
                                        <p:cTn id="505" dur="2000"/>
                                        <p:tgtEl>
                                          <p:spTgt spid="37"/>
                                        </p:tgtEl>
                                        <p:attrNameLst>
                                          <p:attrName>ppt_x</p:attrName>
                                        </p:attrNameLst>
                                      </p:cBhvr>
                                      <p:tavLst>
                                        <p:tav tm="0">
                                          <p:val>
                                            <p:strVal val="ppt_x"/>
                                          </p:val>
                                        </p:tav>
                                        <p:tav tm="100000">
                                          <p:val>
                                            <p:strVal val="ppt_x"/>
                                          </p:val>
                                        </p:tav>
                                      </p:tavLst>
                                    </p:anim>
                                    <p:anim calcmode="lin" valueType="num">
                                      <p:cBhvr additive="base">
                                        <p:cTn id="506" dur="2000"/>
                                        <p:tgtEl>
                                          <p:spTgt spid="37"/>
                                        </p:tgtEl>
                                        <p:attrNameLst>
                                          <p:attrName>ppt_y</p:attrName>
                                        </p:attrNameLst>
                                      </p:cBhvr>
                                      <p:tavLst>
                                        <p:tav tm="0">
                                          <p:val>
                                            <p:strVal val="ppt_y"/>
                                          </p:val>
                                        </p:tav>
                                        <p:tav tm="100000">
                                          <p:val>
                                            <p:strVal val="0-ppt_h/2"/>
                                          </p:val>
                                        </p:tav>
                                      </p:tavLst>
                                    </p:anim>
                                    <p:set>
                                      <p:cBhvr>
                                        <p:cTn id="507" dur="1" fill="hold">
                                          <p:stCondLst>
                                            <p:cond delay="1999"/>
                                          </p:stCondLst>
                                        </p:cTn>
                                        <p:tgtEl>
                                          <p:spTgt spid="37"/>
                                        </p:tgtEl>
                                        <p:attrNameLst>
                                          <p:attrName>style.visibility</p:attrName>
                                        </p:attrNameLst>
                                      </p:cBhvr>
                                      <p:to>
                                        <p:strVal val="hidden"/>
                                      </p:to>
                                    </p:set>
                                  </p:childTnLst>
                                </p:cTn>
                              </p:par>
                              <p:par>
                                <p:cTn id="508" presetID="2" presetClass="exit" presetSubtype="1" fill="hold" grpId="2" nodeType="withEffect">
                                  <p:stCondLst>
                                    <p:cond delay="0"/>
                                  </p:stCondLst>
                                  <p:childTnLst>
                                    <p:anim calcmode="lin" valueType="num">
                                      <p:cBhvr additive="base">
                                        <p:cTn id="509" dur="2000"/>
                                        <p:tgtEl>
                                          <p:spTgt spid="39"/>
                                        </p:tgtEl>
                                        <p:attrNameLst>
                                          <p:attrName>ppt_x</p:attrName>
                                        </p:attrNameLst>
                                      </p:cBhvr>
                                      <p:tavLst>
                                        <p:tav tm="0">
                                          <p:val>
                                            <p:strVal val="ppt_x"/>
                                          </p:val>
                                        </p:tav>
                                        <p:tav tm="100000">
                                          <p:val>
                                            <p:strVal val="ppt_x"/>
                                          </p:val>
                                        </p:tav>
                                      </p:tavLst>
                                    </p:anim>
                                    <p:anim calcmode="lin" valueType="num">
                                      <p:cBhvr additive="base">
                                        <p:cTn id="510" dur="2000"/>
                                        <p:tgtEl>
                                          <p:spTgt spid="39"/>
                                        </p:tgtEl>
                                        <p:attrNameLst>
                                          <p:attrName>ppt_y</p:attrName>
                                        </p:attrNameLst>
                                      </p:cBhvr>
                                      <p:tavLst>
                                        <p:tav tm="0">
                                          <p:val>
                                            <p:strVal val="ppt_y"/>
                                          </p:val>
                                        </p:tav>
                                        <p:tav tm="100000">
                                          <p:val>
                                            <p:strVal val="0-ppt_h/2"/>
                                          </p:val>
                                        </p:tav>
                                      </p:tavLst>
                                    </p:anim>
                                    <p:set>
                                      <p:cBhvr>
                                        <p:cTn id="511" dur="1" fill="hold">
                                          <p:stCondLst>
                                            <p:cond delay="1999"/>
                                          </p:stCondLst>
                                        </p:cTn>
                                        <p:tgtEl>
                                          <p:spTgt spid="39"/>
                                        </p:tgtEl>
                                        <p:attrNameLst>
                                          <p:attrName>style.visibility</p:attrName>
                                        </p:attrNameLst>
                                      </p:cBhvr>
                                      <p:to>
                                        <p:strVal val="hidden"/>
                                      </p:to>
                                    </p:set>
                                  </p:childTnLst>
                                </p:cTn>
                              </p:par>
                              <p:par>
                                <p:cTn id="512" presetID="2" presetClass="exit" presetSubtype="4" fill="hold" grpId="2" nodeType="withEffect">
                                  <p:stCondLst>
                                    <p:cond delay="0"/>
                                  </p:stCondLst>
                                  <p:childTnLst>
                                    <p:anim calcmode="lin" valueType="num">
                                      <p:cBhvr additive="base">
                                        <p:cTn id="513" dur="2000"/>
                                        <p:tgtEl>
                                          <p:spTgt spid="4"/>
                                        </p:tgtEl>
                                        <p:attrNameLst>
                                          <p:attrName>ppt_x</p:attrName>
                                        </p:attrNameLst>
                                      </p:cBhvr>
                                      <p:tavLst>
                                        <p:tav tm="0">
                                          <p:val>
                                            <p:strVal val="ppt_x"/>
                                          </p:val>
                                        </p:tav>
                                        <p:tav tm="100000">
                                          <p:val>
                                            <p:strVal val="ppt_x"/>
                                          </p:val>
                                        </p:tav>
                                      </p:tavLst>
                                    </p:anim>
                                    <p:anim calcmode="lin" valueType="num">
                                      <p:cBhvr additive="base">
                                        <p:cTn id="514" dur="2000"/>
                                        <p:tgtEl>
                                          <p:spTgt spid="4"/>
                                        </p:tgtEl>
                                        <p:attrNameLst>
                                          <p:attrName>ppt_y</p:attrName>
                                        </p:attrNameLst>
                                      </p:cBhvr>
                                      <p:tavLst>
                                        <p:tav tm="0">
                                          <p:val>
                                            <p:strVal val="ppt_y"/>
                                          </p:val>
                                        </p:tav>
                                        <p:tav tm="100000">
                                          <p:val>
                                            <p:strVal val="1+ppt_h/2"/>
                                          </p:val>
                                        </p:tav>
                                      </p:tavLst>
                                    </p:anim>
                                    <p:set>
                                      <p:cBhvr>
                                        <p:cTn id="515" dur="1" fill="hold">
                                          <p:stCondLst>
                                            <p:cond delay="1999"/>
                                          </p:stCondLst>
                                        </p:cTn>
                                        <p:tgtEl>
                                          <p:spTgt spid="4"/>
                                        </p:tgtEl>
                                        <p:attrNameLst>
                                          <p:attrName>style.visibility</p:attrName>
                                        </p:attrNameLst>
                                      </p:cBhvr>
                                      <p:to>
                                        <p:strVal val="hidden"/>
                                      </p:to>
                                    </p:set>
                                  </p:childTnLst>
                                </p:cTn>
                              </p:par>
                              <p:par>
                                <p:cTn id="516" presetID="2" presetClass="exit" presetSubtype="4" fill="hold" grpId="2" nodeType="withEffect">
                                  <p:stCondLst>
                                    <p:cond delay="0"/>
                                  </p:stCondLst>
                                  <p:childTnLst>
                                    <p:anim calcmode="lin" valueType="num">
                                      <p:cBhvr additive="base">
                                        <p:cTn id="517" dur="2000"/>
                                        <p:tgtEl>
                                          <p:spTgt spid="6"/>
                                        </p:tgtEl>
                                        <p:attrNameLst>
                                          <p:attrName>ppt_x</p:attrName>
                                        </p:attrNameLst>
                                      </p:cBhvr>
                                      <p:tavLst>
                                        <p:tav tm="0">
                                          <p:val>
                                            <p:strVal val="ppt_x"/>
                                          </p:val>
                                        </p:tav>
                                        <p:tav tm="100000">
                                          <p:val>
                                            <p:strVal val="ppt_x"/>
                                          </p:val>
                                        </p:tav>
                                      </p:tavLst>
                                    </p:anim>
                                    <p:anim calcmode="lin" valueType="num">
                                      <p:cBhvr additive="base">
                                        <p:cTn id="518" dur="2000"/>
                                        <p:tgtEl>
                                          <p:spTgt spid="6"/>
                                        </p:tgtEl>
                                        <p:attrNameLst>
                                          <p:attrName>ppt_y</p:attrName>
                                        </p:attrNameLst>
                                      </p:cBhvr>
                                      <p:tavLst>
                                        <p:tav tm="0">
                                          <p:val>
                                            <p:strVal val="ppt_y"/>
                                          </p:val>
                                        </p:tav>
                                        <p:tav tm="100000">
                                          <p:val>
                                            <p:strVal val="1+ppt_h/2"/>
                                          </p:val>
                                        </p:tav>
                                      </p:tavLst>
                                    </p:anim>
                                    <p:set>
                                      <p:cBhvr>
                                        <p:cTn id="519" dur="1" fill="hold">
                                          <p:stCondLst>
                                            <p:cond delay="1999"/>
                                          </p:stCondLst>
                                        </p:cTn>
                                        <p:tgtEl>
                                          <p:spTgt spid="6"/>
                                        </p:tgtEl>
                                        <p:attrNameLst>
                                          <p:attrName>style.visibility</p:attrName>
                                        </p:attrNameLst>
                                      </p:cBhvr>
                                      <p:to>
                                        <p:strVal val="hidden"/>
                                      </p:to>
                                    </p:set>
                                  </p:childTnLst>
                                </p:cTn>
                              </p:par>
                              <p:par>
                                <p:cTn id="520" presetID="2" presetClass="exit" presetSubtype="4" fill="hold" grpId="2" nodeType="withEffect">
                                  <p:stCondLst>
                                    <p:cond delay="0"/>
                                  </p:stCondLst>
                                  <p:childTnLst>
                                    <p:anim calcmode="lin" valueType="num">
                                      <p:cBhvr additive="base">
                                        <p:cTn id="521" dur="2000"/>
                                        <p:tgtEl>
                                          <p:spTgt spid="8"/>
                                        </p:tgtEl>
                                        <p:attrNameLst>
                                          <p:attrName>ppt_x</p:attrName>
                                        </p:attrNameLst>
                                      </p:cBhvr>
                                      <p:tavLst>
                                        <p:tav tm="0">
                                          <p:val>
                                            <p:strVal val="ppt_x"/>
                                          </p:val>
                                        </p:tav>
                                        <p:tav tm="100000">
                                          <p:val>
                                            <p:strVal val="ppt_x"/>
                                          </p:val>
                                        </p:tav>
                                      </p:tavLst>
                                    </p:anim>
                                    <p:anim calcmode="lin" valueType="num">
                                      <p:cBhvr additive="base">
                                        <p:cTn id="522" dur="2000"/>
                                        <p:tgtEl>
                                          <p:spTgt spid="8"/>
                                        </p:tgtEl>
                                        <p:attrNameLst>
                                          <p:attrName>ppt_y</p:attrName>
                                        </p:attrNameLst>
                                      </p:cBhvr>
                                      <p:tavLst>
                                        <p:tav tm="0">
                                          <p:val>
                                            <p:strVal val="ppt_y"/>
                                          </p:val>
                                        </p:tav>
                                        <p:tav tm="100000">
                                          <p:val>
                                            <p:strVal val="1+ppt_h/2"/>
                                          </p:val>
                                        </p:tav>
                                      </p:tavLst>
                                    </p:anim>
                                    <p:set>
                                      <p:cBhvr>
                                        <p:cTn id="523" dur="1" fill="hold">
                                          <p:stCondLst>
                                            <p:cond delay="1999"/>
                                          </p:stCondLst>
                                        </p:cTn>
                                        <p:tgtEl>
                                          <p:spTgt spid="8"/>
                                        </p:tgtEl>
                                        <p:attrNameLst>
                                          <p:attrName>style.visibility</p:attrName>
                                        </p:attrNameLst>
                                      </p:cBhvr>
                                      <p:to>
                                        <p:strVal val="hidden"/>
                                      </p:to>
                                    </p:set>
                                  </p:childTnLst>
                                </p:cTn>
                              </p:par>
                              <p:par>
                                <p:cTn id="524" presetID="2" presetClass="exit" presetSubtype="4" fill="hold" grpId="2" nodeType="withEffect">
                                  <p:stCondLst>
                                    <p:cond delay="0"/>
                                  </p:stCondLst>
                                  <p:childTnLst>
                                    <p:anim calcmode="lin" valueType="num">
                                      <p:cBhvr additive="base">
                                        <p:cTn id="525" dur="2000"/>
                                        <p:tgtEl>
                                          <p:spTgt spid="10"/>
                                        </p:tgtEl>
                                        <p:attrNameLst>
                                          <p:attrName>ppt_x</p:attrName>
                                        </p:attrNameLst>
                                      </p:cBhvr>
                                      <p:tavLst>
                                        <p:tav tm="0">
                                          <p:val>
                                            <p:strVal val="ppt_x"/>
                                          </p:val>
                                        </p:tav>
                                        <p:tav tm="100000">
                                          <p:val>
                                            <p:strVal val="ppt_x"/>
                                          </p:val>
                                        </p:tav>
                                      </p:tavLst>
                                    </p:anim>
                                    <p:anim calcmode="lin" valueType="num">
                                      <p:cBhvr additive="base">
                                        <p:cTn id="526" dur="2000"/>
                                        <p:tgtEl>
                                          <p:spTgt spid="10"/>
                                        </p:tgtEl>
                                        <p:attrNameLst>
                                          <p:attrName>ppt_y</p:attrName>
                                        </p:attrNameLst>
                                      </p:cBhvr>
                                      <p:tavLst>
                                        <p:tav tm="0">
                                          <p:val>
                                            <p:strVal val="ppt_y"/>
                                          </p:val>
                                        </p:tav>
                                        <p:tav tm="100000">
                                          <p:val>
                                            <p:strVal val="1+ppt_h/2"/>
                                          </p:val>
                                        </p:tav>
                                      </p:tavLst>
                                    </p:anim>
                                    <p:set>
                                      <p:cBhvr>
                                        <p:cTn id="527" dur="1" fill="hold">
                                          <p:stCondLst>
                                            <p:cond delay="1999"/>
                                          </p:stCondLst>
                                        </p:cTn>
                                        <p:tgtEl>
                                          <p:spTgt spid="10"/>
                                        </p:tgtEl>
                                        <p:attrNameLst>
                                          <p:attrName>style.visibility</p:attrName>
                                        </p:attrNameLst>
                                      </p:cBhvr>
                                      <p:to>
                                        <p:strVal val="hidden"/>
                                      </p:to>
                                    </p:set>
                                  </p:childTnLst>
                                </p:cTn>
                              </p:par>
                              <p:par>
                                <p:cTn id="528" presetID="2" presetClass="exit" presetSubtype="4" fill="hold" grpId="2" nodeType="withEffect">
                                  <p:stCondLst>
                                    <p:cond delay="0"/>
                                  </p:stCondLst>
                                  <p:childTnLst>
                                    <p:anim calcmode="lin" valueType="num">
                                      <p:cBhvr additive="base">
                                        <p:cTn id="529" dur="2000"/>
                                        <p:tgtEl>
                                          <p:spTgt spid="12"/>
                                        </p:tgtEl>
                                        <p:attrNameLst>
                                          <p:attrName>ppt_x</p:attrName>
                                        </p:attrNameLst>
                                      </p:cBhvr>
                                      <p:tavLst>
                                        <p:tav tm="0">
                                          <p:val>
                                            <p:strVal val="ppt_x"/>
                                          </p:val>
                                        </p:tav>
                                        <p:tav tm="100000">
                                          <p:val>
                                            <p:strVal val="ppt_x"/>
                                          </p:val>
                                        </p:tav>
                                      </p:tavLst>
                                    </p:anim>
                                    <p:anim calcmode="lin" valueType="num">
                                      <p:cBhvr additive="base">
                                        <p:cTn id="530" dur="2000"/>
                                        <p:tgtEl>
                                          <p:spTgt spid="12"/>
                                        </p:tgtEl>
                                        <p:attrNameLst>
                                          <p:attrName>ppt_y</p:attrName>
                                        </p:attrNameLst>
                                      </p:cBhvr>
                                      <p:tavLst>
                                        <p:tav tm="0">
                                          <p:val>
                                            <p:strVal val="ppt_y"/>
                                          </p:val>
                                        </p:tav>
                                        <p:tav tm="100000">
                                          <p:val>
                                            <p:strVal val="1+ppt_h/2"/>
                                          </p:val>
                                        </p:tav>
                                      </p:tavLst>
                                    </p:anim>
                                    <p:set>
                                      <p:cBhvr>
                                        <p:cTn id="531" dur="1" fill="hold">
                                          <p:stCondLst>
                                            <p:cond delay="1999"/>
                                          </p:stCondLst>
                                        </p:cTn>
                                        <p:tgtEl>
                                          <p:spTgt spid="12"/>
                                        </p:tgtEl>
                                        <p:attrNameLst>
                                          <p:attrName>style.visibility</p:attrName>
                                        </p:attrNameLst>
                                      </p:cBhvr>
                                      <p:to>
                                        <p:strVal val="hidden"/>
                                      </p:to>
                                    </p:set>
                                  </p:childTnLst>
                                </p:cTn>
                              </p:par>
                              <p:par>
                                <p:cTn id="532" presetID="2" presetClass="exit" presetSubtype="4" fill="hold" grpId="2" nodeType="withEffect">
                                  <p:stCondLst>
                                    <p:cond delay="0"/>
                                  </p:stCondLst>
                                  <p:childTnLst>
                                    <p:anim calcmode="lin" valueType="num">
                                      <p:cBhvr additive="base">
                                        <p:cTn id="533" dur="2000"/>
                                        <p:tgtEl>
                                          <p:spTgt spid="14"/>
                                        </p:tgtEl>
                                        <p:attrNameLst>
                                          <p:attrName>ppt_x</p:attrName>
                                        </p:attrNameLst>
                                      </p:cBhvr>
                                      <p:tavLst>
                                        <p:tav tm="0">
                                          <p:val>
                                            <p:strVal val="ppt_x"/>
                                          </p:val>
                                        </p:tav>
                                        <p:tav tm="100000">
                                          <p:val>
                                            <p:strVal val="ppt_x"/>
                                          </p:val>
                                        </p:tav>
                                      </p:tavLst>
                                    </p:anim>
                                    <p:anim calcmode="lin" valueType="num">
                                      <p:cBhvr additive="base">
                                        <p:cTn id="534" dur="2000"/>
                                        <p:tgtEl>
                                          <p:spTgt spid="14"/>
                                        </p:tgtEl>
                                        <p:attrNameLst>
                                          <p:attrName>ppt_y</p:attrName>
                                        </p:attrNameLst>
                                      </p:cBhvr>
                                      <p:tavLst>
                                        <p:tav tm="0">
                                          <p:val>
                                            <p:strVal val="ppt_y"/>
                                          </p:val>
                                        </p:tav>
                                        <p:tav tm="100000">
                                          <p:val>
                                            <p:strVal val="1+ppt_h/2"/>
                                          </p:val>
                                        </p:tav>
                                      </p:tavLst>
                                    </p:anim>
                                    <p:set>
                                      <p:cBhvr>
                                        <p:cTn id="535" dur="1" fill="hold">
                                          <p:stCondLst>
                                            <p:cond delay="1999"/>
                                          </p:stCondLst>
                                        </p:cTn>
                                        <p:tgtEl>
                                          <p:spTgt spid="14"/>
                                        </p:tgtEl>
                                        <p:attrNameLst>
                                          <p:attrName>style.visibility</p:attrName>
                                        </p:attrNameLst>
                                      </p:cBhvr>
                                      <p:to>
                                        <p:strVal val="hidden"/>
                                      </p:to>
                                    </p:set>
                                  </p:childTnLst>
                                </p:cTn>
                              </p:par>
                              <p:par>
                                <p:cTn id="536" presetID="2" presetClass="exit" presetSubtype="4" fill="hold" grpId="2" nodeType="withEffect">
                                  <p:stCondLst>
                                    <p:cond delay="0"/>
                                  </p:stCondLst>
                                  <p:childTnLst>
                                    <p:anim calcmode="lin" valueType="num">
                                      <p:cBhvr additive="base">
                                        <p:cTn id="537" dur="2000"/>
                                        <p:tgtEl>
                                          <p:spTgt spid="16"/>
                                        </p:tgtEl>
                                        <p:attrNameLst>
                                          <p:attrName>ppt_x</p:attrName>
                                        </p:attrNameLst>
                                      </p:cBhvr>
                                      <p:tavLst>
                                        <p:tav tm="0">
                                          <p:val>
                                            <p:strVal val="ppt_x"/>
                                          </p:val>
                                        </p:tav>
                                        <p:tav tm="100000">
                                          <p:val>
                                            <p:strVal val="ppt_x"/>
                                          </p:val>
                                        </p:tav>
                                      </p:tavLst>
                                    </p:anim>
                                    <p:anim calcmode="lin" valueType="num">
                                      <p:cBhvr additive="base">
                                        <p:cTn id="538" dur="2000"/>
                                        <p:tgtEl>
                                          <p:spTgt spid="16"/>
                                        </p:tgtEl>
                                        <p:attrNameLst>
                                          <p:attrName>ppt_y</p:attrName>
                                        </p:attrNameLst>
                                      </p:cBhvr>
                                      <p:tavLst>
                                        <p:tav tm="0">
                                          <p:val>
                                            <p:strVal val="ppt_y"/>
                                          </p:val>
                                        </p:tav>
                                        <p:tav tm="100000">
                                          <p:val>
                                            <p:strVal val="1+ppt_h/2"/>
                                          </p:val>
                                        </p:tav>
                                      </p:tavLst>
                                    </p:anim>
                                    <p:set>
                                      <p:cBhvr>
                                        <p:cTn id="539" dur="1" fill="hold">
                                          <p:stCondLst>
                                            <p:cond delay="1999"/>
                                          </p:stCondLst>
                                        </p:cTn>
                                        <p:tgtEl>
                                          <p:spTgt spid="16"/>
                                        </p:tgtEl>
                                        <p:attrNameLst>
                                          <p:attrName>style.visibility</p:attrName>
                                        </p:attrNameLst>
                                      </p:cBhvr>
                                      <p:to>
                                        <p:strVal val="hidden"/>
                                      </p:to>
                                    </p:set>
                                  </p:childTnLst>
                                </p:cTn>
                              </p:par>
                              <p:par>
                                <p:cTn id="540" presetID="2" presetClass="exit" presetSubtype="4" fill="hold" grpId="2" nodeType="withEffect">
                                  <p:stCondLst>
                                    <p:cond delay="0"/>
                                  </p:stCondLst>
                                  <p:childTnLst>
                                    <p:anim calcmode="lin" valueType="num">
                                      <p:cBhvr additive="base">
                                        <p:cTn id="541" dur="2000"/>
                                        <p:tgtEl>
                                          <p:spTgt spid="18"/>
                                        </p:tgtEl>
                                        <p:attrNameLst>
                                          <p:attrName>ppt_x</p:attrName>
                                        </p:attrNameLst>
                                      </p:cBhvr>
                                      <p:tavLst>
                                        <p:tav tm="0">
                                          <p:val>
                                            <p:strVal val="ppt_x"/>
                                          </p:val>
                                        </p:tav>
                                        <p:tav tm="100000">
                                          <p:val>
                                            <p:strVal val="ppt_x"/>
                                          </p:val>
                                        </p:tav>
                                      </p:tavLst>
                                    </p:anim>
                                    <p:anim calcmode="lin" valueType="num">
                                      <p:cBhvr additive="base">
                                        <p:cTn id="542" dur="2000"/>
                                        <p:tgtEl>
                                          <p:spTgt spid="18"/>
                                        </p:tgtEl>
                                        <p:attrNameLst>
                                          <p:attrName>ppt_y</p:attrName>
                                        </p:attrNameLst>
                                      </p:cBhvr>
                                      <p:tavLst>
                                        <p:tav tm="0">
                                          <p:val>
                                            <p:strVal val="ppt_y"/>
                                          </p:val>
                                        </p:tav>
                                        <p:tav tm="100000">
                                          <p:val>
                                            <p:strVal val="1+ppt_h/2"/>
                                          </p:val>
                                        </p:tav>
                                      </p:tavLst>
                                    </p:anim>
                                    <p:set>
                                      <p:cBhvr>
                                        <p:cTn id="543" dur="1" fill="hold">
                                          <p:stCondLst>
                                            <p:cond delay="1999"/>
                                          </p:stCondLst>
                                        </p:cTn>
                                        <p:tgtEl>
                                          <p:spTgt spid="18"/>
                                        </p:tgtEl>
                                        <p:attrNameLst>
                                          <p:attrName>style.visibility</p:attrName>
                                        </p:attrNameLst>
                                      </p:cBhvr>
                                      <p:to>
                                        <p:strVal val="hidden"/>
                                      </p:to>
                                    </p:set>
                                  </p:childTnLst>
                                </p:cTn>
                              </p:par>
                              <p:par>
                                <p:cTn id="544" presetID="2" presetClass="exit" presetSubtype="4" fill="hold" grpId="2" nodeType="withEffect">
                                  <p:stCondLst>
                                    <p:cond delay="0"/>
                                  </p:stCondLst>
                                  <p:childTnLst>
                                    <p:anim calcmode="lin" valueType="num">
                                      <p:cBhvr additive="base">
                                        <p:cTn id="545" dur="2000"/>
                                        <p:tgtEl>
                                          <p:spTgt spid="20"/>
                                        </p:tgtEl>
                                        <p:attrNameLst>
                                          <p:attrName>ppt_x</p:attrName>
                                        </p:attrNameLst>
                                      </p:cBhvr>
                                      <p:tavLst>
                                        <p:tav tm="0">
                                          <p:val>
                                            <p:strVal val="ppt_x"/>
                                          </p:val>
                                        </p:tav>
                                        <p:tav tm="100000">
                                          <p:val>
                                            <p:strVal val="ppt_x"/>
                                          </p:val>
                                        </p:tav>
                                      </p:tavLst>
                                    </p:anim>
                                    <p:anim calcmode="lin" valueType="num">
                                      <p:cBhvr additive="base">
                                        <p:cTn id="546" dur="2000"/>
                                        <p:tgtEl>
                                          <p:spTgt spid="20"/>
                                        </p:tgtEl>
                                        <p:attrNameLst>
                                          <p:attrName>ppt_y</p:attrName>
                                        </p:attrNameLst>
                                      </p:cBhvr>
                                      <p:tavLst>
                                        <p:tav tm="0">
                                          <p:val>
                                            <p:strVal val="ppt_y"/>
                                          </p:val>
                                        </p:tav>
                                        <p:tav tm="100000">
                                          <p:val>
                                            <p:strVal val="1+ppt_h/2"/>
                                          </p:val>
                                        </p:tav>
                                      </p:tavLst>
                                    </p:anim>
                                    <p:set>
                                      <p:cBhvr>
                                        <p:cTn id="547" dur="1" fill="hold">
                                          <p:stCondLst>
                                            <p:cond delay="1999"/>
                                          </p:stCondLst>
                                        </p:cTn>
                                        <p:tgtEl>
                                          <p:spTgt spid="20"/>
                                        </p:tgtEl>
                                        <p:attrNameLst>
                                          <p:attrName>style.visibility</p:attrName>
                                        </p:attrNameLst>
                                      </p:cBhvr>
                                      <p:to>
                                        <p:strVal val="hidden"/>
                                      </p:to>
                                    </p:set>
                                  </p:childTnLst>
                                </p:cTn>
                              </p:par>
                              <p:par>
                                <p:cTn id="548" presetID="2" presetClass="exit" presetSubtype="4" fill="hold" grpId="2" nodeType="withEffect">
                                  <p:stCondLst>
                                    <p:cond delay="0"/>
                                  </p:stCondLst>
                                  <p:childTnLst>
                                    <p:anim calcmode="lin" valueType="num">
                                      <p:cBhvr additive="base">
                                        <p:cTn id="549" dur="2000"/>
                                        <p:tgtEl>
                                          <p:spTgt spid="22"/>
                                        </p:tgtEl>
                                        <p:attrNameLst>
                                          <p:attrName>ppt_x</p:attrName>
                                        </p:attrNameLst>
                                      </p:cBhvr>
                                      <p:tavLst>
                                        <p:tav tm="0">
                                          <p:val>
                                            <p:strVal val="ppt_x"/>
                                          </p:val>
                                        </p:tav>
                                        <p:tav tm="100000">
                                          <p:val>
                                            <p:strVal val="ppt_x"/>
                                          </p:val>
                                        </p:tav>
                                      </p:tavLst>
                                    </p:anim>
                                    <p:anim calcmode="lin" valueType="num">
                                      <p:cBhvr additive="base">
                                        <p:cTn id="550" dur="2000"/>
                                        <p:tgtEl>
                                          <p:spTgt spid="22"/>
                                        </p:tgtEl>
                                        <p:attrNameLst>
                                          <p:attrName>ppt_y</p:attrName>
                                        </p:attrNameLst>
                                      </p:cBhvr>
                                      <p:tavLst>
                                        <p:tav tm="0">
                                          <p:val>
                                            <p:strVal val="ppt_y"/>
                                          </p:val>
                                        </p:tav>
                                        <p:tav tm="100000">
                                          <p:val>
                                            <p:strVal val="1+ppt_h/2"/>
                                          </p:val>
                                        </p:tav>
                                      </p:tavLst>
                                    </p:anim>
                                    <p:set>
                                      <p:cBhvr>
                                        <p:cTn id="551" dur="1" fill="hold">
                                          <p:stCondLst>
                                            <p:cond delay="1999"/>
                                          </p:stCondLst>
                                        </p:cTn>
                                        <p:tgtEl>
                                          <p:spTgt spid="22"/>
                                        </p:tgtEl>
                                        <p:attrNameLst>
                                          <p:attrName>style.visibility</p:attrName>
                                        </p:attrNameLst>
                                      </p:cBhvr>
                                      <p:to>
                                        <p:strVal val="hidden"/>
                                      </p:to>
                                    </p:set>
                                  </p:childTnLst>
                                </p:cTn>
                              </p:par>
                              <p:par>
                                <p:cTn id="552" presetID="2" presetClass="exit" presetSubtype="4" fill="hold" grpId="2" nodeType="withEffect">
                                  <p:stCondLst>
                                    <p:cond delay="0"/>
                                  </p:stCondLst>
                                  <p:childTnLst>
                                    <p:anim calcmode="lin" valueType="num">
                                      <p:cBhvr additive="base">
                                        <p:cTn id="553" dur="2000"/>
                                        <p:tgtEl>
                                          <p:spTgt spid="24"/>
                                        </p:tgtEl>
                                        <p:attrNameLst>
                                          <p:attrName>ppt_x</p:attrName>
                                        </p:attrNameLst>
                                      </p:cBhvr>
                                      <p:tavLst>
                                        <p:tav tm="0">
                                          <p:val>
                                            <p:strVal val="ppt_x"/>
                                          </p:val>
                                        </p:tav>
                                        <p:tav tm="100000">
                                          <p:val>
                                            <p:strVal val="ppt_x"/>
                                          </p:val>
                                        </p:tav>
                                      </p:tavLst>
                                    </p:anim>
                                    <p:anim calcmode="lin" valueType="num">
                                      <p:cBhvr additive="base">
                                        <p:cTn id="554" dur="2000"/>
                                        <p:tgtEl>
                                          <p:spTgt spid="24"/>
                                        </p:tgtEl>
                                        <p:attrNameLst>
                                          <p:attrName>ppt_y</p:attrName>
                                        </p:attrNameLst>
                                      </p:cBhvr>
                                      <p:tavLst>
                                        <p:tav tm="0">
                                          <p:val>
                                            <p:strVal val="ppt_y"/>
                                          </p:val>
                                        </p:tav>
                                        <p:tav tm="100000">
                                          <p:val>
                                            <p:strVal val="1+ppt_h/2"/>
                                          </p:val>
                                        </p:tav>
                                      </p:tavLst>
                                    </p:anim>
                                    <p:set>
                                      <p:cBhvr>
                                        <p:cTn id="555" dur="1" fill="hold">
                                          <p:stCondLst>
                                            <p:cond delay="1999"/>
                                          </p:stCondLst>
                                        </p:cTn>
                                        <p:tgtEl>
                                          <p:spTgt spid="24"/>
                                        </p:tgtEl>
                                        <p:attrNameLst>
                                          <p:attrName>style.visibility</p:attrName>
                                        </p:attrNameLst>
                                      </p:cBhvr>
                                      <p:to>
                                        <p:strVal val="hidden"/>
                                      </p:to>
                                    </p:set>
                                  </p:childTnLst>
                                </p:cTn>
                              </p:par>
                              <p:par>
                                <p:cTn id="556" presetID="2" presetClass="exit" presetSubtype="4" fill="hold" grpId="2" nodeType="withEffect">
                                  <p:stCondLst>
                                    <p:cond delay="0"/>
                                  </p:stCondLst>
                                  <p:childTnLst>
                                    <p:anim calcmode="lin" valueType="num">
                                      <p:cBhvr additive="base">
                                        <p:cTn id="557" dur="2000"/>
                                        <p:tgtEl>
                                          <p:spTgt spid="26"/>
                                        </p:tgtEl>
                                        <p:attrNameLst>
                                          <p:attrName>ppt_x</p:attrName>
                                        </p:attrNameLst>
                                      </p:cBhvr>
                                      <p:tavLst>
                                        <p:tav tm="0">
                                          <p:val>
                                            <p:strVal val="ppt_x"/>
                                          </p:val>
                                        </p:tav>
                                        <p:tav tm="100000">
                                          <p:val>
                                            <p:strVal val="ppt_x"/>
                                          </p:val>
                                        </p:tav>
                                      </p:tavLst>
                                    </p:anim>
                                    <p:anim calcmode="lin" valueType="num">
                                      <p:cBhvr additive="base">
                                        <p:cTn id="558" dur="2000"/>
                                        <p:tgtEl>
                                          <p:spTgt spid="26"/>
                                        </p:tgtEl>
                                        <p:attrNameLst>
                                          <p:attrName>ppt_y</p:attrName>
                                        </p:attrNameLst>
                                      </p:cBhvr>
                                      <p:tavLst>
                                        <p:tav tm="0">
                                          <p:val>
                                            <p:strVal val="ppt_y"/>
                                          </p:val>
                                        </p:tav>
                                        <p:tav tm="100000">
                                          <p:val>
                                            <p:strVal val="1+ppt_h/2"/>
                                          </p:val>
                                        </p:tav>
                                      </p:tavLst>
                                    </p:anim>
                                    <p:set>
                                      <p:cBhvr>
                                        <p:cTn id="559" dur="1" fill="hold">
                                          <p:stCondLst>
                                            <p:cond delay="1999"/>
                                          </p:stCondLst>
                                        </p:cTn>
                                        <p:tgtEl>
                                          <p:spTgt spid="26"/>
                                        </p:tgtEl>
                                        <p:attrNameLst>
                                          <p:attrName>style.visibility</p:attrName>
                                        </p:attrNameLst>
                                      </p:cBhvr>
                                      <p:to>
                                        <p:strVal val="hidden"/>
                                      </p:to>
                                    </p:set>
                                  </p:childTnLst>
                                </p:cTn>
                              </p:par>
                              <p:par>
                                <p:cTn id="560" presetID="2" presetClass="exit" presetSubtype="4" fill="hold" grpId="2" nodeType="withEffect">
                                  <p:stCondLst>
                                    <p:cond delay="0"/>
                                  </p:stCondLst>
                                  <p:childTnLst>
                                    <p:anim calcmode="lin" valueType="num">
                                      <p:cBhvr additive="base">
                                        <p:cTn id="561" dur="2000"/>
                                        <p:tgtEl>
                                          <p:spTgt spid="28"/>
                                        </p:tgtEl>
                                        <p:attrNameLst>
                                          <p:attrName>ppt_x</p:attrName>
                                        </p:attrNameLst>
                                      </p:cBhvr>
                                      <p:tavLst>
                                        <p:tav tm="0">
                                          <p:val>
                                            <p:strVal val="ppt_x"/>
                                          </p:val>
                                        </p:tav>
                                        <p:tav tm="100000">
                                          <p:val>
                                            <p:strVal val="ppt_x"/>
                                          </p:val>
                                        </p:tav>
                                      </p:tavLst>
                                    </p:anim>
                                    <p:anim calcmode="lin" valueType="num">
                                      <p:cBhvr additive="base">
                                        <p:cTn id="562" dur="2000"/>
                                        <p:tgtEl>
                                          <p:spTgt spid="28"/>
                                        </p:tgtEl>
                                        <p:attrNameLst>
                                          <p:attrName>ppt_y</p:attrName>
                                        </p:attrNameLst>
                                      </p:cBhvr>
                                      <p:tavLst>
                                        <p:tav tm="0">
                                          <p:val>
                                            <p:strVal val="ppt_y"/>
                                          </p:val>
                                        </p:tav>
                                        <p:tav tm="100000">
                                          <p:val>
                                            <p:strVal val="1+ppt_h/2"/>
                                          </p:val>
                                        </p:tav>
                                      </p:tavLst>
                                    </p:anim>
                                    <p:set>
                                      <p:cBhvr>
                                        <p:cTn id="563" dur="1" fill="hold">
                                          <p:stCondLst>
                                            <p:cond delay="1999"/>
                                          </p:stCondLst>
                                        </p:cTn>
                                        <p:tgtEl>
                                          <p:spTgt spid="28"/>
                                        </p:tgtEl>
                                        <p:attrNameLst>
                                          <p:attrName>style.visibility</p:attrName>
                                        </p:attrNameLst>
                                      </p:cBhvr>
                                      <p:to>
                                        <p:strVal val="hidden"/>
                                      </p:to>
                                    </p:set>
                                  </p:childTnLst>
                                </p:cTn>
                              </p:par>
                              <p:par>
                                <p:cTn id="564" presetID="2" presetClass="exit" presetSubtype="4" fill="hold" grpId="2" nodeType="withEffect">
                                  <p:stCondLst>
                                    <p:cond delay="0"/>
                                  </p:stCondLst>
                                  <p:childTnLst>
                                    <p:anim calcmode="lin" valueType="num">
                                      <p:cBhvr additive="base">
                                        <p:cTn id="565" dur="2000"/>
                                        <p:tgtEl>
                                          <p:spTgt spid="30"/>
                                        </p:tgtEl>
                                        <p:attrNameLst>
                                          <p:attrName>ppt_x</p:attrName>
                                        </p:attrNameLst>
                                      </p:cBhvr>
                                      <p:tavLst>
                                        <p:tav tm="0">
                                          <p:val>
                                            <p:strVal val="ppt_x"/>
                                          </p:val>
                                        </p:tav>
                                        <p:tav tm="100000">
                                          <p:val>
                                            <p:strVal val="ppt_x"/>
                                          </p:val>
                                        </p:tav>
                                      </p:tavLst>
                                    </p:anim>
                                    <p:anim calcmode="lin" valueType="num">
                                      <p:cBhvr additive="base">
                                        <p:cTn id="566" dur="2000"/>
                                        <p:tgtEl>
                                          <p:spTgt spid="30"/>
                                        </p:tgtEl>
                                        <p:attrNameLst>
                                          <p:attrName>ppt_y</p:attrName>
                                        </p:attrNameLst>
                                      </p:cBhvr>
                                      <p:tavLst>
                                        <p:tav tm="0">
                                          <p:val>
                                            <p:strVal val="ppt_y"/>
                                          </p:val>
                                        </p:tav>
                                        <p:tav tm="100000">
                                          <p:val>
                                            <p:strVal val="1+ppt_h/2"/>
                                          </p:val>
                                        </p:tav>
                                      </p:tavLst>
                                    </p:anim>
                                    <p:set>
                                      <p:cBhvr>
                                        <p:cTn id="567" dur="1" fill="hold">
                                          <p:stCondLst>
                                            <p:cond delay="1999"/>
                                          </p:stCondLst>
                                        </p:cTn>
                                        <p:tgtEl>
                                          <p:spTgt spid="30"/>
                                        </p:tgtEl>
                                        <p:attrNameLst>
                                          <p:attrName>style.visibility</p:attrName>
                                        </p:attrNameLst>
                                      </p:cBhvr>
                                      <p:to>
                                        <p:strVal val="hidden"/>
                                      </p:to>
                                    </p:set>
                                  </p:childTnLst>
                                </p:cTn>
                              </p:par>
                              <p:par>
                                <p:cTn id="568" presetID="2" presetClass="exit" presetSubtype="4" fill="hold" grpId="2" nodeType="withEffect">
                                  <p:stCondLst>
                                    <p:cond delay="0"/>
                                  </p:stCondLst>
                                  <p:childTnLst>
                                    <p:anim calcmode="lin" valueType="num">
                                      <p:cBhvr additive="base">
                                        <p:cTn id="569" dur="2000"/>
                                        <p:tgtEl>
                                          <p:spTgt spid="32"/>
                                        </p:tgtEl>
                                        <p:attrNameLst>
                                          <p:attrName>ppt_x</p:attrName>
                                        </p:attrNameLst>
                                      </p:cBhvr>
                                      <p:tavLst>
                                        <p:tav tm="0">
                                          <p:val>
                                            <p:strVal val="ppt_x"/>
                                          </p:val>
                                        </p:tav>
                                        <p:tav tm="100000">
                                          <p:val>
                                            <p:strVal val="ppt_x"/>
                                          </p:val>
                                        </p:tav>
                                      </p:tavLst>
                                    </p:anim>
                                    <p:anim calcmode="lin" valueType="num">
                                      <p:cBhvr additive="base">
                                        <p:cTn id="570" dur="2000"/>
                                        <p:tgtEl>
                                          <p:spTgt spid="32"/>
                                        </p:tgtEl>
                                        <p:attrNameLst>
                                          <p:attrName>ppt_y</p:attrName>
                                        </p:attrNameLst>
                                      </p:cBhvr>
                                      <p:tavLst>
                                        <p:tav tm="0">
                                          <p:val>
                                            <p:strVal val="ppt_y"/>
                                          </p:val>
                                        </p:tav>
                                        <p:tav tm="100000">
                                          <p:val>
                                            <p:strVal val="1+ppt_h/2"/>
                                          </p:val>
                                        </p:tav>
                                      </p:tavLst>
                                    </p:anim>
                                    <p:set>
                                      <p:cBhvr>
                                        <p:cTn id="571" dur="1" fill="hold">
                                          <p:stCondLst>
                                            <p:cond delay="1999"/>
                                          </p:stCondLst>
                                        </p:cTn>
                                        <p:tgtEl>
                                          <p:spTgt spid="32"/>
                                        </p:tgtEl>
                                        <p:attrNameLst>
                                          <p:attrName>style.visibility</p:attrName>
                                        </p:attrNameLst>
                                      </p:cBhvr>
                                      <p:to>
                                        <p:strVal val="hidden"/>
                                      </p:to>
                                    </p:set>
                                  </p:childTnLst>
                                </p:cTn>
                              </p:par>
                              <p:par>
                                <p:cTn id="572" presetID="2" presetClass="exit" presetSubtype="4" fill="hold" grpId="2" nodeType="withEffect">
                                  <p:stCondLst>
                                    <p:cond delay="0"/>
                                  </p:stCondLst>
                                  <p:childTnLst>
                                    <p:anim calcmode="lin" valueType="num">
                                      <p:cBhvr additive="base">
                                        <p:cTn id="573" dur="2000"/>
                                        <p:tgtEl>
                                          <p:spTgt spid="34"/>
                                        </p:tgtEl>
                                        <p:attrNameLst>
                                          <p:attrName>ppt_x</p:attrName>
                                        </p:attrNameLst>
                                      </p:cBhvr>
                                      <p:tavLst>
                                        <p:tav tm="0">
                                          <p:val>
                                            <p:strVal val="ppt_x"/>
                                          </p:val>
                                        </p:tav>
                                        <p:tav tm="100000">
                                          <p:val>
                                            <p:strVal val="ppt_x"/>
                                          </p:val>
                                        </p:tav>
                                      </p:tavLst>
                                    </p:anim>
                                    <p:anim calcmode="lin" valueType="num">
                                      <p:cBhvr additive="base">
                                        <p:cTn id="574" dur="2000"/>
                                        <p:tgtEl>
                                          <p:spTgt spid="34"/>
                                        </p:tgtEl>
                                        <p:attrNameLst>
                                          <p:attrName>ppt_y</p:attrName>
                                        </p:attrNameLst>
                                      </p:cBhvr>
                                      <p:tavLst>
                                        <p:tav tm="0">
                                          <p:val>
                                            <p:strVal val="ppt_y"/>
                                          </p:val>
                                        </p:tav>
                                        <p:tav tm="100000">
                                          <p:val>
                                            <p:strVal val="1+ppt_h/2"/>
                                          </p:val>
                                        </p:tav>
                                      </p:tavLst>
                                    </p:anim>
                                    <p:set>
                                      <p:cBhvr>
                                        <p:cTn id="575" dur="1" fill="hold">
                                          <p:stCondLst>
                                            <p:cond delay="1999"/>
                                          </p:stCondLst>
                                        </p:cTn>
                                        <p:tgtEl>
                                          <p:spTgt spid="34"/>
                                        </p:tgtEl>
                                        <p:attrNameLst>
                                          <p:attrName>style.visibility</p:attrName>
                                        </p:attrNameLst>
                                      </p:cBhvr>
                                      <p:to>
                                        <p:strVal val="hidden"/>
                                      </p:to>
                                    </p:set>
                                  </p:childTnLst>
                                </p:cTn>
                              </p:par>
                              <p:par>
                                <p:cTn id="576" presetID="2" presetClass="exit" presetSubtype="4" fill="hold" grpId="2" nodeType="withEffect">
                                  <p:stCondLst>
                                    <p:cond delay="0"/>
                                  </p:stCondLst>
                                  <p:childTnLst>
                                    <p:anim calcmode="lin" valueType="num">
                                      <p:cBhvr additive="base">
                                        <p:cTn id="577" dur="2000"/>
                                        <p:tgtEl>
                                          <p:spTgt spid="36"/>
                                        </p:tgtEl>
                                        <p:attrNameLst>
                                          <p:attrName>ppt_x</p:attrName>
                                        </p:attrNameLst>
                                      </p:cBhvr>
                                      <p:tavLst>
                                        <p:tav tm="0">
                                          <p:val>
                                            <p:strVal val="ppt_x"/>
                                          </p:val>
                                        </p:tav>
                                        <p:tav tm="100000">
                                          <p:val>
                                            <p:strVal val="ppt_x"/>
                                          </p:val>
                                        </p:tav>
                                      </p:tavLst>
                                    </p:anim>
                                    <p:anim calcmode="lin" valueType="num">
                                      <p:cBhvr additive="base">
                                        <p:cTn id="578" dur="2000"/>
                                        <p:tgtEl>
                                          <p:spTgt spid="36"/>
                                        </p:tgtEl>
                                        <p:attrNameLst>
                                          <p:attrName>ppt_y</p:attrName>
                                        </p:attrNameLst>
                                      </p:cBhvr>
                                      <p:tavLst>
                                        <p:tav tm="0">
                                          <p:val>
                                            <p:strVal val="ppt_y"/>
                                          </p:val>
                                        </p:tav>
                                        <p:tav tm="100000">
                                          <p:val>
                                            <p:strVal val="1+ppt_h/2"/>
                                          </p:val>
                                        </p:tav>
                                      </p:tavLst>
                                    </p:anim>
                                    <p:set>
                                      <p:cBhvr>
                                        <p:cTn id="579" dur="1" fill="hold">
                                          <p:stCondLst>
                                            <p:cond delay="1999"/>
                                          </p:stCondLst>
                                        </p:cTn>
                                        <p:tgtEl>
                                          <p:spTgt spid="36"/>
                                        </p:tgtEl>
                                        <p:attrNameLst>
                                          <p:attrName>style.visibility</p:attrName>
                                        </p:attrNameLst>
                                      </p:cBhvr>
                                      <p:to>
                                        <p:strVal val="hidden"/>
                                      </p:to>
                                    </p:set>
                                  </p:childTnLst>
                                </p:cTn>
                              </p:par>
                              <p:par>
                                <p:cTn id="580" presetID="2" presetClass="exit" presetSubtype="4" fill="hold" grpId="2" nodeType="withEffect">
                                  <p:stCondLst>
                                    <p:cond delay="0"/>
                                  </p:stCondLst>
                                  <p:childTnLst>
                                    <p:anim calcmode="lin" valueType="num">
                                      <p:cBhvr additive="base">
                                        <p:cTn id="581" dur="2000"/>
                                        <p:tgtEl>
                                          <p:spTgt spid="38"/>
                                        </p:tgtEl>
                                        <p:attrNameLst>
                                          <p:attrName>ppt_x</p:attrName>
                                        </p:attrNameLst>
                                      </p:cBhvr>
                                      <p:tavLst>
                                        <p:tav tm="0">
                                          <p:val>
                                            <p:strVal val="ppt_x"/>
                                          </p:val>
                                        </p:tav>
                                        <p:tav tm="100000">
                                          <p:val>
                                            <p:strVal val="ppt_x"/>
                                          </p:val>
                                        </p:tav>
                                      </p:tavLst>
                                    </p:anim>
                                    <p:anim calcmode="lin" valueType="num">
                                      <p:cBhvr additive="base">
                                        <p:cTn id="582" dur="2000"/>
                                        <p:tgtEl>
                                          <p:spTgt spid="38"/>
                                        </p:tgtEl>
                                        <p:attrNameLst>
                                          <p:attrName>ppt_y</p:attrName>
                                        </p:attrNameLst>
                                      </p:cBhvr>
                                      <p:tavLst>
                                        <p:tav tm="0">
                                          <p:val>
                                            <p:strVal val="ppt_y"/>
                                          </p:val>
                                        </p:tav>
                                        <p:tav tm="100000">
                                          <p:val>
                                            <p:strVal val="1+ppt_h/2"/>
                                          </p:val>
                                        </p:tav>
                                      </p:tavLst>
                                    </p:anim>
                                    <p:set>
                                      <p:cBhvr>
                                        <p:cTn id="583" dur="1" fill="hold">
                                          <p:stCondLst>
                                            <p:cond delay="1999"/>
                                          </p:stCondLst>
                                        </p:cTn>
                                        <p:tgtEl>
                                          <p:spTgt spid="38"/>
                                        </p:tgtEl>
                                        <p:attrNameLst>
                                          <p:attrName>style.visibility</p:attrName>
                                        </p:attrNameLst>
                                      </p:cBhvr>
                                      <p:to>
                                        <p:strVal val="hidden"/>
                                      </p:to>
                                    </p:set>
                                  </p:childTnLst>
                                </p:cTn>
                              </p:par>
                              <p:par>
                                <p:cTn id="584" presetID="8" presetClass="emph" presetSubtype="0" fill="hold" grpId="6" nodeType="withEffect">
                                  <p:stCondLst>
                                    <p:cond delay="0"/>
                                  </p:stCondLst>
                                  <p:childTnLst>
                                    <p:animRot by="21600000">
                                      <p:cBhvr>
                                        <p:cTn id="585" dur="2000" fill="hold"/>
                                        <p:tgtEl>
                                          <p:spTgt spid="4"/>
                                        </p:tgtEl>
                                        <p:attrNameLst>
                                          <p:attrName>r</p:attrName>
                                        </p:attrNameLst>
                                      </p:cBhvr>
                                    </p:animRot>
                                  </p:childTnLst>
                                </p:cTn>
                              </p:par>
                              <p:par>
                                <p:cTn id="586" presetID="8" presetClass="emph" presetSubtype="0" fill="hold" grpId="6" nodeType="withEffect">
                                  <p:stCondLst>
                                    <p:cond delay="0"/>
                                  </p:stCondLst>
                                  <p:childTnLst>
                                    <p:animRot by="-21600000">
                                      <p:cBhvr>
                                        <p:cTn id="587" dur="2000" fill="hold"/>
                                        <p:tgtEl>
                                          <p:spTgt spid="6"/>
                                        </p:tgtEl>
                                        <p:attrNameLst>
                                          <p:attrName>r</p:attrName>
                                        </p:attrNameLst>
                                      </p:cBhvr>
                                    </p:animRot>
                                  </p:childTnLst>
                                </p:cTn>
                              </p:par>
                              <p:par>
                                <p:cTn id="588" presetID="8" presetClass="emph" presetSubtype="0" fill="hold" grpId="6" nodeType="withEffect">
                                  <p:stCondLst>
                                    <p:cond delay="0"/>
                                  </p:stCondLst>
                                  <p:childTnLst>
                                    <p:animRot by="21600000">
                                      <p:cBhvr>
                                        <p:cTn id="589" dur="2000" fill="hold"/>
                                        <p:tgtEl>
                                          <p:spTgt spid="8"/>
                                        </p:tgtEl>
                                        <p:attrNameLst>
                                          <p:attrName>r</p:attrName>
                                        </p:attrNameLst>
                                      </p:cBhvr>
                                    </p:animRot>
                                  </p:childTnLst>
                                </p:cTn>
                              </p:par>
                              <p:par>
                                <p:cTn id="590" presetID="8" presetClass="emph" presetSubtype="0" fill="hold" grpId="6" nodeType="withEffect">
                                  <p:stCondLst>
                                    <p:cond delay="0"/>
                                  </p:stCondLst>
                                  <p:childTnLst>
                                    <p:animRot by="-21600000">
                                      <p:cBhvr>
                                        <p:cTn id="591" dur="2000" fill="hold"/>
                                        <p:tgtEl>
                                          <p:spTgt spid="10"/>
                                        </p:tgtEl>
                                        <p:attrNameLst>
                                          <p:attrName>r</p:attrName>
                                        </p:attrNameLst>
                                      </p:cBhvr>
                                    </p:animRot>
                                  </p:childTnLst>
                                </p:cTn>
                              </p:par>
                              <p:par>
                                <p:cTn id="592" presetID="8" presetClass="emph" presetSubtype="0" fill="hold" grpId="6" nodeType="withEffect">
                                  <p:stCondLst>
                                    <p:cond delay="0"/>
                                  </p:stCondLst>
                                  <p:childTnLst>
                                    <p:animRot by="21600000">
                                      <p:cBhvr>
                                        <p:cTn id="593" dur="2000" fill="hold"/>
                                        <p:tgtEl>
                                          <p:spTgt spid="12"/>
                                        </p:tgtEl>
                                        <p:attrNameLst>
                                          <p:attrName>r</p:attrName>
                                        </p:attrNameLst>
                                      </p:cBhvr>
                                    </p:animRot>
                                  </p:childTnLst>
                                </p:cTn>
                              </p:par>
                              <p:par>
                                <p:cTn id="594" presetID="8" presetClass="emph" presetSubtype="0" fill="hold" grpId="6" nodeType="withEffect">
                                  <p:stCondLst>
                                    <p:cond delay="0"/>
                                  </p:stCondLst>
                                  <p:childTnLst>
                                    <p:animRot by="-21600000">
                                      <p:cBhvr>
                                        <p:cTn id="595" dur="2000" fill="hold"/>
                                        <p:tgtEl>
                                          <p:spTgt spid="14"/>
                                        </p:tgtEl>
                                        <p:attrNameLst>
                                          <p:attrName>r</p:attrName>
                                        </p:attrNameLst>
                                      </p:cBhvr>
                                    </p:animRot>
                                  </p:childTnLst>
                                </p:cTn>
                              </p:par>
                              <p:par>
                                <p:cTn id="596" presetID="8" presetClass="emph" presetSubtype="0" fill="hold" grpId="6" nodeType="withEffect">
                                  <p:stCondLst>
                                    <p:cond delay="0"/>
                                  </p:stCondLst>
                                  <p:childTnLst>
                                    <p:animRot by="21600000">
                                      <p:cBhvr>
                                        <p:cTn id="597" dur="2000" fill="hold"/>
                                        <p:tgtEl>
                                          <p:spTgt spid="16"/>
                                        </p:tgtEl>
                                        <p:attrNameLst>
                                          <p:attrName>r</p:attrName>
                                        </p:attrNameLst>
                                      </p:cBhvr>
                                    </p:animRot>
                                  </p:childTnLst>
                                </p:cTn>
                              </p:par>
                              <p:par>
                                <p:cTn id="598" presetID="8" presetClass="emph" presetSubtype="0" fill="hold" grpId="6" nodeType="withEffect">
                                  <p:stCondLst>
                                    <p:cond delay="0"/>
                                  </p:stCondLst>
                                  <p:childTnLst>
                                    <p:animRot by="-21600000">
                                      <p:cBhvr>
                                        <p:cTn id="599" dur="2000" fill="hold"/>
                                        <p:tgtEl>
                                          <p:spTgt spid="18"/>
                                        </p:tgtEl>
                                        <p:attrNameLst>
                                          <p:attrName>r</p:attrName>
                                        </p:attrNameLst>
                                      </p:cBhvr>
                                    </p:animRot>
                                  </p:childTnLst>
                                </p:cTn>
                              </p:par>
                              <p:par>
                                <p:cTn id="600" presetID="8" presetClass="emph" presetSubtype="0" fill="hold" grpId="6" nodeType="withEffect">
                                  <p:stCondLst>
                                    <p:cond delay="0"/>
                                  </p:stCondLst>
                                  <p:childTnLst>
                                    <p:animRot by="21600000">
                                      <p:cBhvr>
                                        <p:cTn id="601" dur="2000" fill="hold"/>
                                        <p:tgtEl>
                                          <p:spTgt spid="20"/>
                                        </p:tgtEl>
                                        <p:attrNameLst>
                                          <p:attrName>r</p:attrName>
                                        </p:attrNameLst>
                                      </p:cBhvr>
                                    </p:animRot>
                                  </p:childTnLst>
                                </p:cTn>
                              </p:par>
                              <p:par>
                                <p:cTn id="602" presetID="8" presetClass="emph" presetSubtype="0" fill="hold" grpId="6" nodeType="withEffect">
                                  <p:stCondLst>
                                    <p:cond delay="0"/>
                                  </p:stCondLst>
                                  <p:childTnLst>
                                    <p:animRot by="-21600000">
                                      <p:cBhvr>
                                        <p:cTn id="603" dur="2000" fill="hold"/>
                                        <p:tgtEl>
                                          <p:spTgt spid="22"/>
                                        </p:tgtEl>
                                        <p:attrNameLst>
                                          <p:attrName>r</p:attrName>
                                        </p:attrNameLst>
                                      </p:cBhvr>
                                    </p:animRot>
                                  </p:childTnLst>
                                </p:cTn>
                              </p:par>
                              <p:par>
                                <p:cTn id="604" presetID="8" presetClass="emph" presetSubtype="0" fill="hold" grpId="6" nodeType="withEffect">
                                  <p:stCondLst>
                                    <p:cond delay="0"/>
                                  </p:stCondLst>
                                  <p:childTnLst>
                                    <p:animRot by="21600000">
                                      <p:cBhvr>
                                        <p:cTn id="605" dur="2000" fill="hold"/>
                                        <p:tgtEl>
                                          <p:spTgt spid="24"/>
                                        </p:tgtEl>
                                        <p:attrNameLst>
                                          <p:attrName>r</p:attrName>
                                        </p:attrNameLst>
                                      </p:cBhvr>
                                    </p:animRot>
                                  </p:childTnLst>
                                </p:cTn>
                              </p:par>
                              <p:par>
                                <p:cTn id="606" presetID="8" presetClass="emph" presetSubtype="0" fill="hold" grpId="6" nodeType="withEffect">
                                  <p:stCondLst>
                                    <p:cond delay="0"/>
                                  </p:stCondLst>
                                  <p:childTnLst>
                                    <p:animRot by="-21600000">
                                      <p:cBhvr>
                                        <p:cTn id="607" dur="2000" fill="hold"/>
                                        <p:tgtEl>
                                          <p:spTgt spid="26"/>
                                        </p:tgtEl>
                                        <p:attrNameLst>
                                          <p:attrName>r</p:attrName>
                                        </p:attrNameLst>
                                      </p:cBhvr>
                                    </p:animRot>
                                  </p:childTnLst>
                                </p:cTn>
                              </p:par>
                              <p:par>
                                <p:cTn id="608" presetID="8" presetClass="emph" presetSubtype="0" fill="hold" grpId="6" nodeType="withEffect">
                                  <p:stCondLst>
                                    <p:cond delay="0"/>
                                  </p:stCondLst>
                                  <p:childTnLst>
                                    <p:animRot by="21600000">
                                      <p:cBhvr>
                                        <p:cTn id="609" dur="2000" fill="hold"/>
                                        <p:tgtEl>
                                          <p:spTgt spid="28"/>
                                        </p:tgtEl>
                                        <p:attrNameLst>
                                          <p:attrName>r</p:attrName>
                                        </p:attrNameLst>
                                      </p:cBhvr>
                                    </p:animRot>
                                  </p:childTnLst>
                                </p:cTn>
                              </p:par>
                              <p:par>
                                <p:cTn id="610" presetID="8" presetClass="emph" presetSubtype="0" fill="hold" grpId="6" nodeType="withEffect">
                                  <p:stCondLst>
                                    <p:cond delay="0"/>
                                  </p:stCondLst>
                                  <p:childTnLst>
                                    <p:animRot by="21600000">
                                      <p:cBhvr>
                                        <p:cTn id="611" dur="2000" fill="hold"/>
                                        <p:tgtEl>
                                          <p:spTgt spid="30"/>
                                        </p:tgtEl>
                                        <p:attrNameLst>
                                          <p:attrName>r</p:attrName>
                                        </p:attrNameLst>
                                      </p:cBhvr>
                                    </p:animRot>
                                  </p:childTnLst>
                                </p:cTn>
                              </p:par>
                              <p:par>
                                <p:cTn id="612" presetID="8" presetClass="emph" presetSubtype="0" fill="hold" grpId="6" nodeType="withEffect">
                                  <p:stCondLst>
                                    <p:cond delay="0"/>
                                  </p:stCondLst>
                                  <p:childTnLst>
                                    <p:animRot by="-21600000">
                                      <p:cBhvr>
                                        <p:cTn id="613" dur="2000" fill="hold"/>
                                        <p:tgtEl>
                                          <p:spTgt spid="32"/>
                                        </p:tgtEl>
                                        <p:attrNameLst>
                                          <p:attrName>r</p:attrName>
                                        </p:attrNameLst>
                                      </p:cBhvr>
                                    </p:animRot>
                                  </p:childTnLst>
                                </p:cTn>
                              </p:par>
                              <p:par>
                                <p:cTn id="614" presetID="8" presetClass="emph" presetSubtype="0" fill="hold" grpId="6" nodeType="withEffect">
                                  <p:stCondLst>
                                    <p:cond delay="0"/>
                                  </p:stCondLst>
                                  <p:childTnLst>
                                    <p:animRot by="21600000">
                                      <p:cBhvr>
                                        <p:cTn id="615" dur="2000" fill="hold"/>
                                        <p:tgtEl>
                                          <p:spTgt spid="34"/>
                                        </p:tgtEl>
                                        <p:attrNameLst>
                                          <p:attrName>r</p:attrName>
                                        </p:attrNameLst>
                                      </p:cBhvr>
                                    </p:animRot>
                                  </p:childTnLst>
                                </p:cTn>
                              </p:par>
                              <p:par>
                                <p:cTn id="616" presetID="8" presetClass="emph" presetSubtype="0" fill="hold" grpId="6" nodeType="withEffect">
                                  <p:stCondLst>
                                    <p:cond delay="0"/>
                                  </p:stCondLst>
                                  <p:childTnLst>
                                    <p:animRot by="-21600000">
                                      <p:cBhvr>
                                        <p:cTn id="617" dur="2000" fill="hold"/>
                                        <p:tgtEl>
                                          <p:spTgt spid="36"/>
                                        </p:tgtEl>
                                        <p:attrNameLst>
                                          <p:attrName>r</p:attrName>
                                        </p:attrNameLst>
                                      </p:cBhvr>
                                    </p:animRot>
                                  </p:childTnLst>
                                </p:cTn>
                              </p:par>
                              <p:par>
                                <p:cTn id="618" presetID="8" presetClass="emph" presetSubtype="0" fill="hold" grpId="6" nodeType="withEffect">
                                  <p:stCondLst>
                                    <p:cond delay="0"/>
                                  </p:stCondLst>
                                  <p:childTnLst>
                                    <p:animRot by="21600000">
                                      <p:cBhvr>
                                        <p:cTn id="619" dur="2000" fill="hold"/>
                                        <p:tgtEl>
                                          <p:spTgt spid="38"/>
                                        </p:tgtEl>
                                        <p:attrNameLst>
                                          <p:attrName>r</p:attrName>
                                        </p:attrNameLst>
                                      </p:cBhvr>
                                    </p:animRot>
                                  </p:childTnLst>
                                </p:cTn>
                              </p:par>
                              <p:par>
                                <p:cTn id="620" presetID="8" presetClass="emph" presetSubtype="0" fill="hold" grpId="6" nodeType="withEffect">
                                  <p:stCondLst>
                                    <p:cond delay="0"/>
                                  </p:stCondLst>
                                  <p:childTnLst>
                                    <p:animRot by="21600000">
                                      <p:cBhvr>
                                        <p:cTn id="621" dur="2000" fill="hold"/>
                                        <p:tgtEl>
                                          <p:spTgt spid="5"/>
                                        </p:tgtEl>
                                        <p:attrNameLst>
                                          <p:attrName>r</p:attrName>
                                        </p:attrNameLst>
                                      </p:cBhvr>
                                    </p:animRot>
                                  </p:childTnLst>
                                </p:cTn>
                              </p:par>
                              <p:par>
                                <p:cTn id="622" presetID="8" presetClass="emph" presetSubtype="0" fill="hold" grpId="6" nodeType="withEffect">
                                  <p:stCondLst>
                                    <p:cond delay="0"/>
                                  </p:stCondLst>
                                  <p:childTnLst>
                                    <p:animRot by="-21600000">
                                      <p:cBhvr>
                                        <p:cTn id="623" dur="2000" fill="hold"/>
                                        <p:tgtEl>
                                          <p:spTgt spid="7"/>
                                        </p:tgtEl>
                                        <p:attrNameLst>
                                          <p:attrName>r</p:attrName>
                                        </p:attrNameLst>
                                      </p:cBhvr>
                                    </p:animRot>
                                  </p:childTnLst>
                                </p:cTn>
                              </p:par>
                              <p:par>
                                <p:cTn id="624" presetID="8" presetClass="emph" presetSubtype="0" fill="hold" grpId="6" nodeType="withEffect">
                                  <p:stCondLst>
                                    <p:cond delay="0"/>
                                  </p:stCondLst>
                                  <p:childTnLst>
                                    <p:animRot by="21600000">
                                      <p:cBhvr>
                                        <p:cTn id="625" dur="2000" fill="hold"/>
                                        <p:tgtEl>
                                          <p:spTgt spid="9"/>
                                        </p:tgtEl>
                                        <p:attrNameLst>
                                          <p:attrName>r</p:attrName>
                                        </p:attrNameLst>
                                      </p:cBhvr>
                                    </p:animRot>
                                  </p:childTnLst>
                                </p:cTn>
                              </p:par>
                              <p:par>
                                <p:cTn id="626" presetID="8" presetClass="emph" presetSubtype="0" fill="hold" grpId="6" nodeType="withEffect">
                                  <p:stCondLst>
                                    <p:cond delay="0"/>
                                  </p:stCondLst>
                                  <p:childTnLst>
                                    <p:animRot by="-21600000">
                                      <p:cBhvr>
                                        <p:cTn id="627" dur="2000" fill="hold"/>
                                        <p:tgtEl>
                                          <p:spTgt spid="11"/>
                                        </p:tgtEl>
                                        <p:attrNameLst>
                                          <p:attrName>r</p:attrName>
                                        </p:attrNameLst>
                                      </p:cBhvr>
                                    </p:animRot>
                                  </p:childTnLst>
                                </p:cTn>
                              </p:par>
                              <p:par>
                                <p:cTn id="628" presetID="8" presetClass="emph" presetSubtype="0" fill="hold" grpId="6" nodeType="withEffect">
                                  <p:stCondLst>
                                    <p:cond delay="0"/>
                                  </p:stCondLst>
                                  <p:childTnLst>
                                    <p:animRot by="21600000">
                                      <p:cBhvr>
                                        <p:cTn id="629" dur="2000" fill="hold"/>
                                        <p:tgtEl>
                                          <p:spTgt spid="13"/>
                                        </p:tgtEl>
                                        <p:attrNameLst>
                                          <p:attrName>r</p:attrName>
                                        </p:attrNameLst>
                                      </p:cBhvr>
                                    </p:animRot>
                                  </p:childTnLst>
                                </p:cTn>
                              </p:par>
                              <p:par>
                                <p:cTn id="630" presetID="8" presetClass="emph" presetSubtype="0" fill="hold" grpId="6" nodeType="withEffect">
                                  <p:stCondLst>
                                    <p:cond delay="0"/>
                                  </p:stCondLst>
                                  <p:childTnLst>
                                    <p:animRot by="-21600000">
                                      <p:cBhvr>
                                        <p:cTn id="631" dur="2000" fill="hold"/>
                                        <p:tgtEl>
                                          <p:spTgt spid="15"/>
                                        </p:tgtEl>
                                        <p:attrNameLst>
                                          <p:attrName>r</p:attrName>
                                        </p:attrNameLst>
                                      </p:cBhvr>
                                    </p:animRot>
                                  </p:childTnLst>
                                </p:cTn>
                              </p:par>
                              <p:par>
                                <p:cTn id="632" presetID="8" presetClass="emph" presetSubtype="0" fill="hold" grpId="6" nodeType="withEffect">
                                  <p:stCondLst>
                                    <p:cond delay="0"/>
                                  </p:stCondLst>
                                  <p:childTnLst>
                                    <p:animRot by="21600000">
                                      <p:cBhvr>
                                        <p:cTn id="633" dur="2000" fill="hold"/>
                                        <p:tgtEl>
                                          <p:spTgt spid="17"/>
                                        </p:tgtEl>
                                        <p:attrNameLst>
                                          <p:attrName>r</p:attrName>
                                        </p:attrNameLst>
                                      </p:cBhvr>
                                    </p:animRot>
                                  </p:childTnLst>
                                </p:cTn>
                              </p:par>
                              <p:par>
                                <p:cTn id="634" presetID="8" presetClass="emph" presetSubtype="0" fill="hold" grpId="6" nodeType="withEffect">
                                  <p:stCondLst>
                                    <p:cond delay="0"/>
                                  </p:stCondLst>
                                  <p:childTnLst>
                                    <p:animRot by="-21600000">
                                      <p:cBhvr>
                                        <p:cTn id="635" dur="2000" fill="hold"/>
                                        <p:tgtEl>
                                          <p:spTgt spid="19"/>
                                        </p:tgtEl>
                                        <p:attrNameLst>
                                          <p:attrName>r</p:attrName>
                                        </p:attrNameLst>
                                      </p:cBhvr>
                                    </p:animRot>
                                  </p:childTnLst>
                                </p:cTn>
                              </p:par>
                              <p:par>
                                <p:cTn id="636" presetID="8" presetClass="emph" presetSubtype="0" fill="hold" grpId="6" nodeType="withEffect">
                                  <p:stCondLst>
                                    <p:cond delay="0"/>
                                  </p:stCondLst>
                                  <p:childTnLst>
                                    <p:animRot by="21600000">
                                      <p:cBhvr>
                                        <p:cTn id="637" dur="2000" fill="hold"/>
                                        <p:tgtEl>
                                          <p:spTgt spid="21"/>
                                        </p:tgtEl>
                                        <p:attrNameLst>
                                          <p:attrName>r</p:attrName>
                                        </p:attrNameLst>
                                      </p:cBhvr>
                                    </p:animRot>
                                  </p:childTnLst>
                                </p:cTn>
                              </p:par>
                              <p:par>
                                <p:cTn id="638" presetID="8" presetClass="emph" presetSubtype="0" fill="hold" grpId="6" nodeType="withEffect">
                                  <p:stCondLst>
                                    <p:cond delay="0"/>
                                  </p:stCondLst>
                                  <p:childTnLst>
                                    <p:animRot by="-21600000">
                                      <p:cBhvr>
                                        <p:cTn id="639" dur="2000" fill="hold"/>
                                        <p:tgtEl>
                                          <p:spTgt spid="23"/>
                                        </p:tgtEl>
                                        <p:attrNameLst>
                                          <p:attrName>r</p:attrName>
                                        </p:attrNameLst>
                                      </p:cBhvr>
                                    </p:animRot>
                                  </p:childTnLst>
                                </p:cTn>
                              </p:par>
                              <p:par>
                                <p:cTn id="640" presetID="8" presetClass="emph" presetSubtype="0" fill="hold" grpId="6" nodeType="withEffect">
                                  <p:stCondLst>
                                    <p:cond delay="0"/>
                                  </p:stCondLst>
                                  <p:childTnLst>
                                    <p:animRot by="21600000">
                                      <p:cBhvr>
                                        <p:cTn id="641" dur="2000" fill="hold"/>
                                        <p:tgtEl>
                                          <p:spTgt spid="25"/>
                                        </p:tgtEl>
                                        <p:attrNameLst>
                                          <p:attrName>r</p:attrName>
                                        </p:attrNameLst>
                                      </p:cBhvr>
                                    </p:animRot>
                                  </p:childTnLst>
                                </p:cTn>
                              </p:par>
                              <p:par>
                                <p:cTn id="642" presetID="8" presetClass="emph" presetSubtype="0" fill="hold" grpId="6" nodeType="withEffect">
                                  <p:stCondLst>
                                    <p:cond delay="0"/>
                                  </p:stCondLst>
                                  <p:childTnLst>
                                    <p:animRot by="-21600000">
                                      <p:cBhvr>
                                        <p:cTn id="643" dur="2000" fill="hold"/>
                                        <p:tgtEl>
                                          <p:spTgt spid="27"/>
                                        </p:tgtEl>
                                        <p:attrNameLst>
                                          <p:attrName>r</p:attrName>
                                        </p:attrNameLst>
                                      </p:cBhvr>
                                    </p:animRot>
                                  </p:childTnLst>
                                </p:cTn>
                              </p:par>
                              <p:par>
                                <p:cTn id="644" presetID="8" presetClass="emph" presetSubtype="0" fill="hold" grpId="6" nodeType="withEffect">
                                  <p:stCondLst>
                                    <p:cond delay="0"/>
                                  </p:stCondLst>
                                  <p:childTnLst>
                                    <p:animRot by="21600000">
                                      <p:cBhvr>
                                        <p:cTn id="645" dur="2000" fill="hold"/>
                                        <p:tgtEl>
                                          <p:spTgt spid="29"/>
                                        </p:tgtEl>
                                        <p:attrNameLst>
                                          <p:attrName>r</p:attrName>
                                        </p:attrNameLst>
                                      </p:cBhvr>
                                    </p:animRot>
                                  </p:childTnLst>
                                </p:cTn>
                              </p:par>
                              <p:par>
                                <p:cTn id="646" presetID="8" presetClass="emph" presetSubtype="0" fill="hold" grpId="6" nodeType="withEffect">
                                  <p:stCondLst>
                                    <p:cond delay="0"/>
                                  </p:stCondLst>
                                  <p:childTnLst>
                                    <p:animRot by="-21600000">
                                      <p:cBhvr>
                                        <p:cTn id="647" dur="2000" fill="hold"/>
                                        <p:tgtEl>
                                          <p:spTgt spid="31"/>
                                        </p:tgtEl>
                                        <p:attrNameLst>
                                          <p:attrName>r</p:attrName>
                                        </p:attrNameLst>
                                      </p:cBhvr>
                                    </p:animRot>
                                  </p:childTnLst>
                                </p:cTn>
                              </p:par>
                              <p:par>
                                <p:cTn id="648" presetID="8" presetClass="emph" presetSubtype="0" fill="hold" grpId="6" nodeType="withEffect">
                                  <p:stCondLst>
                                    <p:cond delay="0"/>
                                  </p:stCondLst>
                                  <p:childTnLst>
                                    <p:animRot by="21600000">
                                      <p:cBhvr>
                                        <p:cTn id="649" dur="2000" fill="hold"/>
                                        <p:tgtEl>
                                          <p:spTgt spid="33"/>
                                        </p:tgtEl>
                                        <p:attrNameLst>
                                          <p:attrName>r</p:attrName>
                                        </p:attrNameLst>
                                      </p:cBhvr>
                                    </p:animRot>
                                  </p:childTnLst>
                                </p:cTn>
                              </p:par>
                              <p:par>
                                <p:cTn id="650" presetID="8" presetClass="emph" presetSubtype="0" fill="hold" grpId="6" nodeType="withEffect">
                                  <p:stCondLst>
                                    <p:cond delay="0"/>
                                  </p:stCondLst>
                                  <p:childTnLst>
                                    <p:animRot by="-21600000">
                                      <p:cBhvr>
                                        <p:cTn id="651" dur="2000" fill="hold"/>
                                        <p:tgtEl>
                                          <p:spTgt spid="35"/>
                                        </p:tgtEl>
                                        <p:attrNameLst>
                                          <p:attrName>r</p:attrName>
                                        </p:attrNameLst>
                                      </p:cBhvr>
                                    </p:animRot>
                                  </p:childTnLst>
                                </p:cTn>
                              </p:par>
                              <p:par>
                                <p:cTn id="652" presetID="8" presetClass="emph" presetSubtype="0" fill="hold" grpId="6" nodeType="withEffect">
                                  <p:stCondLst>
                                    <p:cond delay="0"/>
                                  </p:stCondLst>
                                  <p:childTnLst>
                                    <p:animRot by="21600000">
                                      <p:cBhvr>
                                        <p:cTn id="653" dur="2000" fill="hold"/>
                                        <p:tgtEl>
                                          <p:spTgt spid="37"/>
                                        </p:tgtEl>
                                        <p:attrNameLst>
                                          <p:attrName>r</p:attrName>
                                        </p:attrNameLst>
                                      </p:cBhvr>
                                    </p:animRot>
                                  </p:childTnLst>
                                </p:cTn>
                              </p:par>
                              <p:par>
                                <p:cTn id="654" presetID="8" presetClass="emph" presetSubtype="0" fill="hold" grpId="6" nodeType="withEffect">
                                  <p:stCondLst>
                                    <p:cond delay="0"/>
                                  </p:stCondLst>
                                  <p:childTnLst>
                                    <p:animRot by="-21600000">
                                      <p:cBhvr>
                                        <p:cTn id="655" dur="2000" fill="hold"/>
                                        <p:tgtEl>
                                          <p:spTgt spid="39"/>
                                        </p:tgtEl>
                                        <p:attrNameLst>
                                          <p:attrName>r</p:attrName>
                                        </p:attrNameLst>
                                      </p:cBhvr>
                                    </p:animRot>
                                  </p:childTnLst>
                                </p:cTn>
                              </p:par>
                              <p:par>
                                <p:cTn id="656" presetID="23" presetClass="entr" presetSubtype="288" fill="hold" nodeType="withEffect">
                                  <p:stCondLst>
                                    <p:cond delay="0"/>
                                  </p:stCondLst>
                                  <p:childTnLst>
                                    <p:set>
                                      <p:cBhvr>
                                        <p:cTn id="657" dur="1" fill="hold">
                                          <p:stCondLst>
                                            <p:cond delay="0"/>
                                          </p:stCondLst>
                                        </p:cTn>
                                        <p:tgtEl>
                                          <p:spTgt spid="2"/>
                                        </p:tgtEl>
                                        <p:attrNameLst>
                                          <p:attrName>style.visibility</p:attrName>
                                        </p:attrNameLst>
                                      </p:cBhvr>
                                      <p:to>
                                        <p:strVal val="visible"/>
                                      </p:to>
                                    </p:set>
                                    <p:anim calcmode="lin" valueType="num">
                                      <p:cBhvr>
                                        <p:cTn id="658" dur="2000" fill="hold"/>
                                        <p:tgtEl>
                                          <p:spTgt spid="2"/>
                                        </p:tgtEl>
                                        <p:attrNameLst>
                                          <p:attrName>ppt_w</p:attrName>
                                        </p:attrNameLst>
                                      </p:cBhvr>
                                      <p:tavLst>
                                        <p:tav tm="0">
                                          <p:val>
                                            <p:strVal val="4/3*#ppt_w"/>
                                          </p:val>
                                        </p:tav>
                                        <p:tav tm="100000">
                                          <p:val>
                                            <p:strVal val="#ppt_w"/>
                                          </p:val>
                                        </p:tav>
                                      </p:tavLst>
                                    </p:anim>
                                    <p:anim calcmode="lin" valueType="num">
                                      <p:cBhvr>
                                        <p:cTn id="659" dur="2000" fill="hold"/>
                                        <p:tgtEl>
                                          <p:spTgt spid="2"/>
                                        </p:tgtEl>
                                        <p:attrNameLst>
                                          <p:attrName>ppt_h</p:attrName>
                                        </p:attrNameLst>
                                      </p:cBhvr>
                                      <p:tavLst>
                                        <p:tav tm="0">
                                          <p:val>
                                            <p:strVal val="4/3*#ppt_h"/>
                                          </p:val>
                                        </p:tav>
                                        <p:tav tm="100000">
                                          <p:val>
                                            <p:strVal val="#ppt_h"/>
                                          </p:val>
                                        </p:tav>
                                      </p:tavLst>
                                    </p:anim>
                                  </p:childTnLst>
                                </p:cTn>
                              </p:par>
                              <p:par>
                                <p:cTn id="660" presetID="16" presetClass="entr" presetSubtype="42" fill="hold" nodeType="withEffect">
                                  <p:stCondLst>
                                    <p:cond delay="0"/>
                                  </p:stCondLst>
                                  <p:childTnLst>
                                    <p:set>
                                      <p:cBhvr>
                                        <p:cTn id="661" dur="1" fill="hold">
                                          <p:stCondLst>
                                            <p:cond delay="0"/>
                                          </p:stCondLst>
                                        </p:cTn>
                                        <p:tgtEl>
                                          <p:spTgt spid="2"/>
                                        </p:tgtEl>
                                        <p:attrNameLst>
                                          <p:attrName>style.visibility</p:attrName>
                                        </p:attrNameLst>
                                      </p:cBhvr>
                                      <p:to>
                                        <p:strVal val="visible"/>
                                      </p:to>
                                    </p:set>
                                    <p:animEffect transition="in" filter="barn(outHorizontal)">
                                      <p:cBhvr>
                                        <p:cTn id="6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4" animBg="1"/>
      <p:bldP spid="4" grpId="5" animBg="1"/>
      <p:bldP spid="4" grpId="6" animBg="1"/>
      <p:bldP spid="5" grpId="0" animBg="1"/>
      <p:bldP spid="5" grpId="1" animBg="1"/>
      <p:bldP spid="5" grpId="2" animBg="1"/>
      <p:bldP spid="5" grpId="4" animBg="1"/>
      <p:bldP spid="5" grpId="5" animBg="1"/>
      <p:bldP spid="5" grpId="6" animBg="1"/>
      <p:bldP spid="6" grpId="0" animBg="1"/>
      <p:bldP spid="6" grpId="1" animBg="1"/>
      <p:bldP spid="6" grpId="2" animBg="1"/>
      <p:bldP spid="6" grpId="4" animBg="1"/>
      <p:bldP spid="6" grpId="5" animBg="1"/>
      <p:bldP spid="6" grpId="6" animBg="1"/>
      <p:bldP spid="7" grpId="0" animBg="1"/>
      <p:bldP spid="7" grpId="1" animBg="1"/>
      <p:bldP spid="7" grpId="2" animBg="1"/>
      <p:bldP spid="7" grpId="4" animBg="1"/>
      <p:bldP spid="7" grpId="5" animBg="1"/>
      <p:bldP spid="7" grpId="6" animBg="1"/>
      <p:bldP spid="8" grpId="0" animBg="1"/>
      <p:bldP spid="8" grpId="1" animBg="1"/>
      <p:bldP spid="8" grpId="2" animBg="1"/>
      <p:bldP spid="8" grpId="4" animBg="1"/>
      <p:bldP spid="8" grpId="5" animBg="1"/>
      <p:bldP spid="8" grpId="6" animBg="1"/>
      <p:bldP spid="9" grpId="0" animBg="1"/>
      <p:bldP spid="9" grpId="1" animBg="1"/>
      <p:bldP spid="9" grpId="2" animBg="1"/>
      <p:bldP spid="9" grpId="4" animBg="1"/>
      <p:bldP spid="9" grpId="5" animBg="1"/>
      <p:bldP spid="9" grpId="6" animBg="1"/>
      <p:bldP spid="10" grpId="0" animBg="1"/>
      <p:bldP spid="10" grpId="1" animBg="1"/>
      <p:bldP spid="10" grpId="2" animBg="1"/>
      <p:bldP spid="10" grpId="4" animBg="1"/>
      <p:bldP spid="10" grpId="5" animBg="1"/>
      <p:bldP spid="10" grpId="6" animBg="1"/>
      <p:bldP spid="11" grpId="0" animBg="1"/>
      <p:bldP spid="11" grpId="1" animBg="1"/>
      <p:bldP spid="11" grpId="2" animBg="1"/>
      <p:bldP spid="11" grpId="4" animBg="1"/>
      <p:bldP spid="11" grpId="5" animBg="1"/>
      <p:bldP spid="11" grpId="6" animBg="1"/>
      <p:bldP spid="12" grpId="0" animBg="1"/>
      <p:bldP spid="12" grpId="1" animBg="1"/>
      <p:bldP spid="12" grpId="2" animBg="1"/>
      <p:bldP spid="12" grpId="4" animBg="1"/>
      <p:bldP spid="12" grpId="5" animBg="1"/>
      <p:bldP spid="12" grpId="6" animBg="1"/>
      <p:bldP spid="13" grpId="0" animBg="1"/>
      <p:bldP spid="13" grpId="1" animBg="1"/>
      <p:bldP spid="13" grpId="2" animBg="1"/>
      <p:bldP spid="13" grpId="4" animBg="1"/>
      <p:bldP spid="13" grpId="5" animBg="1"/>
      <p:bldP spid="13" grpId="6" animBg="1"/>
      <p:bldP spid="14" grpId="0" animBg="1"/>
      <p:bldP spid="14" grpId="1" animBg="1"/>
      <p:bldP spid="14" grpId="2" animBg="1"/>
      <p:bldP spid="14" grpId="4" animBg="1"/>
      <p:bldP spid="14" grpId="5" animBg="1"/>
      <p:bldP spid="14" grpId="6" animBg="1"/>
      <p:bldP spid="15" grpId="0" animBg="1"/>
      <p:bldP spid="15" grpId="1" animBg="1"/>
      <p:bldP spid="15" grpId="2" animBg="1"/>
      <p:bldP spid="15" grpId="4" animBg="1"/>
      <p:bldP spid="15" grpId="5" animBg="1"/>
      <p:bldP spid="15" grpId="6" animBg="1"/>
      <p:bldP spid="16" grpId="0" animBg="1"/>
      <p:bldP spid="16" grpId="1" animBg="1"/>
      <p:bldP spid="16" grpId="2" animBg="1"/>
      <p:bldP spid="16" grpId="4" animBg="1"/>
      <p:bldP spid="16" grpId="5" animBg="1"/>
      <p:bldP spid="16" grpId="6" animBg="1"/>
      <p:bldP spid="17" grpId="0" animBg="1"/>
      <p:bldP spid="17" grpId="1" animBg="1"/>
      <p:bldP spid="17" grpId="2" animBg="1"/>
      <p:bldP spid="17" grpId="4" animBg="1"/>
      <p:bldP spid="17" grpId="5" animBg="1"/>
      <p:bldP spid="17" grpId="6" animBg="1"/>
      <p:bldP spid="18" grpId="0" animBg="1"/>
      <p:bldP spid="18" grpId="1" animBg="1"/>
      <p:bldP spid="18" grpId="2" animBg="1"/>
      <p:bldP spid="18" grpId="4" animBg="1"/>
      <p:bldP spid="18" grpId="5" animBg="1"/>
      <p:bldP spid="18" grpId="6" animBg="1"/>
      <p:bldP spid="19" grpId="0" animBg="1"/>
      <p:bldP spid="19" grpId="1" animBg="1"/>
      <p:bldP spid="19" grpId="2" animBg="1"/>
      <p:bldP spid="19" grpId="4" animBg="1"/>
      <p:bldP spid="19" grpId="5" animBg="1"/>
      <p:bldP spid="19" grpId="6" animBg="1"/>
      <p:bldP spid="20" grpId="0" animBg="1"/>
      <p:bldP spid="20" grpId="1" animBg="1"/>
      <p:bldP spid="20" grpId="2" animBg="1"/>
      <p:bldP spid="20" grpId="4" animBg="1"/>
      <p:bldP spid="20" grpId="5" animBg="1"/>
      <p:bldP spid="20" grpId="6" animBg="1"/>
      <p:bldP spid="21" grpId="0" animBg="1"/>
      <p:bldP spid="21" grpId="1" animBg="1"/>
      <p:bldP spid="21" grpId="2" animBg="1"/>
      <p:bldP spid="21" grpId="4" animBg="1"/>
      <p:bldP spid="21" grpId="5" animBg="1"/>
      <p:bldP spid="21" grpId="6" animBg="1"/>
      <p:bldP spid="22" grpId="0" animBg="1"/>
      <p:bldP spid="22" grpId="1" animBg="1"/>
      <p:bldP spid="22" grpId="2" animBg="1"/>
      <p:bldP spid="22" grpId="4" animBg="1"/>
      <p:bldP spid="22" grpId="5" animBg="1"/>
      <p:bldP spid="22" grpId="6" animBg="1"/>
      <p:bldP spid="23" grpId="0" animBg="1"/>
      <p:bldP spid="23" grpId="1" animBg="1"/>
      <p:bldP spid="23" grpId="2" animBg="1"/>
      <p:bldP spid="23" grpId="4" animBg="1"/>
      <p:bldP spid="23" grpId="5" animBg="1"/>
      <p:bldP spid="23" grpId="6" animBg="1"/>
      <p:bldP spid="24" grpId="0" animBg="1"/>
      <p:bldP spid="24" grpId="1" animBg="1"/>
      <p:bldP spid="24" grpId="2" animBg="1"/>
      <p:bldP spid="24" grpId="4" animBg="1"/>
      <p:bldP spid="24" grpId="5" animBg="1"/>
      <p:bldP spid="24" grpId="6" animBg="1"/>
      <p:bldP spid="25" grpId="0" animBg="1"/>
      <p:bldP spid="25" grpId="1" animBg="1"/>
      <p:bldP spid="25" grpId="2" animBg="1"/>
      <p:bldP spid="25" grpId="4" animBg="1"/>
      <p:bldP spid="25" grpId="5" animBg="1"/>
      <p:bldP spid="25" grpId="6" animBg="1"/>
      <p:bldP spid="26" grpId="0" animBg="1"/>
      <p:bldP spid="26" grpId="1" animBg="1"/>
      <p:bldP spid="26" grpId="2" animBg="1"/>
      <p:bldP spid="26" grpId="4" animBg="1"/>
      <p:bldP spid="26" grpId="5" animBg="1"/>
      <p:bldP spid="26" grpId="6" animBg="1"/>
      <p:bldP spid="27" grpId="0" animBg="1"/>
      <p:bldP spid="27" grpId="1" animBg="1"/>
      <p:bldP spid="27" grpId="2" animBg="1"/>
      <p:bldP spid="27" grpId="4" animBg="1"/>
      <p:bldP spid="27" grpId="5" animBg="1"/>
      <p:bldP spid="27" grpId="6" animBg="1"/>
      <p:bldP spid="28" grpId="0" animBg="1"/>
      <p:bldP spid="28" grpId="1" animBg="1"/>
      <p:bldP spid="28" grpId="2" animBg="1"/>
      <p:bldP spid="28" grpId="4" animBg="1"/>
      <p:bldP spid="28" grpId="5" animBg="1"/>
      <p:bldP spid="28" grpId="6" animBg="1"/>
      <p:bldP spid="29" grpId="0" animBg="1"/>
      <p:bldP spid="29" grpId="1" animBg="1"/>
      <p:bldP spid="29" grpId="2" animBg="1"/>
      <p:bldP spid="29" grpId="4" animBg="1"/>
      <p:bldP spid="29" grpId="5" animBg="1"/>
      <p:bldP spid="29" grpId="6" animBg="1"/>
      <p:bldP spid="30" grpId="0" animBg="1"/>
      <p:bldP spid="30" grpId="1" animBg="1"/>
      <p:bldP spid="30" grpId="2" animBg="1"/>
      <p:bldP spid="30" grpId="4" animBg="1"/>
      <p:bldP spid="30" grpId="5" animBg="1"/>
      <p:bldP spid="30" grpId="6" animBg="1"/>
      <p:bldP spid="31" grpId="0" animBg="1"/>
      <p:bldP spid="31" grpId="1" animBg="1"/>
      <p:bldP spid="31" grpId="2" animBg="1"/>
      <p:bldP spid="31" grpId="4" animBg="1"/>
      <p:bldP spid="31" grpId="5" animBg="1"/>
      <p:bldP spid="31" grpId="6" animBg="1"/>
      <p:bldP spid="32" grpId="0" animBg="1"/>
      <p:bldP spid="32" grpId="1" animBg="1"/>
      <p:bldP spid="32" grpId="2" animBg="1"/>
      <p:bldP spid="32" grpId="4" animBg="1"/>
      <p:bldP spid="32" grpId="5" animBg="1"/>
      <p:bldP spid="32" grpId="6" animBg="1"/>
      <p:bldP spid="33" grpId="0" animBg="1"/>
      <p:bldP spid="33" grpId="1" animBg="1"/>
      <p:bldP spid="33" grpId="2" animBg="1"/>
      <p:bldP spid="33" grpId="4" animBg="1"/>
      <p:bldP spid="33" grpId="5" animBg="1"/>
      <p:bldP spid="33" grpId="6" animBg="1"/>
      <p:bldP spid="34" grpId="0" animBg="1"/>
      <p:bldP spid="34" grpId="1" animBg="1"/>
      <p:bldP spid="34" grpId="2" animBg="1"/>
      <p:bldP spid="34" grpId="4" animBg="1"/>
      <p:bldP spid="34" grpId="5" animBg="1"/>
      <p:bldP spid="34" grpId="6" animBg="1"/>
      <p:bldP spid="35" grpId="0" animBg="1"/>
      <p:bldP spid="35" grpId="1" animBg="1"/>
      <p:bldP spid="35" grpId="2" animBg="1"/>
      <p:bldP spid="35" grpId="4" animBg="1"/>
      <p:bldP spid="35" grpId="5" animBg="1"/>
      <p:bldP spid="35" grpId="6" animBg="1"/>
      <p:bldP spid="36" grpId="0" animBg="1"/>
      <p:bldP spid="36" grpId="1" animBg="1"/>
      <p:bldP spid="36" grpId="2" animBg="1"/>
      <p:bldP spid="36" grpId="4" animBg="1"/>
      <p:bldP spid="36" grpId="5" animBg="1"/>
      <p:bldP spid="36" grpId="6" animBg="1"/>
      <p:bldP spid="37" grpId="0" animBg="1"/>
      <p:bldP spid="37" grpId="1" animBg="1"/>
      <p:bldP spid="37" grpId="2" animBg="1"/>
      <p:bldP spid="37" grpId="4" animBg="1"/>
      <p:bldP spid="37" grpId="5" animBg="1"/>
      <p:bldP spid="37" grpId="6" animBg="1"/>
      <p:bldP spid="38" grpId="0" animBg="1"/>
      <p:bldP spid="38" grpId="1" animBg="1"/>
      <p:bldP spid="38" grpId="2" animBg="1"/>
      <p:bldP spid="38" grpId="4" animBg="1"/>
      <p:bldP spid="38" grpId="5" animBg="1"/>
      <p:bldP spid="38" grpId="6" animBg="1"/>
      <p:bldP spid="39" grpId="0" animBg="1"/>
      <p:bldP spid="39" grpId="1" animBg="1"/>
      <p:bldP spid="39" grpId="2" animBg="1"/>
      <p:bldP spid="39" grpId="4" animBg="1"/>
      <p:bldP spid="39" grpId="5" animBg="1"/>
      <p:bldP spid="39" grpId="6" animBg="1"/>
      <p:bldP spid="4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unflower Book.png"/>
          <p:cNvPicPr>
            <a:picLocks noChangeAspect="1"/>
          </p:cNvPicPr>
          <p:nvPr/>
        </p:nvPicPr>
        <p:blipFill>
          <a:blip r:embed="rId2"/>
          <a:stretch>
            <a:fillRect/>
          </a:stretch>
        </p:blipFill>
        <p:spPr>
          <a:xfrm>
            <a:off x="500034" y="0"/>
            <a:ext cx="8074747" cy="5143500"/>
          </a:xfrm>
          <a:prstGeom prst="rect">
            <a:avLst/>
          </a:prstGeom>
        </p:spPr>
      </p:pic>
      <p:sp>
        <p:nvSpPr>
          <p:cNvPr id="3" name="2 CuadroTexto"/>
          <p:cNvSpPr txBox="1"/>
          <p:nvPr/>
        </p:nvSpPr>
        <p:spPr>
          <a:xfrm>
            <a:off x="5072066" y="1857370"/>
            <a:ext cx="2643205" cy="1754326"/>
          </a:xfrm>
          <a:prstGeom prst="rect">
            <a:avLst/>
          </a:prstGeom>
          <a:noFill/>
        </p:spPr>
        <p:txBody>
          <a:bodyPr wrap="square" rtlCol="0">
            <a:spAutoFit/>
          </a:bodyPr>
          <a:lstStyle/>
          <a:p>
            <a:pPr algn="ctr"/>
            <a:r>
              <a:rPr lang="es-PE" sz="1200" dirty="0" err="1" smtClean="0">
                <a:latin typeface="Berlin Sans FB" pitchFamily="34" charset="0"/>
              </a:rPr>
              <a:t>Helianthus</a:t>
            </a:r>
            <a:r>
              <a:rPr lang="es-PE" sz="1200" dirty="0" smtClean="0">
                <a:latin typeface="Berlin Sans FB" pitchFamily="34" charset="0"/>
              </a:rPr>
              <a:t> </a:t>
            </a:r>
            <a:r>
              <a:rPr lang="es-PE" sz="1200" dirty="0" err="1" smtClean="0">
                <a:latin typeface="Berlin Sans FB" pitchFamily="34" charset="0"/>
              </a:rPr>
              <a:t>Annuus</a:t>
            </a:r>
            <a:r>
              <a:rPr lang="es-PE" sz="1200" dirty="0" smtClean="0">
                <a:latin typeface="Berlin Sans FB" pitchFamily="34" charset="0"/>
              </a:rPr>
              <a:t>, llamado comúnmente girasol, </a:t>
            </a:r>
            <a:r>
              <a:rPr lang="es-PE" sz="1200" dirty="0" err="1" smtClean="0">
                <a:latin typeface="Berlin Sans FB" pitchFamily="34" charset="0"/>
              </a:rPr>
              <a:t>calom</a:t>
            </a:r>
            <a:r>
              <a:rPr lang="es-PE" sz="1200" dirty="0" smtClean="0">
                <a:latin typeface="Berlin Sans FB" pitchFamily="34" charset="0"/>
              </a:rPr>
              <a:t>, jáquima, maravilla, mirasol, o flor de escudo, es una planta herbácea anual de la familia de las Asteráceas, originaria de Centro y Norteamérica y cultivada como alimenticia, oleaginosa y ornamental en todo el mundo. </a:t>
            </a:r>
          </a:p>
          <a:p>
            <a:pPr algn="ctr"/>
            <a:endParaRPr lang="es-PE" sz="1200" dirty="0">
              <a:latin typeface="Berlin Sans FB" pitchFamily="34" charset="0"/>
            </a:endParaRPr>
          </a:p>
        </p:txBody>
      </p:sp>
      <p:sp>
        <p:nvSpPr>
          <p:cNvPr id="4" name="3 CuadroTexto"/>
          <p:cNvSpPr txBox="1"/>
          <p:nvPr/>
        </p:nvSpPr>
        <p:spPr>
          <a:xfrm>
            <a:off x="5643570" y="1285866"/>
            <a:ext cx="1579278" cy="646331"/>
          </a:xfrm>
          <a:prstGeom prst="rect">
            <a:avLst/>
          </a:prstGeom>
          <a:noFill/>
        </p:spPr>
        <p:txBody>
          <a:bodyPr wrap="none" rtlCol="0">
            <a:spAutoFit/>
          </a:bodyPr>
          <a:lstStyle/>
          <a:p>
            <a:r>
              <a:rPr lang="es-PE" b="1" dirty="0" smtClean="0">
                <a:latin typeface="Berlin Sans FB" pitchFamily="34" charset="0"/>
              </a:rPr>
              <a:t>Los Girasoles</a:t>
            </a:r>
          </a:p>
          <a:p>
            <a:endParaRPr lang="es-PE" dirty="0"/>
          </a:p>
        </p:txBody>
      </p:sp>
      <p:pic>
        <p:nvPicPr>
          <p:cNvPr id="5" name="4 Imagen" descr="vafm0006.gif"/>
          <p:cNvPicPr>
            <a:picLocks noChangeAspect="1"/>
          </p:cNvPicPr>
          <p:nvPr/>
        </p:nvPicPr>
        <p:blipFill>
          <a:blip r:embed="rId3"/>
          <a:stretch>
            <a:fillRect/>
          </a:stretch>
        </p:blipFill>
        <p:spPr>
          <a:xfrm>
            <a:off x="2571736" y="2714626"/>
            <a:ext cx="928694" cy="791313"/>
          </a:xfrm>
          <a:prstGeom prst="rect">
            <a:avLst/>
          </a:prstGeom>
        </p:spPr>
      </p:pic>
      <p:pic>
        <p:nvPicPr>
          <p:cNvPr id="6" name="5 Imagen" descr="vafm0006.gif"/>
          <p:cNvPicPr>
            <a:picLocks noChangeAspect="1"/>
          </p:cNvPicPr>
          <p:nvPr/>
        </p:nvPicPr>
        <p:blipFill>
          <a:blip r:embed="rId3"/>
          <a:stretch>
            <a:fillRect/>
          </a:stretch>
        </p:blipFill>
        <p:spPr>
          <a:xfrm>
            <a:off x="3227080" y="3214692"/>
            <a:ext cx="701978" cy="598135"/>
          </a:xfrm>
          <a:prstGeom prst="rect">
            <a:avLst/>
          </a:prstGeom>
        </p:spPr>
      </p:pic>
      <p:pic>
        <p:nvPicPr>
          <p:cNvPr id="7" name="6 Imagen" descr="vafm0006.gif"/>
          <p:cNvPicPr>
            <a:picLocks noChangeAspect="1"/>
          </p:cNvPicPr>
          <p:nvPr/>
        </p:nvPicPr>
        <p:blipFill>
          <a:blip r:embed="rId4" cstate="print"/>
          <a:stretch>
            <a:fillRect/>
          </a:stretch>
        </p:blipFill>
        <p:spPr>
          <a:xfrm>
            <a:off x="3857620" y="3778164"/>
            <a:ext cx="357190" cy="365222"/>
          </a:xfrm>
          <a:prstGeom prst="rect">
            <a:avLst/>
          </a:prstGeom>
        </p:spPr>
      </p:pic>
      <p:pic>
        <p:nvPicPr>
          <p:cNvPr id="8" name="7 Imagen" descr="72710567f53623719d5fc4b28f020af8ccc762a0da39a3ee5e6b4b0d3255bfef95601890afd80709da39a3ee5e6b4b0d3255bfef95601890afd807092e393c68af6b511894603f41434eb3cb.gif"/>
          <p:cNvPicPr>
            <a:picLocks noChangeAspect="1"/>
          </p:cNvPicPr>
          <p:nvPr/>
        </p:nvPicPr>
        <p:blipFill>
          <a:blip r:embed="rId5"/>
          <a:stretch>
            <a:fillRect/>
          </a:stretch>
        </p:blipFill>
        <p:spPr>
          <a:xfrm>
            <a:off x="4714876" y="4140626"/>
            <a:ext cx="714380" cy="269459"/>
          </a:xfrm>
          <a:prstGeom prst="rect">
            <a:avLst/>
          </a:prstGeom>
        </p:spPr>
      </p:pic>
      <p:sp>
        <p:nvSpPr>
          <p:cNvPr id="9" name="8 Rectángulo"/>
          <p:cNvSpPr/>
          <p:nvPr/>
        </p:nvSpPr>
        <p:spPr>
          <a:xfrm>
            <a:off x="-214346" y="-214332"/>
            <a:ext cx="9572660" cy="5572164"/>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accent6">
                <a:lumMod val="50000"/>
                <a:shade val="67500"/>
                <a:satMod val="115000"/>
              </a:schemeClr>
            </a:gs>
            <a:gs pos="100000">
              <a:schemeClr val="accent6">
                <a:lumMod val="5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erminador"/>
          <p:cNvSpPr/>
          <p:nvPr/>
        </p:nvSpPr>
        <p:spPr>
          <a:xfrm rot="10800000">
            <a:off x="4692" y="2625329"/>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17602" y="2235681"/>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9792166">
            <a:off x="214126" y="3070709"/>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2210121">
            <a:off x="211562" y="1813779"/>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8802575">
            <a:off x="597163" y="3445676"/>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840872">
            <a:off x="470710" y="1471319"/>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3559110">
            <a:off x="971511" y="1063236"/>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4306455">
            <a:off x="1415935" y="788174"/>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5191360">
            <a:off x="1902869" y="615001"/>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5508930">
            <a:off x="2415087" y="442722"/>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5508930">
            <a:off x="2876621" y="235536"/>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5508930">
            <a:off x="3490885" y="82651"/>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7860363">
            <a:off x="910216" y="3946074"/>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7222199">
            <a:off x="1363936" y="4195289"/>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6741561">
            <a:off x="1859618" y="4367953"/>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6312939">
            <a:off x="2259953" y="4560485"/>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6312939">
            <a:off x="2704466" y="4800840"/>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6312939" flipV="1">
            <a:off x="3136320" y="4836743"/>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0800000">
            <a:off x="2576428" y="2625327"/>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1309112">
            <a:off x="2589338" y="2235680"/>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9792166">
            <a:off x="2785862" y="3070707"/>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2210121">
            <a:off x="2783298" y="1813777"/>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8802575">
            <a:off x="3168899" y="3445674"/>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2840872">
            <a:off x="3042446" y="1471318"/>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3559110">
            <a:off x="3543247" y="1063234"/>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4306455">
            <a:off x="3987671" y="788172"/>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5191360">
            <a:off x="4474605" y="615000"/>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5508930">
            <a:off x="4986823" y="442721"/>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5508930">
            <a:off x="5448357" y="235535"/>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5508930">
            <a:off x="6062621" y="82650"/>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7860363">
            <a:off x="3481952" y="3946073"/>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7222199">
            <a:off x="3935672" y="4195288"/>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6741561">
            <a:off x="4431354" y="4367952"/>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6312939">
            <a:off x="4831689" y="4560483"/>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6312939">
            <a:off x="5276202" y="4800839"/>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6312939" flipV="1">
            <a:off x="5708056" y="4836741"/>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10800000">
            <a:off x="5407440" y="2625327"/>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11309112">
            <a:off x="5420350" y="2235680"/>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9792166">
            <a:off x="5616874" y="3070707"/>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12210121">
            <a:off x="5614310" y="1813777"/>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8802575">
            <a:off x="5999911" y="3445674"/>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12840872">
            <a:off x="5873458" y="1471318"/>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13559110">
            <a:off x="6374259" y="1063234"/>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4306455">
            <a:off x="6818683" y="788172"/>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5191360">
            <a:off x="7305617" y="615000"/>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15508930">
            <a:off x="7817835" y="442721"/>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15508930">
            <a:off x="8279369" y="235535"/>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15508930">
            <a:off x="8893633" y="82650"/>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7860363">
            <a:off x="6312964" y="3946073"/>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7222199">
            <a:off x="6766684" y="4195288"/>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6741561">
            <a:off x="7262366" y="4367952"/>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erminador"/>
          <p:cNvSpPr/>
          <p:nvPr/>
        </p:nvSpPr>
        <p:spPr>
          <a:xfrm rot="6312939">
            <a:off x="7662701" y="4560483"/>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erminador"/>
          <p:cNvSpPr/>
          <p:nvPr/>
        </p:nvSpPr>
        <p:spPr>
          <a:xfrm rot="6312939">
            <a:off x="8107214" y="4800839"/>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erminador"/>
          <p:cNvSpPr/>
          <p:nvPr/>
        </p:nvSpPr>
        <p:spPr>
          <a:xfrm rot="6312939" flipV="1">
            <a:off x="8539068" y="4836741"/>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1+#ppt_w/2"/>
                                          </p:val>
                                        </p:tav>
                                        <p:tav tm="100000">
                                          <p:val>
                                            <p:strVal val="#ppt_x"/>
                                          </p:val>
                                        </p:tav>
                                      </p:tavLst>
                                    </p:anim>
                                    <p:anim calcmode="lin" valueType="num">
                                      <p:cBhvr additive="base">
                                        <p:cTn id="110" dur="2000" fill="hold"/>
                                        <p:tgtEl>
                                          <p:spTgt spid="30"/>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1+#ppt_w/2"/>
                                          </p:val>
                                        </p:tav>
                                        <p:tav tm="100000">
                                          <p:val>
                                            <p:strVal val="#ppt_x"/>
                                          </p:val>
                                        </p:tav>
                                      </p:tavLst>
                                    </p:anim>
                                    <p:anim calcmode="lin" valueType="num">
                                      <p:cBhvr additive="base">
                                        <p:cTn id="114" dur="2000" fill="hold"/>
                                        <p:tgtEl>
                                          <p:spTgt spid="3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1+#ppt_w/2"/>
                                          </p:val>
                                        </p:tav>
                                        <p:tav tm="100000">
                                          <p:val>
                                            <p:strVal val="#ppt_x"/>
                                          </p:val>
                                        </p:tav>
                                      </p:tavLst>
                                    </p:anim>
                                    <p:anim calcmode="lin" valueType="num">
                                      <p:cBhvr additive="base">
                                        <p:cTn id="122" dur="2000" fill="hold"/>
                                        <p:tgtEl>
                                          <p:spTgt spid="33"/>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1+#ppt_w/2"/>
                                          </p:val>
                                        </p:tav>
                                        <p:tav tm="100000">
                                          <p:val>
                                            <p:strVal val="#ppt_x"/>
                                          </p:val>
                                        </p:tav>
                                      </p:tavLst>
                                    </p:anim>
                                    <p:anim calcmode="lin" valueType="num">
                                      <p:cBhvr additive="base">
                                        <p:cTn id="126" dur="2000" fill="hold"/>
                                        <p:tgtEl>
                                          <p:spTgt spid="34"/>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1+#ppt_w/2"/>
                                          </p:val>
                                        </p:tav>
                                        <p:tav tm="100000">
                                          <p:val>
                                            <p:strVal val="#ppt_x"/>
                                          </p:val>
                                        </p:tav>
                                      </p:tavLst>
                                    </p:anim>
                                    <p:anim calcmode="lin" valueType="num">
                                      <p:cBhvr additive="base">
                                        <p:cTn id="130" dur="2000" fill="hold"/>
                                        <p:tgtEl>
                                          <p:spTgt spid="35"/>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1+#ppt_w/2"/>
                                          </p:val>
                                        </p:tav>
                                        <p:tav tm="100000">
                                          <p:val>
                                            <p:strVal val="#ppt_x"/>
                                          </p:val>
                                        </p:tav>
                                      </p:tavLst>
                                    </p:anim>
                                    <p:anim calcmode="lin" valueType="num">
                                      <p:cBhvr additive="base">
                                        <p:cTn id="134" dur="2000" fill="hold"/>
                                        <p:tgtEl>
                                          <p:spTgt spid="36"/>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1+#ppt_w/2"/>
                                          </p:val>
                                        </p:tav>
                                        <p:tav tm="100000">
                                          <p:val>
                                            <p:strVal val="#ppt_x"/>
                                          </p:val>
                                        </p:tav>
                                      </p:tavLst>
                                    </p:anim>
                                    <p:anim calcmode="lin" valueType="num">
                                      <p:cBhvr additive="base">
                                        <p:cTn id="138" dur="2000" fill="hold"/>
                                        <p:tgtEl>
                                          <p:spTgt spid="37"/>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1+#ppt_w/2"/>
                                          </p:val>
                                        </p:tav>
                                        <p:tav tm="100000">
                                          <p:val>
                                            <p:strVal val="#ppt_x"/>
                                          </p:val>
                                        </p:tav>
                                      </p:tavLst>
                                    </p:anim>
                                    <p:anim calcmode="lin" valueType="num">
                                      <p:cBhvr additive="base">
                                        <p:cTn id="142" dur="2000" fill="hold"/>
                                        <p:tgtEl>
                                          <p:spTgt spid="38"/>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1+#ppt_w/2"/>
                                          </p:val>
                                        </p:tav>
                                        <p:tav tm="100000">
                                          <p:val>
                                            <p:strVal val="#ppt_x"/>
                                          </p:val>
                                        </p:tav>
                                      </p:tavLst>
                                    </p:anim>
                                    <p:anim calcmode="lin" valueType="num">
                                      <p:cBhvr additive="base">
                                        <p:cTn id="146" dur="2000" fill="hold"/>
                                        <p:tgtEl>
                                          <p:spTgt spid="39"/>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1+#ppt_w/2"/>
                                          </p:val>
                                        </p:tav>
                                        <p:tav tm="100000">
                                          <p:val>
                                            <p:strVal val="#ppt_x"/>
                                          </p:val>
                                        </p:tav>
                                      </p:tavLst>
                                    </p:anim>
                                    <p:anim calcmode="lin" valueType="num">
                                      <p:cBhvr additive="base">
                                        <p:cTn id="150" dur="2000" fill="hold"/>
                                        <p:tgtEl>
                                          <p:spTgt spid="40"/>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1+#ppt_w/2"/>
                                          </p:val>
                                        </p:tav>
                                        <p:tav tm="100000">
                                          <p:val>
                                            <p:strVal val="#ppt_x"/>
                                          </p:val>
                                        </p:tav>
                                      </p:tavLst>
                                    </p:anim>
                                    <p:anim calcmode="lin" valueType="num">
                                      <p:cBhvr additive="base">
                                        <p:cTn id="154" dur="2000" fill="hold"/>
                                        <p:tgtEl>
                                          <p:spTgt spid="41"/>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1+#ppt_w/2"/>
                                          </p:val>
                                        </p:tav>
                                        <p:tav tm="100000">
                                          <p:val>
                                            <p:strVal val="#ppt_x"/>
                                          </p:val>
                                        </p:tav>
                                      </p:tavLst>
                                    </p:anim>
                                    <p:anim calcmode="lin" valueType="num">
                                      <p:cBhvr additive="base">
                                        <p:cTn id="158" dur="2000" fill="hold"/>
                                        <p:tgtEl>
                                          <p:spTgt spid="42"/>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1+#ppt_w/2"/>
                                          </p:val>
                                        </p:tav>
                                        <p:tav tm="100000">
                                          <p:val>
                                            <p:strVal val="#ppt_x"/>
                                          </p:val>
                                        </p:tav>
                                      </p:tavLst>
                                    </p:anim>
                                    <p:anim calcmode="lin" valueType="num">
                                      <p:cBhvr additive="base">
                                        <p:cTn id="162" dur="2000" fill="hold"/>
                                        <p:tgtEl>
                                          <p:spTgt spid="43"/>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1+#ppt_w/2"/>
                                          </p:val>
                                        </p:tav>
                                        <p:tav tm="100000">
                                          <p:val>
                                            <p:strVal val="#ppt_x"/>
                                          </p:val>
                                        </p:tav>
                                      </p:tavLst>
                                    </p:anim>
                                    <p:anim calcmode="lin" valueType="num">
                                      <p:cBhvr additive="base">
                                        <p:cTn id="166" dur="2000" fill="hold"/>
                                        <p:tgtEl>
                                          <p:spTgt spid="44"/>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5"/>
                                        </p:tgtEl>
                                        <p:attrNameLst>
                                          <p:attrName>style.visibility</p:attrName>
                                        </p:attrNameLst>
                                      </p:cBhvr>
                                      <p:to>
                                        <p:strVal val="visible"/>
                                      </p:to>
                                    </p:set>
                                    <p:anim calcmode="lin" valueType="num">
                                      <p:cBhvr additive="base">
                                        <p:cTn id="169" dur="2000" fill="hold"/>
                                        <p:tgtEl>
                                          <p:spTgt spid="45"/>
                                        </p:tgtEl>
                                        <p:attrNameLst>
                                          <p:attrName>ppt_x</p:attrName>
                                        </p:attrNameLst>
                                      </p:cBhvr>
                                      <p:tavLst>
                                        <p:tav tm="0">
                                          <p:val>
                                            <p:strVal val="1+#ppt_w/2"/>
                                          </p:val>
                                        </p:tav>
                                        <p:tav tm="100000">
                                          <p:val>
                                            <p:strVal val="#ppt_x"/>
                                          </p:val>
                                        </p:tav>
                                      </p:tavLst>
                                    </p:anim>
                                    <p:anim calcmode="lin" valueType="num">
                                      <p:cBhvr additive="base">
                                        <p:cTn id="170" dur="2000" fill="hold"/>
                                        <p:tgtEl>
                                          <p:spTgt spid="45"/>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 calcmode="lin" valueType="num">
                                      <p:cBhvr additive="base">
                                        <p:cTn id="173" dur="2000" fill="hold"/>
                                        <p:tgtEl>
                                          <p:spTgt spid="46"/>
                                        </p:tgtEl>
                                        <p:attrNameLst>
                                          <p:attrName>ppt_x</p:attrName>
                                        </p:attrNameLst>
                                      </p:cBhvr>
                                      <p:tavLst>
                                        <p:tav tm="0">
                                          <p:val>
                                            <p:strVal val="1+#ppt_w/2"/>
                                          </p:val>
                                        </p:tav>
                                        <p:tav tm="100000">
                                          <p:val>
                                            <p:strVal val="#ppt_x"/>
                                          </p:val>
                                        </p:tav>
                                      </p:tavLst>
                                    </p:anim>
                                    <p:anim calcmode="lin" valueType="num">
                                      <p:cBhvr additive="base">
                                        <p:cTn id="174" dur="2000" fill="hold"/>
                                        <p:tgtEl>
                                          <p:spTgt spid="46"/>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7"/>
                                        </p:tgtEl>
                                        <p:attrNameLst>
                                          <p:attrName>style.visibility</p:attrName>
                                        </p:attrNameLst>
                                      </p:cBhvr>
                                      <p:to>
                                        <p:strVal val="visible"/>
                                      </p:to>
                                    </p:set>
                                    <p:anim calcmode="lin" valueType="num">
                                      <p:cBhvr additive="base">
                                        <p:cTn id="177" dur="2000" fill="hold"/>
                                        <p:tgtEl>
                                          <p:spTgt spid="47"/>
                                        </p:tgtEl>
                                        <p:attrNameLst>
                                          <p:attrName>ppt_x</p:attrName>
                                        </p:attrNameLst>
                                      </p:cBhvr>
                                      <p:tavLst>
                                        <p:tav tm="0">
                                          <p:val>
                                            <p:strVal val="1+#ppt_w/2"/>
                                          </p:val>
                                        </p:tav>
                                        <p:tav tm="100000">
                                          <p:val>
                                            <p:strVal val="#ppt_x"/>
                                          </p:val>
                                        </p:tav>
                                      </p:tavLst>
                                    </p:anim>
                                    <p:anim calcmode="lin" valueType="num">
                                      <p:cBhvr additive="base">
                                        <p:cTn id="178" dur="2000" fill="hold"/>
                                        <p:tgtEl>
                                          <p:spTgt spid="47"/>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8"/>
                                        </p:tgtEl>
                                        <p:attrNameLst>
                                          <p:attrName>style.visibility</p:attrName>
                                        </p:attrNameLst>
                                      </p:cBhvr>
                                      <p:to>
                                        <p:strVal val="visible"/>
                                      </p:to>
                                    </p:set>
                                    <p:anim calcmode="lin" valueType="num">
                                      <p:cBhvr additive="base">
                                        <p:cTn id="181" dur="2000" fill="hold"/>
                                        <p:tgtEl>
                                          <p:spTgt spid="48"/>
                                        </p:tgtEl>
                                        <p:attrNameLst>
                                          <p:attrName>ppt_x</p:attrName>
                                        </p:attrNameLst>
                                      </p:cBhvr>
                                      <p:tavLst>
                                        <p:tav tm="0">
                                          <p:val>
                                            <p:strVal val="1+#ppt_w/2"/>
                                          </p:val>
                                        </p:tav>
                                        <p:tav tm="100000">
                                          <p:val>
                                            <p:strVal val="#ppt_x"/>
                                          </p:val>
                                        </p:tav>
                                      </p:tavLst>
                                    </p:anim>
                                    <p:anim calcmode="lin" valueType="num">
                                      <p:cBhvr additive="base">
                                        <p:cTn id="182" dur="2000" fill="hold"/>
                                        <p:tgtEl>
                                          <p:spTgt spid="48"/>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9"/>
                                        </p:tgtEl>
                                        <p:attrNameLst>
                                          <p:attrName>style.visibility</p:attrName>
                                        </p:attrNameLst>
                                      </p:cBhvr>
                                      <p:to>
                                        <p:strVal val="visible"/>
                                      </p:to>
                                    </p:set>
                                    <p:anim calcmode="lin" valueType="num">
                                      <p:cBhvr additive="base">
                                        <p:cTn id="185" dur="2000" fill="hold"/>
                                        <p:tgtEl>
                                          <p:spTgt spid="49"/>
                                        </p:tgtEl>
                                        <p:attrNameLst>
                                          <p:attrName>ppt_x</p:attrName>
                                        </p:attrNameLst>
                                      </p:cBhvr>
                                      <p:tavLst>
                                        <p:tav tm="0">
                                          <p:val>
                                            <p:strVal val="1+#ppt_w/2"/>
                                          </p:val>
                                        </p:tav>
                                        <p:tav tm="100000">
                                          <p:val>
                                            <p:strVal val="#ppt_x"/>
                                          </p:val>
                                        </p:tav>
                                      </p:tavLst>
                                    </p:anim>
                                    <p:anim calcmode="lin" valueType="num">
                                      <p:cBhvr additive="base">
                                        <p:cTn id="186" dur="2000" fill="hold"/>
                                        <p:tgtEl>
                                          <p:spTgt spid="49"/>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50"/>
                                        </p:tgtEl>
                                        <p:attrNameLst>
                                          <p:attrName>style.visibility</p:attrName>
                                        </p:attrNameLst>
                                      </p:cBhvr>
                                      <p:to>
                                        <p:strVal val="visible"/>
                                      </p:to>
                                    </p:set>
                                    <p:anim calcmode="lin" valueType="num">
                                      <p:cBhvr additive="base">
                                        <p:cTn id="189" dur="2000" fill="hold"/>
                                        <p:tgtEl>
                                          <p:spTgt spid="50"/>
                                        </p:tgtEl>
                                        <p:attrNameLst>
                                          <p:attrName>ppt_x</p:attrName>
                                        </p:attrNameLst>
                                      </p:cBhvr>
                                      <p:tavLst>
                                        <p:tav tm="0">
                                          <p:val>
                                            <p:strVal val="1+#ppt_w/2"/>
                                          </p:val>
                                        </p:tav>
                                        <p:tav tm="100000">
                                          <p:val>
                                            <p:strVal val="#ppt_x"/>
                                          </p:val>
                                        </p:tav>
                                      </p:tavLst>
                                    </p:anim>
                                    <p:anim calcmode="lin" valueType="num">
                                      <p:cBhvr additive="base">
                                        <p:cTn id="190" dur="2000" fill="hold"/>
                                        <p:tgtEl>
                                          <p:spTgt spid="50"/>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51"/>
                                        </p:tgtEl>
                                        <p:attrNameLst>
                                          <p:attrName>style.visibility</p:attrName>
                                        </p:attrNameLst>
                                      </p:cBhvr>
                                      <p:to>
                                        <p:strVal val="visible"/>
                                      </p:to>
                                    </p:set>
                                    <p:anim calcmode="lin" valueType="num">
                                      <p:cBhvr additive="base">
                                        <p:cTn id="193" dur="2000" fill="hold"/>
                                        <p:tgtEl>
                                          <p:spTgt spid="51"/>
                                        </p:tgtEl>
                                        <p:attrNameLst>
                                          <p:attrName>ppt_x</p:attrName>
                                        </p:attrNameLst>
                                      </p:cBhvr>
                                      <p:tavLst>
                                        <p:tav tm="0">
                                          <p:val>
                                            <p:strVal val="1+#ppt_w/2"/>
                                          </p:val>
                                        </p:tav>
                                        <p:tav tm="100000">
                                          <p:val>
                                            <p:strVal val="#ppt_x"/>
                                          </p:val>
                                        </p:tav>
                                      </p:tavLst>
                                    </p:anim>
                                    <p:anim calcmode="lin" valueType="num">
                                      <p:cBhvr additive="base">
                                        <p:cTn id="194" dur="2000" fill="hold"/>
                                        <p:tgtEl>
                                          <p:spTgt spid="51"/>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2"/>
                                        </p:tgtEl>
                                        <p:attrNameLst>
                                          <p:attrName>style.visibility</p:attrName>
                                        </p:attrNameLst>
                                      </p:cBhvr>
                                      <p:to>
                                        <p:strVal val="visible"/>
                                      </p:to>
                                    </p:set>
                                    <p:anim calcmode="lin" valueType="num">
                                      <p:cBhvr additive="base">
                                        <p:cTn id="197" dur="2000" fill="hold"/>
                                        <p:tgtEl>
                                          <p:spTgt spid="52"/>
                                        </p:tgtEl>
                                        <p:attrNameLst>
                                          <p:attrName>ppt_x</p:attrName>
                                        </p:attrNameLst>
                                      </p:cBhvr>
                                      <p:tavLst>
                                        <p:tav tm="0">
                                          <p:val>
                                            <p:strVal val="1+#ppt_w/2"/>
                                          </p:val>
                                        </p:tav>
                                        <p:tav tm="100000">
                                          <p:val>
                                            <p:strVal val="#ppt_x"/>
                                          </p:val>
                                        </p:tav>
                                      </p:tavLst>
                                    </p:anim>
                                    <p:anim calcmode="lin" valueType="num">
                                      <p:cBhvr additive="base">
                                        <p:cTn id="198" dur="2000" fill="hold"/>
                                        <p:tgtEl>
                                          <p:spTgt spid="52"/>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53"/>
                                        </p:tgtEl>
                                        <p:attrNameLst>
                                          <p:attrName>style.visibility</p:attrName>
                                        </p:attrNameLst>
                                      </p:cBhvr>
                                      <p:to>
                                        <p:strVal val="visible"/>
                                      </p:to>
                                    </p:set>
                                    <p:anim calcmode="lin" valueType="num">
                                      <p:cBhvr additive="base">
                                        <p:cTn id="201" dur="2000" fill="hold"/>
                                        <p:tgtEl>
                                          <p:spTgt spid="53"/>
                                        </p:tgtEl>
                                        <p:attrNameLst>
                                          <p:attrName>ppt_x</p:attrName>
                                        </p:attrNameLst>
                                      </p:cBhvr>
                                      <p:tavLst>
                                        <p:tav tm="0">
                                          <p:val>
                                            <p:strVal val="1+#ppt_w/2"/>
                                          </p:val>
                                        </p:tav>
                                        <p:tav tm="100000">
                                          <p:val>
                                            <p:strVal val="#ppt_x"/>
                                          </p:val>
                                        </p:tav>
                                      </p:tavLst>
                                    </p:anim>
                                    <p:anim calcmode="lin" valueType="num">
                                      <p:cBhvr additive="base">
                                        <p:cTn id="202" dur="2000" fill="hold"/>
                                        <p:tgtEl>
                                          <p:spTgt spid="53"/>
                                        </p:tgtEl>
                                        <p:attrNameLst>
                                          <p:attrName>ppt_y</p:attrName>
                                        </p:attrNameLst>
                                      </p:cBhvr>
                                      <p:tavLst>
                                        <p:tav tm="0">
                                          <p:val>
                                            <p:strVal val="#ppt_y"/>
                                          </p:val>
                                        </p:tav>
                                        <p:tav tm="100000">
                                          <p:val>
                                            <p:strVal val="#ppt_y"/>
                                          </p:val>
                                        </p:tav>
                                      </p:tavLst>
                                    </p:anim>
                                  </p:childTnLst>
                                </p:cTn>
                              </p:par>
                              <p:par>
                                <p:cTn id="203" presetID="2" presetClass="entr" presetSubtype="2" fill="hold" grpId="0" nodeType="withEffect">
                                  <p:stCondLst>
                                    <p:cond delay="0"/>
                                  </p:stCondLst>
                                  <p:childTnLst>
                                    <p:set>
                                      <p:cBhvr>
                                        <p:cTn id="204" dur="1" fill="hold">
                                          <p:stCondLst>
                                            <p:cond delay="0"/>
                                          </p:stCondLst>
                                        </p:cTn>
                                        <p:tgtEl>
                                          <p:spTgt spid="54"/>
                                        </p:tgtEl>
                                        <p:attrNameLst>
                                          <p:attrName>style.visibility</p:attrName>
                                        </p:attrNameLst>
                                      </p:cBhvr>
                                      <p:to>
                                        <p:strVal val="visible"/>
                                      </p:to>
                                    </p:set>
                                    <p:anim calcmode="lin" valueType="num">
                                      <p:cBhvr additive="base">
                                        <p:cTn id="205" dur="2000" fill="hold"/>
                                        <p:tgtEl>
                                          <p:spTgt spid="54"/>
                                        </p:tgtEl>
                                        <p:attrNameLst>
                                          <p:attrName>ppt_x</p:attrName>
                                        </p:attrNameLst>
                                      </p:cBhvr>
                                      <p:tavLst>
                                        <p:tav tm="0">
                                          <p:val>
                                            <p:strVal val="1+#ppt_w/2"/>
                                          </p:val>
                                        </p:tav>
                                        <p:tav tm="100000">
                                          <p:val>
                                            <p:strVal val="#ppt_x"/>
                                          </p:val>
                                        </p:tav>
                                      </p:tavLst>
                                    </p:anim>
                                    <p:anim calcmode="lin" valueType="num">
                                      <p:cBhvr additive="base">
                                        <p:cTn id="206" dur="2000" fill="hold"/>
                                        <p:tgtEl>
                                          <p:spTgt spid="54"/>
                                        </p:tgtEl>
                                        <p:attrNameLst>
                                          <p:attrName>ppt_y</p:attrName>
                                        </p:attrNameLst>
                                      </p:cBhvr>
                                      <p:tavLst>
                                        <p:tav tm="0">
                                          <p:val>
                                            <p:strVal val="#ppt_y"/>
                                          </p:val>
                                        </p:tav>
                                        <p:tav tm="100000">
                                          <p:val>
                                            <p:strVal val="#ppt_y"/>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55"/>
                                        </p:tgtEl>
                                        <p:attrNameLst>
                                          <p:attrName>style.visibility</p:attrName>
                                        </p:attrNameLst>
                                      </p:cBhvr>
                                      <p:to>
                                        <p:strVal val="visible"/>
                                      </p:to>
                                    </p:set>
                                    <p:anim calcmode="lin" valueType="num">
                                      <p:cBhvr additive="base">
                                        <p:cTn id="209" dur="2000" fill="hold"/>
                                        <p:tgtEl>
                                          <p:spTgt spid="55"/>
                                        </p:tgtEl>
                                        <p:attrNameLst>
                                          <p:attrName>ppt_x</p:attrName>
                                        </p:attrNameLst>
                                      </p:cBhvr>
                                      <p:tavLst>
                                        <p:tav tm="0">
                                          <p:val>
                                            <p:strVal val="1+#ppt_w/2"/>
                                          </p:val>
                                        </p:tav>
                                        <p:tav tm="100000">
                                          <p:val>
                                            <p:strVal val="#ppt_x"/>
                                          </p:val>
                                        </p:tav>
                                      </p:tavLst>
                                    </p:anim>
                                    <p:anim calcmode="lin" valueType="num">
                                      <p:cBhvr additive="base">
                                        <p:cTn id="210" dur="2000" fill="hold"/>
                                        <p:tgtEl>
                                          <p:spTgt spid="55"/>
                                        </p:tgtEl>
                                        <p:attrNameLst>
                                          <p:attrName>ppt_y</p:attrName>
                                        </p:attrNameLst>
                                      </p:cBhvr>
                                      <p:tavLst>
                                        <p:tav tm="0">
                                          <p:val>
                                            <p:strVal val="#ppt_y"/>
                                          </p:val>
                                        </p:tav>
                                        <p:tav tm="100000">
                                          <p:val>
                                            <p:strVal val="#ppt_y"/>
                                          </p:val>
                                        </p:tav>
                                      </p:tavLst>
                                    </p:anim>
                                  </p:childTnLst>
                                </p:cTn>
                              </p:par>
                              <p:par>
                                <p:cTn id="211" presetID="2" presetClass="entr" presetSubtype="2" fill="hold" grpId="0" nodeType="withEffect">
                                  <p:stCondLst>
                                    <p:cond delay="0"/>
                                  </p:stCondLst>
                                  <p:childTnLst>
                                    <p:set>
                                      <p:cBhvr>
                                        <p:cTn id="212" dur="1" fill="hold">
                                          <p:stCondLst>
                                            <p:cond delay="0"/>
                                          </p:stCondLst>
                                        </p:cTn>
                                        <p:tgtEl>
                                          <p:spTgt spid="56"/>
                                        </p:tgtEl>
                                        <p:attrNameLst>
                                          <p:attrName>style.visibility</p:attrName>
                                        </p:attrNameLst>
                                      </p:cBhvr>
                                      <p:to>
                                        <p:strVal val="visible"/>
                                      </p:to>
                                    </p:set>
                                    <p:anim calcmode="lin" valueType="num">
                                      <p:cBhvr additive="base">
                                        <p:cTn id="213" dur="2000" fill="hold"/>
                                        <p:tgtEl>
                                          <p:spTgt spid="56"/>
                                        </p:tgtEl>
                                        <p:attrNameLst>
                                          <p:attrName>ppt_x</p:attrName>
                                        </p:attrNameLst>
                                      </p:cBhvr>
                                      <p:tavLst>
                                        <p:tav tm="0">
                                          <p:val>
                                            <p:strVal val="1+#ppt_w/2"/>
                                          </p:val>
                                        </p:tav>
                                        <p:tav tm="100000">
                                          <p:val>
                                            <p:strVal val="#ppt_x"/>
                                          </p:val>
                                        </p:tav>
                                      </p:tavLst>
                                    </p:anim>
                                    <p:anim calcmode="lin" valueType="num">
                                      <p:cBhvr additive="base">
                                        <p:cTn id="214" dur="2000" fill="hold"/>
                                        <p:tgtEl>
                                          <p:spTgt spid="56"/>
                                        </p:tgtEl>
                                        <p:attrNameLst>
                                          <p:attrName>ppt_y</p:attrName>
                                        </p:attrNameLst>
                                      </p:cBhvr>
                                      <p:tavLst>
                                        <p:tav tm="0">
                                          <p:val>
                                            <p:strVal val="#ppt_y"/>
                                          </p:val>
                                        </p:tav>
                                        <p:tav tm="100000">
                                          <p:val>
                                            <p:strVal val="#ppt_y"/>
                                          </p:val>
                                        </p:tav>
                                      </p:tavLst>
                                    </p:anim>
                                  </p:childTnLst>
                                </p:cTn>
                              </p:par>
                              <p:par>
                                <p:cTn id="215" presetID="2" presetClass="entr" presetSubtype="2" fill="hold" grpId="0" nodeType="withEffect">
                                  <p:stCondLst>
                                    <p:cond delay="0"/>
                                  </p:stCondLst>
                                  <p:childTnLst>
                                    <p:set>
                                      <p:cBhvr>
                                        <p:cTn id="216" dur="1" fill="hold">
                                          <p:stCondLst>
                                            <p:cond delay="0"/>
                                          </p:stCondLst>
                                        </p:cTn>
                                        <p:tgtEl>
                                          <p:spTgt spid="57"/>
                                        </p:tgtEl>
                                        <p:attrNameLst>
                                          <p:attrName>style.visibility</p:attrName>
                                        </p:attrNameLst>
                                      </p:cBhvr>
                                      <p:to>
                                        <p:strVal val="visible"/>
                                      </p:to>
                                    </p:set>
                                    <p:anim calcmode="lin" valueType="num">
                                      <p:cBhvr additive="base">
                                        <p:cTn id="217" dur="2000" fill="hold"/>
                                        <p:tgtEl>
                                          <p:spTgt spid="57"/>
                                        </p:tgtEl>
                                        <p:attrNameLst>
                                          <p:attrName>ppt_x</p:attrName>
                                        </p:attrNameLst>
                                      </p:cBhvr>
                                      <p:tavLst>
                                        <p:tav tm="0">
                                          <p:val>
                                            <p:strVal val="1+#ppt_w/2"/>
                                          </p:val>
                                        </p:tav>
                                        <p:tav tm="100000">
                                          <p:val>
                                            <p:strVal val="#ppt_x"/>
                                          </p:val>
                                        </p:tav>
                                      </p:tavLst>
                                    </p:anim>
                                    <p:anim calcmode="lin" valueType="num">
                                      <p:cBhvr additive="base">
                                        <p:cTn id="218" dur="2000" fill="hold"/>
                                        <p:tgtEl>
                                          <p:spTgt spid="57"/>
                                        </p:tgtEl>
                                        <p:attrNameLst>
                                          <p:attrName>ppt_y</p:attrName>
                                        </p:attrNameLst>
                                      </p:cBhvr>
                                      <p:tavLst>
                                        <p:tav tm="0">
                                          <p:val>
                                            <p:strVal val="#ppt_y"/>
                                          </p:val>
                                        </p:tav>
                                        <p:tav tm="100000">
                                          <p:val>
                                            <p:strVal val="#ppt_y"/>
                                          </p:val>
                                        </p:tav>
                                      </p:tavLst>
                                    </p:anim>
                                  </p:childTnLst>
                                </p:cTn>
                              </p:par>
                              <p:par>
                                <p:cTn id="219" presetID="2" presetClass="entr" presetSubtype="2" fill="hold" grpId="0" nodeType="withEffect">
                                  <p:stCondLst>
                                    <p:cond delay="0"/>
                                  </p:stCondLst>
                                  <p:childTnLst>
                                    <p:set>
                                      <p:cBhvr>
                                        <p:cTn id="220" dur="1" fill="hold">
                                          <p:stCondLst>
                                            <p:cond delay="0"/>
                                          </p:stCondLst>
                                        </p:cTn>
                                        <p:tgtEl>
                                          <p:spTgt spid="58"/>
                                        </p:tgtEl>
                                        <p:attrNameLst>
                                          <p:attrName>style.visibility</p:attrName>
                                        </p:attrNameLst>
                                      </p:cBhvr>
                                      <p:to>
                                        <p:strVal val="visible"/>
                                      </p:to>
                                    </p:set>
                                    <p:anim calcmode="lin" valueType="num">
                                      <p:cBhvr additive="base">
                                        <p:cTn id="221" dur="2000" fill="hold"/>
                                        <p:tgtEl>
                                          <p:spTgt spid="58"/>
                                        </p:tgtEl>
                                        <p:attrNameLst>
                                          <p:attrName>ppt_x</p:attrName>
                                        </p:attrNameLst>
                                      </p:cBhvr>
                                      <p:tavLst>
                                        <p:tav tm="0">
                                          <p:val>
                                            <p:strVal val="1+#ppt_w/2"/>
                                          </p:val>
                                        </p:tav>
                                        <p:tav tm="100000">
                                          <p:val>
                                            <p:strVal val="#ppt_x"/>
                                          </p:val>
                                        </p:tav>
                                      </p:tavLst>
                                    </p:anim>
                                    <p:anim calcmode="lin" valueType="num">
                                      <p:cBhvr additive="base">
                                        <p:cTn id="222" dur="2000" fill="hold"/>
                                        <p:tgtEl>
                                          <p:spTgt spid="58"/>
                                        </p:tgtEl>
                                        <p:attrNameLst>
                                          <p:attrName>ppt_y</p:attrName>
                                        </p:attrNameLst>
                                      </p:cBhvr>
                                      <p:tavLst>
                                        <p:tav tm="0">
                                          <p:val>
                                            <p:strVal val="#ppt_y"/>
                                          </p:val>
                                        </p:tav>
                                        <p:tav tm="100000">
                                          <p:val>
                                            <p:strVal val="#ppt_y"/>
                                          </p:val>
                                        </p:tav>
                                      </p:tavLst>
                                    </p:anim>
                                  </p:childTnLst>
                                </p:cTn>
                              </p:par>
                              <p:par>
                                <p:cTn id="223" presetID="8" presetClass="emph" presetSubtype="0" fill="hold" grpId="1" nodeType="withEffect">
                                  <p:stCondLst>
                                    <p:cond delay="0"/>
                                  </p:stCondLst>
                                  <p:childTnLst>
                                    <p:animRot by="21600000">
                                      <p:cBhvr>
                                        <p:cTn id="224" dur="2000" fill="hold"/>
                                        <p:tgtEl>
                                          <p:spTgt spid="5"/>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6"/>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7"/>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8"/>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9"/>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0"/>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1"/>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2"/>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3"/>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4"/>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16"/>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17"/>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18"/>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19"/>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0"/>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1"/>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2"/>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3"/>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4"/>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25"/>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26"/>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27"/>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28"/>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29"/>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30"/>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1"/>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32"/>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33"/>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34"/>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35"/>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36"/>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37"/>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38"/>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39"/>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40"/>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41"/>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42"/>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43"/>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44"/>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45"/>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46"/>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47"/>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48"/>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49"/>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50"/>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51"/>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52"/>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53"/>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54"/>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55"/>
                                        </p:tgtEl>
                                        <p:attrNameLst>
                                          <p:attrName>r</p:attrName>
                                        </p:attrNameLst>
                                      </p:cBhvr>
                                    </p:animRot>
                                  </p:childTnLst>
                                </p:cTn>
                              </p:par>
                              <p:par>
                                <p:cTn id="325" presetID="8" presetClass="emph" presetSubtype="0" fill="hold" grpId="1" nodeType="withEffect">
                                  <p:stCondLst>
                                    <p:cond delay="0"/>
                                  </p:stCondLst>
                                  <p:childTnLst>
                                    <p:animRot by="21600000">
                                      <p:cBhvr>
                                        <p:cTn id="326" dur="2000" fill="hold"/>
                                        <p:tgtEl>
                                          <p:spTgt spid="56"/>
                                        </p:tgtEl>
                                        <p:attrNameLst>
                                          <p:attrName>r</p:attrName>
                                        </p:attrNameLst>
                                      </p:cBhvr>
                                    </p:animRot>
                                  </p:childTnLst>
                                </p:cTn>
                              </p:par>
                              <p:par>
                                <p:cTn id="327" presetID="8" presetClass="emph" presetSubtype="0" fill="hold" grpId="1" nodeType="withEffect">
                                  <p:stCondLst>
                                    <p:cond delay="0"/>
                                  </p:stCondLst>
                                  <p:childTnLst>
                                    <p:animRot by="21600000">
                                      <p:cBhvr>
                                        <p:cTn id="328" dur="2000" fill="hold"/>
                                        <p:tgtEl>
                                          <p:spTgt spid="57"/>
                                        </p:tgtEl>
                                        <p:attrNameLst>
                                          <p:attrName>r</p:attrName>
                                        </p:attrNameLst>
                                      </p:cBhvr>
                                    </p:animRot>
                                  </p:childTnLst>
                                </p:cTn>
                              </p:par>
                              <p:par>
                                <p:cTn id="329" presetID="8" presetClass="emph" presetSubtype="0" fill="hold" grpId="1" nodeType="withEffect">
                                  <p:stCondLst>
                                    <p:cond delay="0"/>
                                  </p:stCondLst>
                                  <p:childTnLst>
                                    <p:animRot by="21600000">
                                      <p:cBhvr>
                                        <p:cTn id="330" dur="2000" fill="hold"/>
                                        <p:tgtEl>
                                          <p:spTgt spid="58"/>
                                        </p:tgtEl>
                                        <p:attrNameLst>
                                          <p:attrName>r</p:attrName>
                                        </p:attrNameLst>
                                      </p:cBhvr>
                                    </p:animRot>
                                  </p:childTnLst>
                                </p:cTn>
                              </p:par>
                            </p:childTnLst>
                          </p:cTn>
                        </p:par>
                        <p:par>
                          <p:cTn id="331" fill="hold">
                            <p:stCondLst>
                              <p:cond delay="2000"/>
                            </p:stCondLst>
                            <p:childTnLst>
                              <p:par>
                                <p:cTn id="332" presetID="2" presetClass="exit" presetSubtype="2" fill="hold" grpId="2" nodeType="afterEffect">
                                  <p:stCondLst>
                                    <p:cond delay="0"/>
                                  </p:stCondLst>
                                  <p:childTnLst>
                                    <p:anim calcmode="lin" valueType="num">
                                      <p:cBhvr additive="base">
                                        <p:cTn id="333" dur="2000"/>
                                        <p:tgtEl>
                                          <p:spTgt spid="5"/>
                                        </p:tgtEl>
                                        <p:attrNameLst>
                                          <p:attrName>ppt_x</p:attrName>
                                        </p:attrNameLst>
                                      </p:cBhvr>
                                      <p:tavLst>
                                        <p:tav tm="0">
                                          <p:val>
                                            <p:strVal val="ppt_x"/>
                                          </p:val>
                                        </p:tav>
                                        <p:tav tm="100000">
                                          <p:val>
                                            <p:strVal val="1+ppt_w/2"/>
                                          </p:val>
                                        </p:tav>
                                      </p:tavLst>
                                    </p:anim>
                                    <p:anim calcmode="lin" valueType="num">
                                      <p:cBhvr additive="base">
                                        <p:cTn id="334" dur="2000"/>
                                        <p:tgtEl>
                                          <p:spTgt spid="5"/>
                                        </p:tgtEl>
                                        <p:attrNameLst>
                                          <p:attrName>ppt_y</p:attrName>
                                        </p:attrNameLst>
                                      </p:cBhvr>
                                      <p:tavLst>
                                        <p:tav tm="0">
                                          <p:val>
                                            <p:strVal val="ppt_y"/>
                                          </p:val>
                                        </p:tav>
                                        <p:tav tm="100000">
                                          <p:val>
                                            <p:strVal val="ppt_y"/>
                                          </p:val>
                                        </p:tav>
                                      </p:tavLst>
                                    </p:anim>
                                    <p:set>
                                      <p:cBhvr>
                                        <p:cTn id="335" dur="1" fill="hold">
                                          <p:stCondLst>
                                            <p:cond delay="1999"/>
                                          </p:stCondLst>
                                        </p:cTn>
                                        <p:tgtEl>
                                          <p:spTgt spid="5"/>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1+ppt_w/2"/>
                                          </p:val>
                                        </p:tav>
                                      </p:tavLst>
                                    </p:anim>
                                    <p:anim calcmode="lin" valueType="num">
                                      <p:cBhvr additive="base">
                                        <p:cTn id="338" dur="2000"/>
                                        <p:tgtEl>
                                          <p:spTgt spid="6"/>
                                        </p:tgtEl>
                                        <p:attrNameLst>
                                          <p:attrName>ppt_y</p:attrName>
                                        </p:attrNameLst>
                                      </p:cBhvr>
                                      <p:tavLst>
                                        <p:tav tm="0">
                                          <p:val>
                                            <p:strVal val="ppt_y"/>
                                          </p:val>
                                        </p:tav>
                                        <p:tav tm="100000">
                                          <p:val>
                                            <p:strVal val="ppt_y"/>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1+ppt_w/2"/>
                                          </p:val>
                                        </p:tav>
                                      </p:tavLst>
                                    </p:anim>
                                    <p:anim calcmode="lin" valueType="num">
                                      <p:cBhvr additive="base">
                                        <p:cTn id="342" dur="2000"/>
                                        <p:tgtEl>
                                          <p:spTgt spid="7"/>
                                        </p:tgtEl>
                                        <p:attrNameLst>
                                          <p:attrName>ppt_y</p:attrName>
                                        </p:attrNameLst>
                                      </p:cBhvr>
                                      <p:tavLst>
                                        <p:tav tm="0">
                                          <p:val>
                                            <p:strVal val="ppt_y"/>
                                          </p:val>
                                        </p:tav>
                                        <p:tav tm="100000">
                                          <p:val>
                                            <p:strVal val="ppt_y"/>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8"/>
                                        </p:tgtEl>
                                        <p:attrNameLst>
                                          <p:attrName>ppt_x</p:attrName>
                                        </p:attrNameLst>
                                      </p:cBhvr>
                                      <p:tavLst>
                                        <p:tav tm="0">
                                          <p:val>
                                            <p:strVal val="ppt_x"/>
                                          </p:val>
                                        </p:tav>
                                        <p:tav tm="100000">
                                          <p:val>
                                            <p:strVal val="1+ppt_w/2"/>
                                          </p:val>
                                        </p:tav>
                                      </p:tavLst>
                                    </p:anim>
                                    <p:anim calcmode="lin" valueType="num">
                                      <p:cBhvr additive="base">
                                        <p:cTn id="346" dur="2000"/>
                                        <p:tgtEl>
                                          <p:spTgt spid="8"/>
                                        </p:tgtEl>
                                        <p:attrNameLst>
                                          <p:attrName>ppt_y</p:attrName>
                                        </p:attrNameLst>
                                      </p:cBhvr>
                                      <p:tavLst>
                                        <p:tav tm="0">
                                          <p:val>
                                            <p:strVal val="ppt_y"/>
                                          </p:val>
                                        </p:tav>
                                        <p:tav tm="100000">
                                          <p:val>
                                            <p:strVal val="ppt_y"/>
                                          </p:val>
                                        </p:tav>
                                      </p:tavLst>
                                    </p:anim>
                                    <p:set>
                                      <p:cBhvr>
                                        <p:cTn id="347" dur="1" fill="hold">
                                          <p:stCondLst>
                                            <p:cond delay="1999"/>
                                          </p:stCondLst>
                                        </p:cTn>
                                        <p:tgtEl>
                                          <p:spTgt spid="8"/>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9"/>
                                        </p:tgtEl>
                                        <p:attrNameLst>
                                          <p:attrName>ppt_x</p:attrName>
                                        </p:attrNameLst>
                                      </p:cBhvr>
                                      <p:tavLst>
                                        <p:tav tm="0">
                                          <p:val>
                                            <p:strVal val="ppt_x"/>
                                          </p:val>
                                        </p:tav>
                                        <p:tav tm="100000">
                                          <p:val>
                                            <p:strVal val="1+ppt_w/2"/>
                                          </p:val>
                                        </p:tav>
                                      </p:tavLst>
                                    </p:anim>
                                    <p:anim calcmode="lin" valueType="num">
                                      <p:cBhvr additive="base">
                                        <p:cTn id="350" dur="2000"/>
                                        <p:tgtEl>
                                          <p:spTgt spid="9"/>
                                        </p:tgtEl>
                                        <p:attrNameLst>
                                          <p:attrName>ppt_y</p:attrName>
                                        </p:attrNameLst>
                                      </p:cBhvr>
                                      <p:tavLst>
                                        <p:tav tm="0">
                                          <p:val>
                                            <p:strVal val="ppt_y"/>
                                          </p:val>
                                        </p:tav>
                                        <p:tav tm="100000">
                                          <p:val>
                                            <p:strVal val="ppt_y"/>
                                          </p:val>
                                        </p:tav>
                                      </p:tavLst>
                                    </p:anim>
                                    <p:set>
                                      <p:cBhvr>
                                        <p:cTn id="351" dur="1" fill="hold">
                                          <p:stCondLst>
                                            <p:cond delay="1999"/>
                                          </p:stCondLst>
                                        </p:cTn>
                                        <p:tgtEl>
                                          <p:spTgt spid="9"/>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10"/>
                                        </p:tgtEl>
                                        <p:attrNameLst>
                                          <p:attrName>ppt_x</p:attrName>
                                        </p:attrNameLst>
                                      </p:cBhvr>
                                      <p:tavLst>
                                        <p:tav tm="0">
                                          <p:val>
                                            <p:strVal val="ppt_x"/>
                                          </p:val>
                                        </p:tav>
                                        <p:tav tm="100000">
                                          <p:val>
                                            <p:strVal val="1+ppt_w/2"/>
                                          </p:val>
                                        </p:tav>
                                      </p:tavLst>
                                    </p:anim>
                                    <p:anim calcmode="lin" valueType="num">
                                      <p:cBhvr additive="base">
                                        <p:cTn id="354" dur="2000"/>
                                        <p:tgtEl>
                                          <p:spTgt spid="10"/>
                                        </p:tgtEl>
                                        <p:attrNameLst>
                                          <p:attrName>ppt_y</p:attrName>
                                        </p:attrNameLst>
                                      </p:cBhvr>
                                      <p:tavLst>
                                        <p:tav tm="0">
                                          <p:val>
                                            <p:strVal val="ppt_y"/>
                                          </p:val>
                                        </p:tav>
                                        <p:tav tm="100000">
                                          <p:val>
                                            <p:strVal val="ppt_y"/>
                                          </p:val>
                                        </p:tav>
                                      </p:tavLst>
                                    </p:anim>
                                    <p:set>
                                      <p:cBhvr>
                                        <p:cTn id="355" dur="1" fill="hold">
                                          <p:stCondLst>
                                            <p:cond delay="1999"/>
                                          </p:stCondLst>
                                        </p:cTn>
                                        <p:tgtEl>
                                          <p:spTgt spid="10"/>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11"/>
                                        </p:tgtEl>
                                        <p:attrNameLst>
                                          <p:attrName>ppt_x</p:attrName>
                                        </p:attrNameLst>
                                      </p:cBhvr>
                                      <p:tavLst>
                                        <p:tav tm="0">
                                          <p:val>
                                            <p:strVal val="ppt_x"/>
                                          </p:val>
                                        </p:tav>
                                        <p:tav tm="100000">
                                          <p:val>
                                            <p:strVal val="1+ppt_w/2"/>
                                          </p:val>
                                        </p:tav>
                                      </p:tavLst>
                                    </p:anim>
                                    <p:anim calcmode="lin" valueType="num">
                                      <p:cBhvr additive="base">
                                        <p:cTn id="358" dur="2000"/>
                                        <p:tgtEl>
                                          <p:spTgt spid="11"/>
                                        </p:tgtEl>
                                        <p:attrNameLst>
                                          <p:attrName>ppt_y</p:attrName>
                                        </p:attrNameLst>
                                      </p:cBhvr>
                                      <p:tavLst>
                                        <p:tav tm="0">
                                          <p:val>
                                            <p:strVal val="ppt_y"/>
                                          </p:val>
                                        </p:tav>
                                        <p:tav tm="100000">
                                          <p:val>
                                            <p:strVal val="ppt_y"/>
                                          </p:val>
                                        </p:tav>
                                      </p:tavLst>
                                    </p:anim>
                                    <p:set>
                                      <p:cBhvr>
                                        <p:cTn id="359" dur="1" fill="hold">
                                          <p:stCondLst>
                                            <p:cond delay="1999"/>
                                          </p:stCondLst>
                                        </p:cTn>
                                        <p:tgtEl>
                                          <p:spTgt spid="11"/>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12"/>
                                        </p:tgtEl>
                                        <p:attrNameLst>
                                          <p:attrName>ppt_x</p:attrName>
                                        </p:attrNameLst>
                                      </p:cBhvr>
                                      <p:tavLst>
                                        <p:tav tm="0">
                                          <p:val>
                                            <p:strVal val="ppt_x"/>
                                          </p:val>
                                        </p:tav>
                                        <p:tav tm="100000">
                                          <p:val>
                                            <p:strVal val="1+ppt_w/2"/>
                                          </p:val>
                                        </p:tav>
                                      </p:tavLst>
                                    </p:anim>
                                    <p:anim calcmode="lin" valueType="num">
                                      <p:cBhvr additive="base">
                                        <p:cTn id="362" dur="2000"/>
                                        <p:tgtEl>
                                          <p:spTgt spid="12"/>
                                        </p:tgtEl>
                                        <p:attrNameLst>
                                          <p:attrName>ppt_y</p:attrName>
                                        </p:attrNameLst>
                                      </p:cBhvr>
                                      <p:tavLst>
                                        <p:tav tm="0">
                                          <p:val>
                                            <p:strVal val="ppt_y"/>
                                          </p:val>
                                        </p:tav>
                                        <p:tav tm="100000">
                                          <p:val>
                                            <p:strVal val="ppt_y"/>
                                          </p:val>
                                        </p:tav>
                                      </p:tavLst>
                                    </p:anim>
                                    <p:set>
                                      <p:cBhvr>
                                        <p:cTn id="363" dur="1" fill="hold">
                                          <p:stCondLst>
                                            <p:cond delay="1999"/>
                                          </p:stCondLst>
                                        </p:cTn>
                                        <p:tgtEl>
                                          <p:spTgt spid="12"/>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13"/>
                                        </p:tgtEl>
                                        <p:attrNameLst>
                                          <p:attrName>ppt_x</p:attrName>
                                        </p:attrNameLst>
                                      </p:cBhvr>
                                      <p:tavLst>
                                        <p:tav tm="0">
                                          <p:val>
                                            <p:strVal val="ppt_x"/>
                                          </p:val>
                                        </p:tav>
                                        <p:tav tm="100000">
                                          <p:val>
                                            <p:strVal val="1+ppt_w/2"/>
                                          </p:val>
                                        </p:tav>
                                      </p:tavLst>
                                    </p:anim>
                                    <p:anim calcmode="lin" valueType="num">
                                      <p:cBhvr additive="base">
                                        <p:cTn id="366" dur="2000"/>
                                        <p:tgtEl>
                                          <p:spTgt spid="13"/>
                                        </p:tgtEl>
                                        <p:attrNameLst>
                                          <p:attrName>ppt_y</p:attrName>
                                        </p:attrNameLst>
                                      </p:cBhvr>
                                      <p:tavLst>
                                        <p:tav tm="0">
                                          <p:val>
                                            <p:strVal val="ppt_y"/>
                                          </p:val>
                                        </p:tav>
                                        <p:tav tm="100000">
                                          <p:val>
                                            <p:strVal val="ppt_y"/>
                                          </p:val>
                                        </p:tav>
                                      </p:tavLst>
                                    </p:anim>
                                    <p:set>
                                      <p:cBhvr>
                                        <p:cTn id="367" dur="1" fill="hold">
                                          <p:stCondLst>
                                            <p:cond delay="1999"/>
                                          </p:stCondLst>
                                        </p:cTn>
                                        <p:tgtEl>
                                          <p:spTgt spid="13"/>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14"/>
                                        </p:tgtEl>
                                        <p:attrNameLst>
                                          <p:attrName>ppt_x</p:attrName>
                                        </p:attrNameLst>
                                      </p:cBhvr>
                                      <p:tavLst>
                                        <p:tav tm="0">
                                          <p:val>
                                            <p:strVal val="ppt_x"/>
                                          </p:val>
                                        </p:tav>
                                        <p:tav tm="100000">
                                          <p:val>
                                            <p:strVal val="1+ppt_w/2"/>
                                          </p:val>
                                        </p:tav>
                                      </p:tavLst>
                                    </p:anim>
                                    <p:anim calcmode="lin" valueType="num">
                                      <p:cBhvr additive="base">
                                        <p:cTn id="370" dur="2000"/>
                                        <p:tgtEl>
                                          <p:spTgt spid="14"/>
                                        </p:tgtEl>
                                        <p:attrNameLst>
                                          <p:attrName>ppt_y</p:attrName>
                                        </p:attrNameLst>
                                      </p:cBhvr>
                                      <p:tavLst>
                                        <p:tav tm="0">
                                          <p:val>
                                            <p:strVal val="ppt_y"/>
                                          </p:val>
                                        </p:tav>
                                        <p:tav tm="100000">
                                          <p:val>
                                            <p:strVal val="ppt_y"/>
                                          </p:val>
                                        </p:tav>
                                      </p:tavLst>
                                    </p:anim>
                                    <p:set>
                                      <p:cBhvr>
                                        <p:cTn id="371" dur="1" fill="hold">
                                          <p:stCondLst>
                                            <p:cond delay="1999"/>
                                          </p:stCondLst>
                                        </p:cTn>
                                        <p:tgtEl>
                                          <p:spTgt spid="14"/>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2000"/>
                                        <p:tgtEl>
                                          <p:spTgt spid="15"/>
                                        </p:tgtEl>
                                        <p:attrNameLst>
                                          <p:attrName>ppt_x</p:attrName>
                                        </p:attrNameLst>
                                      </p:cBhvr>
                                      <p:tavLst>
                                        <p:tav tm="0">
                                          <p:val>
                                            <p:strVal val="ppt_x"/>
                                          </p:val>
                                        </p:tav>
                                        <p:tav tm="100000">
                                          <p:val>
                                            <p:strVal val="1+ppt_w/2"/>
                                          </p:val>
                                        </p:tav>
                                      </p:tavLst>
                                    </p:anim>
                                    <p:anim calcmode="lin" valueType="num">
                                      <p:cBhvr additive="base">
                                        <p:cTn id="374" dur="2000"/>
                                        <p:tgtEl>
                                          <p:spTgt spid="15"/>
                                        </p:tgtEl>
                                        <p:attrNameLst>
                                          <p:attrName>ppt_y</p:attrName>
                                        </p:attrNameLst>
                                      </p:cBhvr>
                                      <p:tavLst>
                                        <p:tav tm="0">
                                          <p:val>
                                            <p:strVal val="ppt_y"/>
                                          </p:val>
                                        </p:tav>
                                        <p:tav tm="100000">
                                          <p:val>
                                            <p:strVal val="ppt_y"/>
                                          </p:val>
                                        </p:tav>
                                      </p:tavLst>
                                    </p:anim>
                                    <p:set>
                                      <p:cBhvr>
                                        <p:cTn id="375" dur="1" fill="hold">
                                          <p:stCondLst>
                                            <p:cond delay="1999"/>
                                          </p:stCondLst>
                                        </p:cTn>
                                        <p:tgtEl>
                                          <p:spTgt spid="15"/>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2000"/>
                                        <p:tgtEl>
                                          <p:spTgt spid="16"/>
                                        </p:tgtEl>
                                        <p:attrNameLst>
                                          <p:attrName>ppt_x</p:attrName>
                                        </p:attrNameLst>
                                      </p:cBhvr>
                                      <p:tavLst>
                                        <p:tav tm="0">
                                          <p:val>
                                            <p:strVal val="ppt_x"/>
                                          </p:val>
                                        </p:tav>
                                        <p:tav tm="100000">
                                          <p:val>
                                            <p:strVal val="1+ppt_w/2"/>
                                          </p:val>
                                        </p:tav>
                                      </p:tavLst>
                                    </p:anim>
                                    <p:anim calcmode="lin" valueType="num">
                                      <p:cBhvr additive="base">
                                        <p:cTn id="378" dur="2000"/>
                                        <p:tgtEl>
                                          <p:spTgt spid="16"/>
                                        </p:tgtEl>
                                        <p:attrNameLst>
                                          <p:attrName>ppt_y</p:attrName>
                                        </p:attrNameLst>
                                      </p:cBhvr>
                                      <p:tavLst>
                                        <p:tav tm="0">
                                          <p:val>
                                            <p:strVal val="ppt_y"/>
                                          </p:val>
                                        </p:tav>
                                        <p:tav tm="100000">
                                          <p:val>
                                            <p:strVal val="ppt_y"/>
                                          </p:val>
                                        </p:tav>
                                      </p:tavLst>
                                    </p:anim>
                                    <p:set>
                                      <p:cBhvr>
                                        <p:cTn id="379" dur="1" fill="hold">
                                          <p:stCondLst>
                                            <p:cond delay="1999"/>
                                          </p:stCondLst>
                                        </p:cTn>
                                        <p:tgtEl>
                                          <p:spTgt spid="16"/>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2000"/>
                                        <p:tgtEl>
                                          <p:spTgt spid="17"/>
                                        </p:tgtEl>
                                        <p:attrNameLst>
                                          <p:attrName>ppt_x</p:attrName>
                                        </p:attrNameLst>
                                      </p:cBhvr>
                                      <p:tavLst>
                                        <p:tav tm="0">
                                          <p:val>
                                            <p:strVal val="ppt_x"/>
                                          </p:val>
                                        </p:tav>
                                        <p:tav tm="100000">
                                          <p:val>
                                            <p:strVal val="1+ppt_w/2"/>
                                          </p:val>
                                        </p:tav>
                                      </p:tavLst>
                                    </p:anim>
                                    <p:anim calcmode="lin" valueType="num">
                                      <p:cBhvr additive="base">
                                        <p:cTn id="382" dur="2000"/>
                                        <p:tgtEl>
                                          <p:spTgt spid="17"/>
                                        </p:tgtEl>
                                        <p:attrNameLst>
                                          <p:attrName>ppt_y</p:attrName>
                                        </p:attrNameLst>
                                      </p:cBhvr>
                                      <p:tavLst>
                                        <p:tav tm="0">
                                          <p:val>
                                            <p:strVal val="ppt_y"/>
                                          </p:val>
                                        </p:tav>
                                        <p:tav tm="100000">
                                          <p:val>
                                            <p:strVal val="ppt_y"/>
                                          </p:val>
                                        </p:tav>
                                      </p:tavLst>
                                    </p:anim>
                                    <p:set>
                                      <p:cBhvr>
                                        <p:cTn id="383" dur="1" fill="hold">
                                          <p:stCondLst>
                                            <p:cond delay="1999"/>
                                          </p:stCondLst>
                                        </p:cTn>
                                        <p:tgtEl>
                                          <p:spTgt spid="17"/>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2000"/>
                                        <p:tgtEl>
                                          <p:spTgt spid="18"/>
                                        </p:tgtEl>
                                        <p:attrNameLst>
                                          <p:attrName>ppt_x</p:attrName>
                                        </p:attrNameLst>
                                      </p:cBhvr>
                                      <p:tavLst>
                                        <p:tav tm="0">
                                          <p:val>
                                            <p:strVal val="ppt_x"/>
                                          </p:val>
                                        </p:tav>
                                        <p:tav tm="100000">
                                          <p:val>
                                            <p:strVal val="1+ppt_w/2"/>
                                          </p:val>
                                        </p:tav>
                                      </p:tavLst>
                                    </p:anim>
                                    <p:anim calcmode="lin" valueType="num">
                                      <p:cBhvr additive="base">
                                        <p:cTn id="386" dur="2000"/>
                                        <p:tgtEl>
                                          <p:spTgt spid="18"/>
                                        </p:tgtEl>
                                        <p:attrNameLst>
                                          <p:attrName>ppt_y</p:attrName>
                                        </p:attrNameLst>
                                      </p:cBhvr>
                                      <p:tavLst>
                                        <p:tav tm="0">
                                          <p:val>
                                            <p:strVal val="ppt_y"/>
                                          </p:val>
                                        </p:tav>
                                        <p:tav tm="100000">
                                          <p:val>
                                            <p:strVal val="ppt_y"/>
                                          </p:val>
                                        </p:tav>
                                      </p:tavLst>
                                    </p:anim>
                                    <p:set>
                                      <p:cBhvr>
                                        <p:cTn id="387" dur="1" fill="hold">
                                          <p:stCondLst>
                                            <p:cond delay="1999"/>
                                          </p:stCondLst>
                                        </p:cTn>
                                        <p:tgtEl>
                                          <p:spTgt spid="18"/>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2000"/>
                                        <p:tgtEl>
                                          <p:spTgt spid="19"/>
                                        </p:tgtEl>
                                        <p:attrNameLst>
                                          <p:attrName>ppt_x</p:attrName>
                                        </p:attrNameLst>
                                      </p:cBhvr>
                                      <p:tavLst>
                                        <p:tav tm="0">
                                          <p:val>
                                            <p:strVal val="ppt_x"/>
                                          </p:val>
                                        </p:tav>
                                        <p:tav tm="100000">
                                          <p:val>
                                            <p:strVal val="1+ppt_w/2"/>
                                          </p:val>
                                        </p:tav>
                                      </p:tavLst>
                                    </p:anim>
                                    <p:anim calcmode="lin" valueType="num">
                                      <p:cBhvr additive="base">
                                        <p:cTn id="390" dur="2000"/>
                                        <p:tgtEl>
                                          <p:spTgt spid="19"/>
                                        </p:tgtEl>
                                        <p:attrNameLst>
                                          <p:attrName>ppt_y</p:attrName>
                                        </p:attrNameLst>
                                      </p:cBhvr>
                                      <p:tavLst>
                                        <p:tav tm="0">
                                          <p:val>
                                            <p:strVal val="ppt_y"/>
                                          </p:val>
                                        </p:tav>
                                        <p:tav tm="100000">
                                          <p:val>
                                            <p:strVal val="ppt_y"/>
                                          </p:val>
                                        </p:tav>
                                      </p:tavLst>
                                    </p:anim>
                                    <p:set>
                                      <p:cBhvr>
                                        <p:cTn id="391" dur="1" fill="hold">
                                          <p:stCondLst>
                                            <p:cond delay="1999"/>
                                          </p:stCondLst>
                                        </p:cTn>
                                        <p:tgtEl>
                                          <p:spTgt spid="19"/>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2000"/>
                                        <p:tgtEl>
                                          <p:spTgt spid="20"/>
                                        </p:tgtEl>
                                        <p:attrNameLst>
                                          <p:attrName>ppt_x</p:attrName>
                                        </p:attrNameLst>
                                      </p:cBhvr>
                                      <p:tavLst>
                                        <p:tav tm="0">
                                          <p:val>
                                            <p:strVal val="ppt_x"/>
                                          </p:val>
                                        </p:tav>
                                        <p:tav tm="100000">
                                          <p:val>
                                            <p:strVal val="1+ppt_w/2"/>
                                          </p:val>
                                        </p:tav>
                                      </p:tavLst>
                                    </p:anim>
                                    <p:anim calcmode="lin" valueType="num">
                                      <p:cBhvr additive="base">
                                        <p:cTn id="394" dur="2000"/>
                                        <p:tgtEl>
                                          <p:spTgt spid="20"/>
                                        </p:tgtEl>
                                        <p:attrNameLst>
                                          <p:attrName>ppt_y</p:attrName>
                                        </p:attrNameLst>
                                      </p:cBhvr>
                                      <p:tavLst>
                                        <p:tav tm="0">
                                          <p:val>
                                            <p:strVal val="ppt_y"/>
                                          </p:val>
                                        </p:tav>
                                        <p:tav tm="100000">
                                          <p:val>
                                            <p:strVal val="ppt_y"/>
                                          </p:val>
                                        </p:tav>
                                      </p:tavLst>
                                    </p:anim>
                                    <p:set>
                                      <p:cBhvr>
                                        <p:cTn id="395" dur="1" fill="hold">
                                          <p:stCondLst>
                                            <p:cond delay="1999"/>
                                          </p:stCondLst>
                                        </p:cTn>
                                        <p:tgtEl>
                                          <p:spTgt spid="20"/>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2000"/>
                                        <p:tgtEl>
                                          <p:spTgt spid="21"/>
                                        </p:tgtEl>
                                        <p:attrNameLst>
                                          <p:attrName>ppt_x</p:attrName>
                                        </p:attrNameLst>
                                      </p:cBhvr>
                                      <p:tavLst>
                                        <p:tav tm="0">
                                          <p:val>
                                            <p:strVal val="ppt_x"/>
                                          </p:val>
                                        </p:tav>
                                        <p:tav tm="100000">
                                          <p:val>
                                            <p:strVal val="1+ppt_w/2"/>
                                          </p:val>
                                        </p:tav>
                                      </p:tavLst>
                                    </p:anim>
                                    <p:anim calcmode="lin" valueType="num">
                                      <p:cBhvr additive="base">
                                        <p:cTn id="398" dur="2000"/>
                                        <p:tgtEl>
                                          <p:spTgt spid="21"/>
                                        </p:tgtEl>
                                        <p:attrNameLst>
                                          <p:attrName>ppt_y</p:attrName>
                                        </p:attrNameLst>
                                      </p:cBhvr>
                                      <p:tavLst>
                                        <p:tav tm="0">
                                          <p:val>
                                            <p:strVal val="ppt_y"/>
                                          </p:val>
                                        </p:tav>
                                        <p:tav tm="100000">
                                          <p:val>
                                            <p:strVal val="ppt_y"/>
                                          </p:val>
                                        </p:tav>
                                      </p:tavLst>
                                    </p:anim>
                                    <p:set>
                                      <p:cBhvr>
                                        <p:cTn id="399" dur="1" fill="hold">
                                          <p:stCondLst>
                                            <p:cond delay="1999"/>
                                          </p:stCondLst>
                                        </p:cTn>
                                        <p:tgtEl>
                                          <p:spTgt spid="21"/>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2000"/>
                                        <p:tgtEl>
                                          <p:spTgt spid="22"/>
                                        </p:tgtEl>
                                        <p:attrNameLst>
                                          <p:attrName>ppt_x</p:attrName>
                                        </p:attrNameLst>
                                      </p:cBhvr>
                                      <p:tavLst>
                                        <p:tav tm="0">
                                          <p:val>
                                            <p:strVal val="ppt_x"/>
                                          </p:val>
                                        </p:tav>
                                        <p:tav tm="100000">
                                          <p:val>
                                            <p:strVal val="1+ppt_w/2"/>
                                          </p:val>
                                        </p:tav>
                                      </p:tavLst>
                                    </p:anim>
                                    <p:anim calcmode="lin" valueType="num">
                                      <p:cBhvr additive="base">
                                        <p:cTn id="402" dur="2000"/>
                                        <p:tgtEl>
                                          <p:spTgt spid="22"/>
                                        </p:tgtEl>
                                        <p:attrNameLst>
                                          <p:attrName>ppt_y</p:attrName>
                                        </p:attrNameLst>
                                      </p:cBhvr>
                                      <p:tavLst>
                                        <p:tav tm="0">
                                          <p:val>
                                            <p:strVal val="ppt_y"/>
                                          </p:val>
                                        </p:tav>
                                        <p:tav tm="100000">
                                          <p:val>
                                            <p:strVal val="ppt_y"/>
                                          </p:val>
                                        </p:tav>
                                      </p:tavLst>
                                    </p:anim>
                                    <p:set>
                                      <p:cBhvr>
                                        <p:cTn id="403" dur="1" fill="hold">
                                          <p:stCondLst>
                                            <p:cond delay="1999"/>
                                          </p:stCondLst>
                                        </p:cTn>
                                        <p:tgtEl>
                                          <p:spTgt spid="22"/>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2000"/>
                                        <p:tgtEl>
                                          <p:spTgt spid="23"/>
                                        </p:tgtEl>
                                        <p:attrNameLst>
                                          <p:attrName>ppt_x</p:attrName>
                                        </p:attrNameLst>
                                      </p:cBhvr>
                                      <p:tavLst>
                                        <p:tav tm="0">
                                          <p:val>
                                            <p:strVal val="ppt_x"/>
                                          </p:val>
                                        </p:tav>
                                        <p:tav tm="100000">
                                          <p:val>
                                            <p:strVal val="1+ppt_w/2"/>
                                          </p:val>
                                        </p:tav>
                                      </p:tavLst>
                                    </p:anim>
                                    <p:anim calcmode="lin" valueType="num">
                                      <p:cBhvr additive="base">
                                        <p:cTn id="406" dur="2000"/>
                                        <p:tgtEl>
                                          <p:spTgt spid="23"/>
                                        </p:tgtEl>
                                        <p:attrNameLst>
                                          <p:attrName>ppt_y</p:attrName>
                                        </p:attrNameLst>
                                      </p:cBhvr>
                                      <p:tavLst>
                                        <p:tav tm="0">
                                          <p:val>
                                            <p:strVal val="ppt_y"/>
                                          </p:val>
                                        </p:tav>
                                        <p:tav tm="100000">
                                          <p:val>
                                            <p:strVal val="ppt_y"/>
                                          </p:val>
                                        </p:tav>
                                      </p:tavLst>
                                    </p:anim>
                                    <p:set>
                                      <p:cBhvr>
                                        <p:cTn id="407" dur="1" fill="hold">
                                          <p:stCondLst>
                                            <p:cond delay="1999"/>
                                          </p:stCondLst>
                                        </p:cTn>
                                        <p:tgtEl>
                                          <p:spTgt spid="23"/>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2000"/>
                                        <p:tgtEl>
                                          <p:spTgt spid="24"/>
                                        </p:tgtEl>
                                        <p:attrNameLst>
                                          <p:attrName>ppt_x</p:attrName>
                                        </p:attrNameLst>
                                      </p:cBhvr>
                                      <p:tavLst>
                                        <p:tav tm="0">
                                          <p:val>
                                            <p:strVal val="ppt_x"/>
                                          </p:val>
                                        </p:tav>
                                        <p:tav tm="100000">
                                          <p:val>
                                            <p:strVal val="1+ppt_w/2"/>
                                          </p:val>
                                        </p:tav>
                                      </p:tavLst>
                                    </p:anim>
                                    <p:anim calcmode="lin" valueType="num">
                                      <p:cBhvr additive="base">
                                        <p:cTn id="410" dur="2000"/>
                                        <p:tgtEl>
                                          <p:spTgt spid="24"/>
                                        </p:tgtEl>
                                        <p:attrNameLst>
                                          <p:attrName>ppt_y</p:attrName>
                                        </p:attrNameLst>
                                      </p:cBhvr>
                                      <p:tavLst>
                                        <p:tav tm="0">
                                          <p:val>
                                            <p:strVal val="ppt_y"/>
                                          </p:val>
                                        </p:tav>
                                        <p:tav tm="100000">
                                          <p:val>
                                            <p:strVal val="ppt_y"/>
                                          </p:val>
                                        </p:tav>
                                      </p:tavLst>
                                    </p:anim>
                                    <p:set>
                                      <p:cBhvr>
                                        <p:cTn id="411" dur="1" fill="hold">
                                          <p:stCondLst>
                                            <p:cond delay="1999"/>
                                          </p:stCondLst>
                                        </p:cTn>
                                        <p:tgtEl>
                                          <p:spTgt spid="24"/>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2000"/>
                                        <p:tgtEl>
                                          <p:spTgt spid="25"/>
                                        </p:tgtEl>
                                        <p:attrNameLst>
                                          <p:attrName>ppt_x</p:attrName>
                                        </p:attrNameLst>
                                      </p:cBhvr>
                                      <p:tavLst>
                                        <p:tav tm="0">
                                          <p:val>
                                            <p:strVal val="ppt_x"/>
                                          </p:val>
                                        </p:tav>
                                        <p:tav tm="100000">
                                          <p:val>
                                            <p:strVal val="1+ppt_w/2"/>
                                          </p:val>
                                        </p:tav>
                                      </p:tavLst>
                                    </p:anim>
                                    <p:anim calcmode="lin" valueType="num">
                                      <p:cBhvr additive="base">
                                        <p:cTn id="414" dur="2000"/>
                                        <p:tgtEl>
                                          <p:spTgt spid="25"/>
                                        </p:tgtEl>
                                        <p:attrNameLst>
                                          <p:attrName>ppt_y</p:attrName>
                                        </p:attrNameLst>
                                      </p:cBhvr>
                                      <p:tavLst>
                                        <p:tav tm="0">
                                          <p:val>
                                            <p:strVal val="ppt_y"/>
                                          </p:val>
                                        </p:tav>
                                        <p:tav tm="100000">
                                          <p:val>
                                            <p:strVal val="ppt_y"/>
                                          </p:val>
                                        </p:tav>
                                      </p:tavLst>
                                    </p:anim>
                                    <p:set>
                                      <p:cBhvr>
                                        <p:cTn id="415" dur="1" fill="hold">
                                          <p:stCondLst>
                                            <p:cond delay="1999"/>
                                          </p:stCondLst>
                                        </p:cTn>
                                        <p:tgtEl>
                                          <p:spTgt spid="25"/>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2000"/>
                                        <p:tgtEl>
                                          <p:spTgt spid="26"/>
                                        </p:tgtEl>
                                        <p:attrNameLst>
                                          <p:attrName>ppt_x</p:attrName>
                                        </p:attrNameLst>
                                      </p:cBhvr>
                                      <p:tavLst>
                                        <p:tav tm="0">
                                          <p:val>
                                            <p:strVal val="ppt_x"/>
                                          </p:val>
                                        </p:tav>
                                        <p:tav tm="100000">
                                          <p:val>
                                            <p:strVal val="1+ppt_w/2"/>
                                          </p:val>
                                        </p:tav>
                                      </p:tavLst>
                                    </p:anim>
                                    <p:anim calcmode="lin" valueType="num">
                                      <p:cBhvr additive="base">
                                        <p:cTn id="418" dur="2000"/>
                                        <p:tgtEl>
                                          <p:spTgt spid="26"/>
                                        </p:tgtEl>
                                        <p:attrNameLst>
                                          <p:attrName>ppt_y</p:attrName>
                                        </p:attrNameLst>
                                      </p:cBhvr>
                                      <p:tavLst>
                                        <p:tav tm="0">
                                          <p:val>
                                            <p:strVal val="ppt_y"/>
                                          </p:val>
                                        </p:tav>
                                        <p:tav tm="100000">
                                          <p:val>
                                            <p:strVal val="ppt_y"/>
                                          </p:val>
                                        </p:tav>
                                      </p:tavLst>
                                    </p:anim>
                                    <p:set>
                                      <p:cBhvr>
                                        <p:cTn id="419" dur="1" fill="hold">
                                          <p:stCondLst>
                                            <p:cond delay="1999"/>
                                          </p:stCondLst>
                                        </p:cTn>
                                        <p:tgtEl>
                                          <p:spTgt spid="26"/>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2000"/>
                                        <p:tgtEl>
                                          <p:spTgt spid="27"/>
                                        </p:tgtEl>
                                        <p:attrNameLst>
                                          <p:attrName>ppt_x</p:attrName>
                                        </p:attrNameLst>
                                      </p:cBhvr>
                                      <p:tavLst>
                                        <p:tav tm="0">
                                          <p:val>
                                            <p:strVal val="ppt_x"/>
                                          </p:val>
                                        </p:tav>
                                        <p:tav tm="100000">
                                          <p:val>
                                            <p:strVal val="1+ppt_w/2"/>
                                          </p:val>
                                        </p:tav>
                                      </p:tavLst>
                                    </p:anim>
                                    <p:anim calcmode="lin" valueType="num">
                                      <p:cBhvr additive="base">
                                        <p:cTn id="422" dur="2000"/>
                                        <p:tgtEl>
                                          <p:spTgt spid="27"/>
                                        </p:tgtEl>
                                        <p:attrNameLst>
                                          <p:attrName>ppt_y</p:attrName>
                                        </p:attrNameLst>
                                      </p:cBhvr>
                                      <p:tavLst>
                                        <p:tav tm="0">
                                          <p:val>
                                            <p:strVal val="ppt_y"/>
                                          </p:val>
                                        </p:tav>
                                        <p:tav tm="100000">
                                          <p:val>
                                            <p:strVal val="ppt_y"/>
                                          </p:val>
                                        </p:tav>
                                      </p:tavLst>
                                    </p:anim>
                                    <p:set>
                                      <p:cBhvr>
                                        <p:cTn id="423" dur="1" fill="hold">
                                          <p:stCondLst>
                                            <p:cond delay="1999"/>
                                          </p:stCondLst>
                                        </p:cTn>
                                        <p:tgtEl>
                                          <p:spTgt spid="27"/>
                                        </p:tgtEl>
                                        <p:attrNameLst>
                                          <p:attrName>style.visibility</p:attrName>
                                        </p:attrNameLst>
                                      </p:cBhvr>
                                      <p:to>
                                        <p:strVal val="hidden"/>
                                      </p:to>
                                    </p:set>
                                  </p:childTnLst>
                                </p:cTn>
                              </p:par>
                              <p:par>
                                <p:cTn id="424" presetID="2" presetClass="exit" presetSubtype="2" fill="hold" grpId="2" nodeType="withEffect">
                                  <p:stCondLst>
                                    <p:cond delay="0"/>
                                  </p:stCondLst>
                                  <p:childTnLst>
                                    <p:anim calcmode="lin" valueType="num">
                                      <p:cBhvr additive="base">
                                        <p:cTn id="425" dur="2000"/>
                                        <p:tgtEl>
                                          <p:spTgt spid="28"/>
                                        </p:tgtEl>
                                        <p:attrNameLst>
                                          <p:attrName>ppt_x</p:attrName>
                                        </p:attrNameLst>
                                      </p:cBhvr>
                                      <p:tavLst>
                                        <p:tav tm="0">
                                          <p:val>
                                            <p:strVal val="ppt_x"/>
                                          </p:val>
                                        </p:tav>
                                        <p:tav tm="100000">
                                          <p:val>
                                            <p:strVal val="1+ppt_w/2"/>
                                          </p:val>
                                        </p:tav>
                                      </p:tavLst>
                                    </p:anim>
                                    <p:anim calcmode="lin" valueType="num">
                                      <p:cBhvr additive="base">
                                        <p:cTn id="426" dur="2000"/>
                                        <p:tgtEl>
                                          <p:spTgt spid="28"/>
                                        </p:tgtEl>
                                        <p:attrNameLst>
                                          <p:attrName>ppt_y</p:attrName>
                                        </p:attrNameLst>
                                      </p:cBhvr>
                                      <p:tavLst>
                                        <p:tav tm="0">
                                          <p:val>
                                            <p:strVal val="ppt_y"/>
                                          </p:val>
                                        </p:tav>
                                        <p:tav tm="100000">
                                          <p:val>
                                            <p:strVal val="ppt_y"/>
                                          </p:val>
                                        </p:tav>
                                      </p:tavLst>
                                    </p:anim>
                                    <p:set>
                                      <p:cBhvr>
                                        <p:cTn id="427" dur="1" fill="hold">
                                          <p:stCondLst>
                                            <p:cond delay="1999"/>
                                          </p:stCondLst>
                                        </p:cTn>
                                        <p:tgtEl>
                                          <p:spTgt spid="28"/>
                                        </p:tgtEl>
                                        <p:attrNameLst>
                                          <p:attrName>style.visibility</p:attrName>
                                        </p:attrNameLst>
                                      </p:cBhvr>
                                      <p:to>
                                        <p:strVal val="hidden"/>
                                      </p:to>
                                    </p:set>
                                  </p:childTnLst>
                                </p:cTn>
                              </p:par>
                              <p:par>
                                <p:cTn id="428" presetID="2" presetClass="exit" presetSubtype="2" fill="hold" grpId="2" nodeType="withEffect">
                                  <p:stCondLst>
                                    <p:cond delay="0"/>
                                  </p:stCondLst>
                                  <p:childTnLst>
                                    <p:anim calcmode="lin" valueType="num">
                                      <p:cBhvr additive="base">
                                        <p:cTn id="429" dur="2000"/>
                                        <p:tgtEl>
                                          <p:spTgt spid="29"/>
                                        </p:tgtEl>
                                        <p:attrNameLst>
                                          <p:attrName>ppt_x</p:attrName>
                                        </p:attrNameLst>
                                      </p:cBhvr>
                                      <p:tavLst>
                                        <p:tav tm="0">
                                          <p:val>
                                            <p:strVal val="ppt_x"/>
                                          </p:val>
                                        </p:tav>
                                        <p:tav tm="100000">
                                          <p:val>
                                            <p:strVal val="1+ppt_w/2"/>
                                          </p:val>
                                        </p:tav>
                                      </p:tavLst>
                                    </p:anim>
                                    <p:anim calcmode="lin" valueType="num">
                                      <p:cBhvr additive="base">
                                        <p:cTn id="430" dur="2000"/>
                                        <p:tgtEl>
                                          <p:spTgt spid="29"/>
                                        </p:tgtEl>
                                        <p:attrNameLst>
                                          <p:attrName>ppt_y</p:attrName>
                                        </p:attrNameLst>
                                      </p:cBhvr>
                                      <p:tavLst>
                                        <p:tav tm="0">
                                          <p:val>
                                            <p:strVal val="ppt_y"/>
                                          </p:val>
                                        </p:tav>
                                        <p:tav tm="100000">
                                          <p:val>
                                            <p:strVal val="ppt_y"/>
                                          </p:val>
                                        </p:tav>
                                      </p:tavLst>
                                    </p:anim>
                                    <p:set>
                                      <p:cBhvr>
                                        <p:cTn id="431" dur="1" fill="hold">
                                          <p:stCondLst>
                                            <p:cond delay="1999"/>
                                          </p:stCondLst>
                                        </p:cTn>
                                        <p:tgtEl>
                                          <p:spTgt spid="29"/>
                                        </p:tgtEl>
                                        <p:attrNameLst>
                                          <p:attrName>style.visibility</p:attrName>
                                        </p:attrNameLst>
                                      </p:cBhvr>
                                      <p:to>
                                        <p:strVal val="hidden"/>
                                      </p:to>
                                    </p:set>
                                  </p:childTnLst>
                                </p:cTn>
                              </p:par>
                              <p:par>
                                <p:cTn id="432" presetID="2" presetClass="exit" presetSubtype="2" fill="hold" grpId="2" nodeType="withEffect">
                                  <p:stCondLst>
                                    <p:cond delay="0"/>
                                  </p:stCondLst>
                                  <p:childTnLst>
                                    <p:anim calcmode="lin" valueType="num">
                                      <p:cBhvr additive="base">
                                        <p:cTn id="433" dur="2000"/>
                                        <p:tgtEl>
                                          <p:spTgt spid="30"/>
                                        </p:tgtEl>
                                        <p:attrNameLst>
                                          <p:attrName>ppt_x</p:attrName>
                                        </p:attrNameLst>
                                      </p:cBhvr>
                                      <p:tavLst>
                                        <p:tav tm="0">
                                          <p:val>
                                            <p:strVal val="ppt_x"/>
                                          </p:val>
                                        </p:tav>
                                        <p:tav tm="100000">
                                          <p:val>
                                            <p:strVal val="1+ppt_w/2"/>
                                          </p:val>
                                        </p:tav>
                                      </p:tavLst>
                                    </p:anim>
                                    <p:anim calcmode="lin" valueType="num">
                                      <p:cBhvr additive="base">
                                        <p:cTn id="434" dur="2000"/>
                                        <p:tgtEl>
                                          <p:spTgt spid="30"/>
                                        </p:tgtEl>
                                        <p:attrNameLst>
                                          <p:attrName>ppt_y</p:attrName>
                                        </p:attrNameLst>
                                      </p:cBhvr>
                                      <p:tavLst>
                                        <p:tav tm="0">
                                          <p:val>
                                            <p:strVal val="ppt_y"/>
                                          </p:val>
                                        </p:tav>
                                        <p:tav tm="100000">
                                          <p:val>
                                            <p:strVal val="ppt_y"/>
                                          </p:val>
                                        </p:tav>
                                      </p:tavLst>
                                    </p:anim>
                                    <p:set>
                                      <p:cBhvr>
                                        <p:cTn id="435" dur="1" fill="hold">
                                          <p:stCondLst>
                                            <p:cond delay="1999"/>
                                          </p:stCondLst>
                                        </p:cTn>
                                        <p:tgtEl>
                                          <p:spTgt spid="30"/>
                                        </p:tgtEl>
                                        <p:attrNameLst>
                                          <p:attrName>style.visibility</p:attrName>
                                        </p:attrNameLst>
                                      </p:cBhvr>
                                      <p:to>
                                        <p:strVal val="hidden"/>
                                      </p:to>
                                    </p:set>
                                  </p:childTnLst>
                                </p:cTn>
                              </p:par>
                              <p:par>
                                <p:cTn id="436" presetID="2" presetClass="exit" presetSubtype="2" fill="hold" grpId="2" nodeType="withEffect">
                                  <p:stCondLst>
                                    <p:cond delay="0"/>
                                  </p:stCondLst>
                                  <p:childTnLst>
                                    <p:anim calcmode="lin" valueType="num">
                                      <p:cBhvr additive="base">
                                        <p:cTn id="437" dur="2000"/>
                                        <p:tgtEl>
                                          <p:spTgt spid="31"/>
                                        </p:tgtEl>
                                        <p:attrNameLst>
                                          <p:attrName>ppt_x</p:attrName>
                                        </p:attrNameLst>
                                      </p:cBhvr>
                                      <p:tavLst>
                                        <p:tav tm="0">
                                          <p:val>
                                            <p:strVal val="ppt_x"/>
                                          </p:val>
                                        </p:tav>
                                        <p:tav tm="100000">
                                          <p:val>
                                            <p:strVal val="1+ppt_w/2"/>
                                          </p:val>
                                        </p:tav>
                                      </p:tavLst>
                                    </p:anim>
                                    <p:anim calcmode="lin" valueType="num">
                                      <p:cBhvr additive="base">
                                        <p:cTn id="438" dur="2000"/>
                                        <p:tgtEl>
                                          <p:spTgt spid="31"/>
                                        </p:tgtEl>
                                        <p:attrNameLst>
                                          <p:attrName>ppt_y</p:attrName>
                                        </p:attrNameLst>
                                      </p:cBhvr>
                                      <p:tavLst>
                                        <p:tav tm="0">
                                          <p:val>
                                            <p:strVal val="ppt_y"/>
                                          </p:val>
                                        </p:tav>
                                        <p:tav tm="100000">
                                          <p:val>
                                            <p:strVal val="ppt_y"/>
                                          </p:val>
                                        </p:tav>
                                      </p:tavLst>
                                    </p:anim>
                                    <p:set>
                                      <p:cBhvr>
                                        <p:cTn id="439" dur="1" fill="hold">
                                          <p:stCondLst>
                                            <p:cond delay="1999"/>
                                          </p:stCondLst>
                                        </p:cTn>
                                        <p:tgtEl>
                                          <p:spTgt spid="31"/>
                                        </p:tgtEl>
                                        <p:attrNameLst>
                                          <p:attrName>style.visibility</p:attrName>
                                        </p:attrNameLst>
                                      </p:cBhvr>
                                      <p:to>
                                        <p:strVal val="hidden"/>
                                      </p:to>
                                    </p:set>
                                  </p:childTnLst>
                                </p:cTn>
                              </p:par>
                              <p:par>
                                <p:cTn id="440" presetID="2" presetClass="exit" presetSubtype="2" fill="hold" grpId="2" nodeType="withEffect">
                                  <p:stCondLst>
                                    <p:cond delay="0"/>
                                  </p:stCondLst>
                                  <p:childTnLst>
                                    <p:anim calcmode="lin" valueType="num">
                                      <p:cBhvr additive="base">
                                        <p:cTn id="441" dur="2000"/>
                                        <p:tgtEl>
                                          <p:spTgt spid="32"/>
                                        </p:tgtEl>
                                        <p:attrNameLst>
                                          <p:attrName>ppt_x</p:attrName>
                                        </p:attrNameLst>
                                      </p:cBhvr>
                                      <p:tavLst>
                                        <p:tav tm="0">
                                          <p:val>
                                            <p:strVal val="ppt_x"/>
                                          </p:val>
                                        </p:tav>
                                        <p:tav tm="100000">
                                          <p:val>
                                            <p:strVal val="1+ppt_w/2"/>
                                          </p:val>
                                        </p:tav>
                                      </p:tavLst>
                                    </p:anim>
                                    <p:anim calcmode="lin" valueType="num">
                                      <p:cBhvr additive="base">
                                        <p:cTn id="442" dur="2000"/>
                                        <p:tgtEl>
                                          <p:spTgt spid="32"/>
                                        </p:tgtEl>
                                        <p:attrNameLst>
                                          <p:attrName>ppt_y</p:attrName>
                                        </p:attrNameLst>
                                      </p:cBhvr>
                                      <p:tavLst>
                                        <p:tav tm="0">
                                          <p:val>
                                            <p:strVal val="ppt_y"/>
                                          </p:val>
                                        </p:tav>
                                        <p:tav tm="100000">
                                          <p:val>
                                            <p:strVal val="ppt_y"/>
                                          </p:val>
                                        </p:tav>
                                      </p:tavLst>
                                    </p:anim>
                                    <p:set>
                                      <p:cBhvr>
                                        <p:cTn id="443" dur="1" fill="hold">
                                          <p:stCondLst>
                                            <p:cond delay="1999"/>
                                          </p:stCondLst>
                                        </p:cTn>
                                        <p:tgtEl>
                                          <p:spTgt spid="32"/>
                                        </p:tgtEl>
                                        <p:attrNameLst>
                                          <p:attrName>style.visibility</p:attrName>
                                        </p:attrNameLst>
                                      </p:cBhvr>
                                      <p:to>
                                        <p:strVal val="hidden"/>
                                      </p:to>
                                    </p:set>
                                  </p:childTnLst>
                                </p:cTn>
                              </p:par>
                              <p:par>
                                <p:cTn id="444" presetID="2" presetClass="exit" presetSubtype="2" fill="hold" grpId="2" nodeType="withEffect">
                                  <p:stCondLst>
                                    <p:cond delay="0"/>
                                  </p:stCondLst>
                                  <p:childTnLst>
                                    <p:anim calcmode="lin" valueType="num">
                                      <p:cBhvr additive="base">
                                        <p:cTn id="445" dur="2000"/>
                                        <p:tgtEl>
                                          <p:spTgt spid="33"/>
                                        </p:tgtEl>
                                        <p:attrNameLst>
                                          <p:attrName>ppt_x</p:attrName>
                                        </p:attrNameLst>
                                      </p:cBhvr>
                                      <p:tavLst>
                                        <p:tav tm="0">
                                          <p:val>
                                            <p:strVal val="ppt_x"/>
                                          </p:val>
                                        </p:tav>
                                        <p:tav tm="100000">
                                          <p:val>
                                            <p:strVal val="1+ppt_w/2"/>
                                          </p:val>
                                        </p:tav>
                                      </p:tavLst>
                                    </p:anim>
                                    <p:anim calcmode="lin" valueType="num">
                                      <p:cBhvr additive="base">
                                        <p:cTn id="446" dur="2000"/>
                                        <p:tgtEl>
                                          <p:spTgt spid="33"/>
                                        </p:tgtEl>
                                        <p:attrNameLst>
                                          <p:attrName>ppt_y</p:attrName>
                                        </p:attrNameLst>
                                      </p:cBhvr>
                                      <p:tavLst>
                                        <p:tav tm="0">
                                          <p:val>
                                            <p:strVal val="ppt_y"/>
                                          </p:val>
                                        </p:tav>
                                        <p:tav tm="100000">
                                          <p:val>
                                            <p:strVal val="ppt_y"/>
                                          </p:val>
                                        </p:tav>
                                      </p:tavLst>
                                    </p:anim>
                                    <p:set>
                                      <p:cBhvr>
                                        <p:cTn id="447" dur="1" fill="hold">
                                          <p:stCondLst>
                                            <p:cond delay="1999"/>
                                          </p:stCondLst>
                                        </p:cTn>
                                        <p:tgtEl>
                                          <p:spTgt spid="33"/>
                                        </p:tgtEl>
                                        <p:attrNameLst>
                                          <p:attrName>style.visibility</p:attrName>
                                        </p:attrNameLst>
                                      </p:cBhvr>
                                      <p:to>
                                        <p:strVal val="hidden"/>
                                      </p:to>
                                    </p:set>
                                  </p:childTnLst>
                                </p:cTn>
                              </p:par>
                              <p:par>
                                <p:cTn id="448" presetID="2" presetClass="exit" presetSubtype="2" fill="hold" grpId="2" nodeType="withEffect">
                                  <p:stCondLst>
                                    <p:cond delay="0"/>
                                  </p:stCondLst>
                                  <p:childTnLst>
                                    <p:anim calcmode="lin" valueType="num">
                                      <p:cBhvr additive="base">
                                        <p:cTn id="449" dur="2000"/>
                                        <p:tgtEl>
                                          <p:spTgt spid="34"/>
                                        </p:tgtEl>
                                        <p:attrNameLst>
                                          <p:attrName>ppt_x</p:attrName>
                                        </p:attrNameLst>
                                      </p:cBhvr>
                                      <p:tavLst>
                                        <p:tav tm="0">
                                          <p:val>
                                            <p:strVal val="ppt_x"/>
                                          </p:val>
                                        </p:tav>
                                        <p:tav tm="100000">
                                          <p:val>
                                            <p:strVal val="1+ppt_w/2"/>
                                          </p:val>
                                        </p:tav>
                                      </p:tavLst>
                                    </p:anim>
                                    <p:anim calcmode="lin" valueType="num">
                                      <p:cBhvr additive="base">
                                        <p:cTn id="450" dur="2000"/>
                                        <p:tgtEl>
                                          <p:spTgt spid="34"/>
                                        </p:tgtEl>
                                        <p:attrNameLst>
                                          <p:attrName>ppt_y</p:attrName>
                                        </p:attrNameLst>
                                      </p:cBhvr>
                                      <p:tavLst>
                                        <p:tav tm="0">
                                          <p:val>
                                            <p:strVal val="ppt_y"/>
                                          </p:val>
                                        </p:tav>
                                        <p:tav tm="100000">
                                          <p:val>
                                            <p:strVal val="ppt_y"/>
                                          </p:val>
                                        </p:tav>
                                      </p:tavLst>
                                    </p:anim>
                                    <p:set>
                                      <p:cBhvr>
                                        <p:cTn id="451" dur="1" fill="hold">
                                          <p:stCondLst>
                                            <p:cond delay="1999"/>
                                          </p:stCondLst>
                                        </p:cTn>
                                        <p:tgtEl>
                                          <p:spTgt spid="34"/>
                                        </p:tgtEl>
                                        <p:attrNameLst>
                                          <p:attrName>style.visibility</p:attrName>
                                        </p:attrNameLst>
                                      </p:cBhvr>
                                      <p:to>
                                        <p:strVal val="hidden"/>
                                      </p:to>
                                    </p:set>
                                  </p:childTnLst>
                                </p:cTn>
                              </p:par>
                              <p:par>
                                <p:cTn id="452" presetID="2" presetClass="exit" presetSubtype="2" fill="hold" grpId="2" nodeType="withEffect">
                                  <p:stCondLst>
                                    <p:cond delay="0"/>
                                  </p:stCondLst>
                                  <p:childTnLst>
                                    <p:anim calcmode="lin" valueType="num">
                                      <p:cBhvr additive="base">
                                        <p:cTn id="453" dur="2000"/>
                                        <p:tgtEl>
                                          <p:spTgt spid="35"/>
                                        </p:tgtEl>
                                        <p:attrNameLst>
                                          <p:attrName>ppt_x</p:attrName>
                                        </p:attrNameLst>
                                      </p:cBhvr>
                                      <p:tavLst>
                                        <p:tav tm="0">
                                          <p:val>
                                            <p:strVal val="ppt_x"/>
                                          </p:val>
                                        </p:tav>
                                        <p:tav tm="100000">
                                          <p:val>
                                            <p:strVal val="1+ppt_w/2"/>
                                          </p:val>
                                        </p:tav>
                                      </p:tavLst>
                                    </p:anim>
                                    <p:anim calcmode="lin" valueType="num">
                                      <p:cBhvr additive="base">
                                        <p:cTn id="454" dur="2000"/>
                                        <p:tgtEl>
                                          <p:spTgt spid="35"/>
                                        </p:tgtEl>
                                        <p:attrNameLst>
                                          <p:attrName>ppt_y</p:attrName>
                                        </p:attrNameLst>
                                      </p:cBhvr>
                                      <p:tavLst>
                                        <p:tav tm="0">
                                          <p:val>
                                            <p:strVal val="ppt_y"/>
                                          </p:val>
                                        </p:tav>
                                        <p:tav tm="100000">
                                          <p:val>
                                            <p:strVal val="ppt_y"/>
                                          </p:val>
                                        </p:tav>
                                      </p:tavLst>
                                    </p:anim>
                                    <p:set>
                                      <p:cBhvr>
                                        <p:cTn id="455" dur="1" fill="hold">
                                          <p:stCondLst>
                                            <p:cond delay="1999"/>
                                          </p:stCondLst>
                                        </p:cTn>
                                        <p:tgtEl>
                                          <p:spTgt spid="35"/>
                                        </p:tgtEl>
                                        <p:attrNameLst>
                                          <p:attrName>style.visibility</p:attrName>
                                        </p:attrNameLst>
                                      </p:cBhvr>
                                      <p:to>
                                        <p:strVal val="hidden"/>
                                      </p:to>
                                    </p:set>
                                  </p:childTnLst>
                                </p:cTn>
                              </p:par>
                              <p:par>
                                <p:cTn id="456" presetID="2" presetClass="exit" presetSubtype="2" fill="hold" grpId="2" nodeType="withEffect">
                                  <p:stCondLst>
                                    <p:cond delay="0"/>
                                  </p:stCondLst>
                                  <p:childTnLst>
                                    <p:anim calcmode="lin" valueType="num">
                                      <p:cBhvr additive="base">
                                        <p:cTn id="457" dur="2000"/>
                                        <p:tgtEl>
                                          <p:spTgt spid="36"/>
                                        </p:tgtEl>
                                        <p:attrNameLst>
                                          <p:attrName>ppt_x</p:attrName>
                                        </p:attrNameLst>
                                      </p:cBhvr>
                                      <p:tavLst>
                                        <p:tav tm="0">
                                          <p:val>
                                            <p:strVal val="ppt_x"/>
                                          </p:val>
                                        </p:tav>
                                        <p:tav tm="100000">
                                          <p:val>
                                            <p:strVal val="1+ppt_w/2"/>
                                          </p:val>
                                        </p:tav>
                                      </p:tavLst>
                                    </p:anim>
                                    <p:anim calcmode="lin" valueType="num">
                                      <p:cBhvr additive="base">
                                        <p:cTn id="458" dur="2000"/>
                                        <p:tgtEl>
                                          <p:spTgt spid="36"/>
                                        </p:tgtEl>
                                        <p:attrNameLst>
                                          <p:attrName>ppt_y</p:attrName>
                                        </p:attrNameLst>
                                      </p:cBhvr>
                                      <p:tavLst>
                                        <p:tav tm="0">
                                          <p:val>
                                            <p:strVal val="ppt_y"/>
                                          </p:val>
                                        </p:tav>
                                        <p:tav tm="100000">
                                          <p:val>
                                            <p:strVal val="ppt_y"/>
                                          </p:val>
                                        </p:tav>
                                      </p:tavLst>
                                    </p:anim>
                                    <p:set>
                                      <p:cBhvr>
                                        <p:cTn id="459" dur="1" fill="hold">
                                          <p:stCondLst>
                                            <p:cond delay="1999"/>
                                          </p:stCondLst>
                                        </p:cTn>
                                        <p:tgtEl>
                                          <p:spTgt spid="36"/>
                                        </p:tgtEl>
                                        <p:attrNameLst>
                                          <p:attrName>style.visibility</p:attrName>
                                        </p:attrNameLst>
                                      </p:cBhvr>
                                      <p:to>
                                        <p:strVal val="hidden"/>
                                      </p:to>
                                    </p:set>
                                  </p:childTnLst>
                                </p:cTn>
                              </p:par>
                              <p:par>
                                <p:cTn id="460" presetID="2" presetClass="exit" presetSubtype="2" fill="hold" grpId="2" nodeType="withEffect">
                                  <p:stCondLst>
                                    <p:cond delay="0"/>
                                  </p:stCondLst>
                                  <p:childTnLst>
                                    <p:anim calcmode="lin" valueType="num">
                                      <p:cBhvr additive="base">
                                        <p:cTn id="461" dur="2000"/>
                                        <p:tgtEl>
                                          <p:spTgt spid="37"/>
                                        </p:tgtEl>
                                        <p:attrNameLst>
                                          <p:attrName>ppt_x</p:attrName>
                                        </p:attrNameLst>
                                      </p:cBhvr>
                                      <p:tavLst>
                                        <p:tav tm="0">
                                          <p:val>
                                            <p:strVal val="ppt_x"/>
                                          </p:val>
                                        </p:tav>
                                        <p:tav tm="100000">
                                          <p:val>
                                            <p:strVal val="1+ppt_w/2"/>
                                          </p:val>
                                        </p:tav>
                                      </p:tavLst>
                                    </p:anim>
                                    <p:anim calcmode="lin" valueType="num">
                                      <p:cBhvr additive="base">
                                        <p:cTn id="462" dur="2000"/>
                                        <p:tgtEl>
                                          <p:spTgt spid="37"/>
                                        </p:tgtEl>
                                        <p:attrNameLst>
                                          <p:attrName>ppt_y</p:attrName>
                                        </p:attrNameLst>
                                      </p:cBhvr>
                                      <p:tavLst>
                                        <p:tav tm="0">
                                          <p:val>
                                            <p:strVal val="ppt_y"/>
                                          </p:val>
                                        </p:tav>
                                        <p:tav tm="100000">
                                          <p:val>
                                            <p:strVal val="ppt_y"/>
                                          </p:val>
                                        </p:tav>
                                      </p:tavLst>
                                    </p:anim>
                                    <p:set>
                                      <p:cBhvr>
                                        <p:cTn id="463" dur="1" fill="hold">
                                          <p:stCondLst>
                                            <p:cond delay="1999"/>
                                          </p:stCondLst>
                                        </p:cTn>
                                        <p:tgtEl>
                                          <p:spTgt spid="37"/>
                                        </p:tgtEl>
                                        <p:attrNameLst>
                                          <p:attrName>style.visibility</p:attrName>
                                        </p:attrNameLst>
                                      </p:cBhvr>
                                      <p:to>
                                        <p:strVal val="hidden"/>
                                      </p:to>
                                    </p:set>
                                  </p:childTnLst>
                                </p:cTn>
                              </p:par>
                              <p:par>
                                <p:cTn id="464" presetID="2" presetClass="exit" presetSubtype="2" fill="hold" grpId="2" nodeType="withEffect">
                                  <p:stCondLst>
                                    <p:cond delay="0"/>
                                  </p:stCondLst>
                                  <p:childTnLst>
                                    <p:anim calcmode="lin" valueType="num">
                                      <p:cBhvr additive="base">
                                        <p:cTn id="465" dur="2000"/>
                                        <p:tgtEl>
                                          <p:spTgt spid="38"/>
                                        </p:tgtEl>
                                        <p:attrNameLst>
                                          <p:attrName>ppt_x</p:attrName>
                                        </p:attrNameLst>
                                      </p:cBhvr>
                                      <p:tavLst>
                                        <p:tav tm="0">
                                          <p:val>
                                            <p:strVal val="ppt_x"/>
                                          </p:val>
                                        </p:tav>
                                        <p:tav tm="100000">
                                          <p:val>
                                            <p:strVal val="1+ppt_w/2"/>
                                          </p:val>
                                        </p:tav>
                                      </p:tavLst>
                                    </p:anim>
                                    <p:anim calcmode="lin" valueType="num">
                                      <p:cBhvr additive="base">
                                        <p:cTn id="466" dur="2000"/>
                                        <p:tgtEl>
                                          <p:spTgt spid="38"/>
                                        </p:tgtEl>
                                        <p:attrNameLst>
                                          <p:attrName>ppt_y</p:attrName>
                                        </p:attrNameLst>
                                      </p:cBhvr>
                                      <p:tavLst>
                                        <p:tav tm="0">
                                          <p:val>
                                            <p:strVal val="ppt_y"/>
                                          </p:val>
                                        </p:tav>
                                        <p:tav tm="100000">
                                          <p:val>
                                            <p:strVal val="ppt_y"/>
                                          </p:val>
                                        </p:tav>
                                      </p:tavLst>
                                    </p:anim>
                                    <p:set>
                                      <p:cBhvr>
                                        <p:cTn id="467" dur="1" fill="hold">
                                          <p:stCondLst>
                                            <p:cond delay="1999"/>
                                          </p:stCondLst>
                                        </p:cTn>
                                        <p:tgtEl>
                                          <p:spTgt spid="38"/>
                                        </p:tgtEl>
                                        <p:attrNameLst>
                                          <p:attrName>style.visibility</p:attrName>
                                        </p:attrNameLst>
                                      </p:cBhvr>
                                      <p:to>
                                        <p:strVal val="hidden"/>
                                      </p:to>
                                    </p:set>
                                  </p:childTnLst>
                                </p:cTn>
                              </p:par>
                              <p:par>
                                <p:cTn id="468" presetID="2" presetClass="exit" presetSubtype="2" fill="hold" grpId="2" nodeType="withEffect">
                                  <p:stCondLst>
                                    <p:cond delay="0"/>
                                  </p:stCondLst>
                                  <p:childTnLst>
                                    <p:anim calcmode="lin" valueType="num">
                                      <p:cBhvr additive="base">
                                        <p:cTn id="469" dur="2000"/>
                                        <p:tgtEl>
                                          <p:spTgt spid="39"/>
                                        </p:tgtEl>
                                        <p:attrNameLst>
                                          <p:attrName>ppt_x</p:attrName>
                                        </p:attrNameLst>
                                      </p:cBhvr>
                                      <p:tavLst>
                                        <p:tav tm="0">
                                          <p:val>
                                            <p:strVal val="ppt_x"/>
                                          </p:val>
                                        </p:tav>
                                        <p:tav tm="100000">
                                          <p:val>
                                            <p:strVal val="1+ppt_w/2"/>
                                          </p:val>
                                        </p:tav>
                                      </p:tavLst>
                                    </p:anim>
                                    <p:anim calcmode="lin" valueType="num">
                                      <p:cBhvr additive="base">
                                        <p:cTn id="470" dur="2000"/>
                                        <p:tgtEl>
                                          <p:spTgt spid="39"/>
                                        </p:tgtEl>
                                        <p:attrNameLst>
                                          <p:attrName>ppt_y</p:attrName>
                                        </p:attrNameLst>
                                      </p:cBhvr>
                                      <p:tavLst>
                                        <p:tav tm="0">
                                          <p:val>
                                            <p:strVal val="ppt_y"/>
                                          </p:val>
                                        </p:tav>
                                        <p:tav tm="100000">
                                          <p:val>
                                            <p:strVal val="ppt_y"/>
                                          </p:val>
                                        </p:tav>
                                      </p:tavLst>
                                    </p:anim>
                                    <p:set>
                                      <p:cBhvr>
                                        <p:cTn id="471" dur="1" fill="hold">
                                          <p:stCondLst>
                                            <p:cond delay="1999"/>
                                          </p:stCondLst>
                                        </p:cTn>
                                        <p:tgtEl>
                                          <p:spTgt spid="39"/>
                                        </p:tgtEl>
                                        <p:attrNameLst>
                                          <p:attrName>style.visibility</p:attrName>
                                        </p:attrNameLst>
                                      </p:cBhvr>
                                      <p:to>
                                        <p:strVal val="hidden"/>
                                      </p:to>
                                    </p:set>
                                  </p:childTnLst>
                                </p:cTn>
                              </p:par>
                              <p:par>
                                <p:cTn id="472" presetID="2" presetClass="exit" presetSubtype="2" fill="hold" grpId="2" nodeType="withEffect">
                                  <p:stCondLst>
                                    <p:cond delay="0"/>
                                  </p:stCondLst>
                                  <p:childTnLst>
                                    <p:anim calcmode="lin" valueType="num">
                                      <p:cBhvr additive="base">
                                        <p:cTn id="473" dur="2000"/>
                                        <p:tgtEl>
                                          <p:spTgt spid="40"/>
                                        </p:tgtEl>
                                        <p:attrNameLst>
                                          <p:attrName>ppt_x</p:attrName>
                                        </p:attrNameLst>
                                      </p:cBhvr>
                                      <p:tavLst>
                                        <p:tav tm="0">
                                          <p:val>
                                            <p:strVal val="ppt_x"/>
                                          </p:val>
                                        </p:tav>
                                        <p:tav tm="100000">
                                          <p:val>
                                            <p:strVal val="1+ppt_w/2"/>
                                          </p:val>
                                        </p:tav>
                                      </p:tavLst>
                                    </p:anim>
                                    <p:anim calcmode="lin" valueType="num">
                                      <p:cBhvr additive="base">
                                        <p:cTn id="474" dur="2000"/>
                                        <p:tgtEl>
                                          <p:spTgt spid="40"/>
                                        </p:tgtEl>
                                        <p:attrNameLst>
                                          <p:attrName>ppt_y</p:attrName>
                                        </p:attrNameLst>
                                      </p:cBhvr>
                                      <p:tavLst>
                                        <p:tav tm="0">
                                          <p:val>
                                            <p:strVal val="ppt_y"/>
                                          </p:val>
                                        </p:tav>
                                        <p:tav tm="100000">
                                          <p:val>
                                            <p:strVal val="ppt_y"/>
                                          </p:val>
                                        </p:tav>
                                      </p:tavLst>
                                    </p:anim>
                                    <p:set>
                                      <p:cBhvr>
                                        <p:cTn id="475" dur="1" fill="hold">
                                          <p:stCondLst>
                                            <p:cond delay="1999"/>
                                          </p:stCondLst>
                                        </p:cTn>
                                        <p:tgtEl>
                                          <p:spTgt spid="40"/>
                                        </p:tgtEl>
                                        <p:attrNameLst>
                                          <p:attrName>style.visibility</p:attrName>
                                        </p:attrNameLst>
                                      </p:cBhvr>
                                      <p:to>
                                        <p:strVal val="hidden"/>
                                      </p:to>
                                    </p:set>
                                  </p:childTnLst>
                                </p:cTn>
                              </p:par>
                              <p:par>
                                <p:cTn id="476" presetID="2" presetClass="exit" presetSubtype="2" fill="hold" grpId="2" nodeType="withEffect">
                                  <p:stCondLst>
                                    <p:cond delay="0"/>
                                  </p:stCondLst>
                                  <p:childTnLst>
                                    <p:anim calcmode="lin" valueType="num">
                                      <p:cBhvr additive="base">
                                        <p:cTn id="477" dur="2000"/>
                                        <p:tgtEl>
                                          <p:spTgt spid="41"/>
                                        </p:tgtEl>
                                        <p:attrNameLst>
                                          <p:attrName>ppt_x</p:attrName>
                                        </p:attrNameLst>
                                      </p:cBhvr>
                                      <p:tavLst>
                                        <p:tav tm="0">
                                          <p:val>
                                            <p:strVal val="ppt_x"/>
                                          </p:val>
                                        </p:tav>
                                        <p:tav tm="100000">
                                          <p:val>
                                            <p:strVal val="1+ppt_w/2"/>
                                          </p:val>
                                        </p:tav>
                                      </p:tavLst>
                                    </p:anim>
                                    <p:anim calcmode="lin" valueType="num">
                                      <p:cBhvr additive="base">
                                        <p:cTn id="478" dur="2000"/>
                                        <p:tgtEl>
                                          <p:spTgt spid="41"/>
                                        </p:tgtEl>
                                        <p:attrNameLst>
                                          <p:attrName>ppt_y</p:attrName>
                                        </p:attrNameLst>
                                      </p:cBhvr>
                                      <p:tavLst>
                                        <p:tav tm="0">
                                          <p:val>
                                            <p:strVal val="ppt_y"/>
                                          </p:val>
                                        </p:tav>
                                        <p:tav tm="100000">
                                          <p:val>
                                            <p:strVal val="ppt_y"/>
                                          </p:val>
                                        </p:tav>
                                      </p:tavLst>
                                    </p:anim>
                                    <p:set>
                                      <p:cBhvr>
                                        <p:cTn id="479" dur="1" fill="hold">
                                          <p:stCondLst>
                                            <p:cond delay="1999"/>
                                          </p:stCondLst>
                                        </p:cTn>
                                        <p:tgtEl>
                                          <p:spTgt spid="41"/>
                                        </p:tgtEl>
                                        <p:attrNameLst>
                                          <p:attrName>style.visibility</p:attrName>
                                        </p:attrNameLst>
                                      </p:cBhvr>
                                      <p:to>
                                        <p:strVal val="hidden"/>
                                      </p:to>
                                    </p:set>
                                  </p:childTnLst>
                                </p:cTn>
                              </p:par>
                              <p:par>
                                <p:cTn id="480" presetID="2" presetClass="exit" presetSubtype="2" fill="hold" grpId="2" nodeType="withEffect">
                                  <p:stCondLst>
                                    <p:cond delay="0"/>
                                  </p:stCondLst>
                                  <p:childTnLst>
                                    <p:anim calcmode="lin" valueType="num">
                                      <p:cBhvr additive="base">
                                        <p:cTn id="481" dur="2000"/>
                                        <p:tgtEl>
                                          <p:spTgt spid="42"/>
                                        </p:tgtEl>
                                        <p:attrNameLst>
                                          <p:attrName>ppt_x</p:attrName>
                                        </p:attrNameLst>
                                      </p:cBhvr>
                                      <p:tavLst>
                                        <p:tav tm="0">
                                          <p:val>
                                            <p:strVal val="ppt_x"/>
                                          </p:val>
                                        </p:tav>
                                        <p:tav tm="100000">
                                          <p:val>
                                            <p:strVal val="1+ppt_w/2"/>
                                          </p:val>
                                        </p:tav>
                                      </p:tavLst>
                                    </p:anim>
                                    <p:anim calcmode="lin" valueType="num">
                                      <p:cBhvr additive="base">
                                        <p:cTn id="482" dur="2000"/>
                                        <p:tgtEl>
                                          <p:spTgt spid="42"/>
                                        </p:tgtEl>
                                        <p:attrNameLst>
                                          <p:attrName>ppt_y</p:attrName>
                                        </p:attrNameLst>
                                      </p:cBhvr>
                                      <p:tavLst>
                                        <p:tav tm="0">
                                          <p:val>
                                            <p:strVal val="ppt_y"/>
                                          </p:val>
                                        </p:tav>
                                        <p:tav tm="100000">
                                          <p:val>
                                            <p:strVal val="ppt_y"/>
                                          </p:val>
                                        </p:tav>
                                      </p:tavLst>
                                    </p:anim>
                                    <p:set>
                                      <p:cBhvr>
                                        <p:cTn id="483" dur="1" fill="hold">
                                          <p:stCondLst>
                                            <p:cond delay="1999"/>
                                          </p:stCondLst>
                                        </p:cTn>
                                        <p:tgtEl>
                                          <p:spTgt spid="42"/>
                                        </p:tgtEl>
                                        <p:attrNameLst>
                                          <p:attrName>style.visibility</p:attrName>
                                        </p:attrNameLst>
                                      </p:cBhvr>
                                      <p:to>
                                        <p:strVal val="hidden"/>
                                      </p:to>
                                    </p:set>
                                  </p:childTnLst>
                                </p:cTn>
                              </p:par>
                              <p:par>
                                <p:cTn id="484" presetID="2" presetClass="exit" presetSubtype="2" fill="hold" grpId="2" nodeType="withEffect">
                                  <p:stCondLst>
                                    <p:cond delay="0"/>
                                  </p:stCondLst>
                                  <p:childTnLst>
                                    <p:anim calcmode="lin" valueType="num">
                                      <p:cBhvr additive="base">
                                        <p:cTn id="485" dur="2000"/>
                                        <p:tgtEl>
                                          <p:spTgt spid="43"/>
                                        </p:tgtEl>
                                        <p:attrNameLst>
                                          <p:attrName>ppt_x</p:attrName>
                                        </p:attrNameLst>
                                      </p:cBhvr>
                                      <p:tavLst>
                                        <p:tav tm="0">
                                          <p:val>
                                            <p:strVal val="ppt_x"/>
                                          </p:val>
                                        </p:tav>
                                        <p:tav tm="100000">
                                          <p:val>
                                            <p:strVal val="1+ppt_w/2"/>
                                          </p:val>
                                        </p:tav>
                                      </p:tavLst>
                                    </p:anim>
                                    <p:anim calcmode="lin" valueType="num">
                                      <p:cBhvr additive="base">
                                        <p:cTn id="486" dur="2000"/>
                                        <p:tgtEl>
                                          <p:spTgt spid="43"/>
                                        </p:tgtEl>
                                        <p:attrNameLst>
                                          <p:attrName>ppt_y</p:attrName>
                                        </p:attrNameLst>
                                      </p:cBhvr>
                                      <p:tavLst>
                                        <p:tav tm="0">
                                          <p:val>
                                            <p:strVal val="ppt_y"/>
                                          </p:val>
                                        </p:tav>
                                        <p:tav tm="100000">
                                          <p:val>
                                            <p:strVal val="ppt_y"/>
                                          </p:val>
                                        </p:tav>
                                      </p:tavLst>
                                    </p:anim>
                                    <p:set>
                                      <p:cBhvr>
                                        <p:cTn id="487" dur="1" fill="hold">
                                          <p:stCondLst>
                                            <p:cond delay="1999"/>
                                          </p:stCondLst>
                                        </p:cTn>
                                        <p:tgtEl>
                                          <p:spTgt spid="43"/>
                                        </p:tgtEl>
                                        <p:attrNameLst>
                                          <p:attrName>style.visibility</p:attrName>
                                        </p:attrNameLst>
                                      </p:cBhvr>
                                      <p:to>
                                        <p:strVal val="hidden"/>
                                      </p:to>
                                    </p:set>
                                  </p:childTnLst>
                                </p:cTn>
                              </p:par>
                              <p:par>
                                <p:cTn id="488" presetID="2" presetClass="exit" presetSubtype="2" fill="hold" grpId="2" nodeType="withEffect">
                                  <p:stCondLst>
                                    <p:cond delay="0"/>
                                  </p:stCondLst>
                                  <p:childTnLst>
                                    <p:anim calcmode="lin" valueType="num">
                                      <p:cBhvr additive="base">
                                        <p:cTn id="489" dur="2000"/>
                                        <p:tgtEl>
                                          <p:spTgt spid="44"/>
                                        </p:tgtEl>
                                        <p:attrNameLst>
                                          <p:attrName>ppt_x</p:attrName>
                                        </p:attrNameLst>
                                      </p:cBhvr>
                                      <p:tavLst>
                                        <p:tav tm="0">
                                          <p:val>
                                            <p:strVal val="ppt_x"/>
                                          </p:val>
                                        </p:tav>
                                        <p:tav tm="100000">
                                          <p:val>
                                            <p:strVal val="1+ppt_w/2"/>
                                          </p:val>
                                        </p:tav>
                                      </p:tavLst>
                                    </p:anim>
                                    <p:anim calcmode="lin" valueType="num">
                                      <p:cBhvr additive="base">
                                        <p:cTn id="490" dur="2000"/>
                                        <p:tgtEl>
                                          <p:spTgt spid="44"/>
                                        </p:tgtEl>
                                        <p:attrNameLst>
                                          <p:attrName>ppt_y</p:attrName>
                                        </p:attrNameLst>
                                      </p:cBhvr>
                                      <p:tavLst>
                                        <p:tav tm="0">
                                          <p:val>
                                            <p:strVal val="ppt_y"/>
                                          </p:val>
                                        </p:tav>
                                        <p:tav tm="100000">
                                          <p:val>
                                            <p:strVal val="ppt_y"/>
                                          </p:val>
                                        </p:tav>
                                      </p:tavLst>
                                    </p:anim>
                                    <p:set>
                                      <p:cBhvr>
                                        <p:cTn id="491" dur="1" fill="hold">
                                          <p:stCondLst>
                                            <p:cond delay="1999"/>
                                          </p:stCondLst>
                                        </p:cTn>
                                        <p:tgtEl>
                                          <p:spTgt spid="44"/>
                                        </p:tgtEl>
                                        <p:attrNameLst>
                                          <p:attrName>style.visibility</p:attrName>
                                        </p:attrNameLst>
                                      </p:cBhvr>
                                      <p:to>
                                        <p:strVal val="hidden"/>
                                      </p:to>
                                    </p:set>
                                  </p:childTnLst>
                                </p:cTn>
                              </p:par>
                              <p:par>
                                <p:cTn id="492" presetID="2" presetClass="exit" presetSubtype="2" fill="hold" grpId="2" nodeType="withEffect">
                                  <p:stCondLst>
                                    <p:cond delay="0"/>
                                  </p:stCondLst>
                                  <p:childTnLst>
                                    <p:anim calcmode="lin" valueType="num">
                                      <p:cBhvr additive="base">
                                        <p:cTn id="493" dur="2000"/>
                                        <p:tgtEl>
                                          <p:spTgt spid="45"/>
                                        </p:tgtEl>
                                        <p:attrNameLst>
                                          <p:attrName>ppt_x</p:attrName>
                                        </p:attrNameLst>
                                      </p:cBhvr>
                                      <p:tavLst>
                                        <p:tav tm="0">
                                          <p:val>
                                            <p:strVal val="ppt_x"/>
                                          </p:val>
                                        </p:tav>
                                        <p:tav tm="100000">
                                          <p:val>
                                            <p:strVal val="1+ppt_w/2"/>
                                          </p:val>
                                        </p:tav>
                                      </p:tavLst>
                                    </p:anim>
                                    <p:anim calcmode="lin" valueType="num">
                                      <p:cBhvr additive="base">
                                        <p:cTn id="494" dur="2000"/>
                                        <p:tgtEl>
                                          <p:spTgt spid="45"/>
                                        </p:tgtEl>
                                        <p:attrNameLst>
                                          <p:attrName>ppt_y</p:attrName>
                                        </p:attrNameLst>
                                      </p:cBhvr>
                                      <p:tavLst>
                                        <p:tav tm="0">
                                          <p:val>
                                            <p:strVal val="ppt_y"/>
                                          </p:val>
                                        </p:tav>
                                        <p:tav tm="100000">
                                          <p:val>
                                            <p:strVal val="ppt_y"/>
                                          </p:val>
                                        </p:tav>
                                      </p:tavLst>
                                    </p:anim>
                                    <p:set>
                                      <p:cBhvr>
                                        <p:cTn id="495" dur="1" fill="hold">
                                          <p:stCondLst>
                                            <p:cond delay="1999"/>
                                          </p:stCondLst>
                                        </p:cTn>
                                        <p:tgtEl>
                                          <p:spTgt spid="45"/>
                                        </p:tgtEl>
                                        <p:attrNameLst>
                                          <p:attrName>style.visibility</p:attrName>
                                        </p:attrNameLst>
                                      </p:cBhvr>
                                      <p:to>
                                        <p:strVal val="hidden"/>
                                      </p:to>
                                    </p:set>
                                  </p:childTnLst>
                                </p:cTn>
                              </p:par>
                              <p:par>
                                <p:cTn id="496" presetID="2" presetClass="exit" presetSubtype="2" fill="hold" grpId="2" nodeType="withEffect">
                                  <p:stCondLst>
                                    <p:cond delay="0"/>
                                  </p:stCondLst>
                                  <p:childTnLst>
                                    <p:anim calcmode="lin" valueType="num">
                                      <p:cBhvr additive="base">
                                        <p:cTn id="497" dur="2000"/>
                                        <p:tgtEl>
                                          <p:spTgt spid="46"/>
                                        </p:tgtEl>
                                        <p:attrNameLst>
                                          <p:attrName>ppt_x</p:attrName>
                                        </p:attrNameLst>
                                      </p:cBhvr>
                                      <p:tavLst>
                                        <p:tav tm="0">
                                          <p:val>
                                            <p:strVal val="ppt_x"/>
                                          </p:val>
                                        </p:tav>
                                        <p:tav tm="100000">
                                          <p:val>
                                            <p:strVal val="1+ppt_w/2"/>
                                          </p:val>
                                        </p:tav>
                                      </p:tavLst>
                                    </p:anim>
                                    <p:anim calcmode="lin" valueType="num">
                                      <p:cBhvr additive="base">
                                        <p:cTn id="498" dur="2000"/>
                                        <p:tgtEl>
                                          <p:spTgt spid="46"/>
                                        </p:tgtEl>
                                        <p:attrNameLst>
                                          <p:attrName>ppt_y</p:attrName>
                                        </p:attrNameLst>
                                      </p:cBhvr>
                                      <p:tavLst>
                                        <p:tav tm="0">
                                          <p:val>
                                            <p:strVal val="ppt_y"/>
                                          </p:val>
                                        </p:tav>
                                        <p:tav tm="100000">
                                          <p:val>
                                            <p:strVal val="ppt_y"/>
                                          </p:val>
                                        </p:tav>
                                      </p:tavLst>
                                    </p:anim>
                                    <p:set>
                                      <p:cBhvr>
                                        <p:cTn id="499" dur="1" fill="hold">
                                          <p:stCondLst>
                                            <p:cond delay="1999"/>
                                          </p:stCondLst>
                                        </p:cTn>
                                        <p:tgtEl>
                                          <p:spTgt spid="46"/>
                                        </p:tgtEl>
                                        <p:attrNameLst>
                                          <p:attrName>style.visibility</p:attrName>
                                        </p:attrNameLst>
                                      </p:cBhvr>
                                      <p:to>
                                        <p:strVal val="hidden"/>
                                      </p:to>
                                    </p:set>
                                  </p:childTnLst>
                                </p:cTn>
                              </p:par>
                              <p:par>
                                <p:cTn id="500" presetID="2" presetClass="exit" presetSubtype="2" fill="hold" grpId="2" nodeType="withEffect">
                                  <p:stCondLst>
                                    <p:cond delay="0"/>
                                  </p:stCondLst>
                                  <p:childTnLst>
                                    <p:anim calcmode="lin" valueType="num">
                                      <p:cBhvr additive="base">
                                        <p:cTn id="501" dur="2000"/>
                                        <p:tgtEl>
                                          <p:spTgt spid="47"/>
                                        </p:tgtEl>
                                        <p:attrNameLst>
                                          <p:attrName>ppt_x</p:attrName>
                                        </p:attrNameLst>
                                      </p:cBhvr>
                                      <p:tavLst>
                                        <p:tav tm="0">
                                          <p:val>
                                            <p:strVal val="ppt_x"/>
                                          </p:val>
                                        </p:tav>
                                        <p:tav tm="100000">
                                          <p:val>
                                            <p:strVal val="1+ppt_w/2"/>
                                          </p:val>
                                        </p:tav>
                                      </p:tavLst>
                                    </p:anim>
                                    <p:anim calcmode="lin" valueType="num">
                                      <p:cBhvr additive="base">
                                        <p:cTn id="502" dur="2000"/>
                                        <p:tgtEl>
                                          <p:spTgt spid="47"/>
                                        </p:tgtEl>
                                        <p:attrNameLst>
                                          <p:attrName>ppt_y</p:attrName>
                                        </p:attrNameLst>
                                      </p:cBhvr>
                                      <p:tavLst>
                                        <p:tav tm="0">
                                          <p:val>
                                            <p:strVal val="ppt_y"/>
                                          </p:val>
                                        </p:tav>
                                        <p:tav tm="100000">
                                          <p:val>
                                            <p:strVal val="ppt_y"/>
                                          </p:val>
                                        </p:tav>
                                      </p:tavLst>
                                    </p:anim>
                                    <p:set>
                                      <p:cBhvr>
                                        <p:cTn id="503" dur="1" fill="hold">
                                          <p:stCondLst>
                                            <p:cond delay="1999"/>
                                          </p:stCondLst>
                                        </p:cTn>
                                        <p:tgtEl>
                                          <p:spTgt spid="47"/>
                                        </p:tgtEl>
                                        <p:attrNameLst>
                                          <p:attrName>style.visibility</p:attrName>
                                        </p:attrNameLst>
                                      </p:cBhvr>
                                      <p:to>
                                        <p:strVal val="hidden"/>
                                      </p:to>
                                    </p:set>
                                  </p:childTnLst>
                                </p:cTn>
                              </p:par>
                              <p:par>
                                <p:cTn id="504" presetID="2" presetClass="exit" presetSubtype="2" fill="hold" grpId="2" nodeType="withEffect">
                                  <p:stCondLst>
                                    <p:cond delay="0"/>
                                  </p:stCondLst>
                                  <p:childTnLst>
                                    <p:anim calcmode="lin" valueType="num">
                                      <p:cBhvr additive="base">
                                        <p:cTn id="505" dur="2000"/>
                                        <p:tgtEl>
                                          <p:spTgt spid="48"/>
                                        </p:tgtEl>
                                        <p:attrNameLst>
                                          <p:attrName>ppt_x</p:attrName>
                                        </p:attrNameLst>
                                      </p:cBhvr>
                                      <p:tavLst>
                                        <p:tav tm="0">
                                          <p:val>
                                            <p:strVal val="ppt_x"/>
                                          </p:val>
                                        </p:tav>
                                        <p:tav tm="100000">
                                          <p:val>
                                            <p:strVal val="1+ppt_w/2"/>
                                          </p:val>
                                        </p:tav>
                                      </p:tavLst>
                                    </p:anim>
                                    <p:anim calcmode="lin" valueType="num">
                                      <p:cBhvr additive="base">
                                        <p:cTn id="506" dur="2000"/>
                                        <p:tgtEl>
                                          <p:spTgt spid="48"/>
                                        </p:tgtEl>
                                        <p:attrNameLst>
                                          <p:attrName>ppt_y</p:attrName>
                                        </p:attrNameLst>
                                      </p:cBhvr>
                                      <p:tavLst>
                                        <p:tav tm="0">
                                          <p:val>
                                            <p:strVal val="ppt_y"/>
                                          </p:val>
                                        </p:tav>
                                        <p:tav tm="100000">
                                          <p:val>
                                            <p:strVal val="ppt_y"/>
                                          </p:val>
                                        </p:tav>
                                      </p:tavLst>
                                    </p:anim>
                                    <p:set>
                                      <p:cBhvr>
                                        <p:cTn id="507" dur="1" fill="hold">
                                          <p:stCondLst>
                                            <p:cond delay="1999"/>
                                          </p:stCondLst>
                                        </p:cTn>
                                        <p:tgtEl>
                                          <p:spTgt spid="48"/>
                                        </p:tgtEl>
                                        <p:attrNameLst>
                                          <p:attrName>style.visibility</p:attrName>
                                        </p:attrNameLst>
                                      </p:cBhvr>
                                      <p:to>
                                        <p:strVal val="hidden"/>
                                      </p:to>
                                    </p:set>
                                  </p:childTnLst>
                                </p:cTn>
                              </p:par>
                              <p:par>
                                <p:cTn id="508" presetID="2" presetClass="exit" presetSubtype="2" fill="hold" grpId="2" nodeType="withEffect">
                                  <p:stCondLst>
                                    <p:cond delay="0"/>
                                  </p:stCondLst>
                                  <p:childTnLst>
                                    <p:anim calcmode="lin" valueType="num">
                                      <p:cBhvr additive="base">
                                        <p:cTn id="509" dur="2000"/>
                                        <p:tgtEl>
                                          <p:spTgt spid="49"/>
                                        </p:tgtEl>
                                        <p:attrNameLst>
                                          <p:attrName>ppt_x</p:attrName>
                                        </p:attrNameLst>
                                      </p:cBhvr>
                                      <p:tavLst>
                                        <p:tav tm="0">
                                          <p:val>
                                            <p:strVal val="ppt_x"/>
                                          </p:val>
                                        </p:tav>
                                        <p:tav tm="100000">
                                          <p:val>
                                            <p:strVal val="1+ppt_w/2"/>
                                          </p:val>
                                        </p:tav>
                                      </p:tavLst>
                                    </p:anim>
                                    <p:anim calcmode="lin" valueType="num">
                                      <p:cBhvr additive="base">
                                        <p:cTn id="510" dur="2000"/>
                                        <p:tgtEl>
                                          <p:spTgt spid="49"/>
                                        </p:tgtEl>
                                        <p:attrNameLst>
                                          <p:attrName>ppt_y</p:attrName>
                                        </p:attrNameLst>
                                      </p:cBhvr>
                                      <p:tavLst>
                                        <p:tav tm="0">
                                          <p:val>
                                            <p:strVal val="ppt_y"/>
                                          </p:val>
                                        </p:tav>
                                        <p:tav tm="100000">
                                          <p:val>
                                            <p:strVal val="ppt_y"/>
                                          </p:val>
                                        </p:tav>
                                      </p:tavLst>
                                    </p:anim>
                                    <p:set>
                                      <p:cBhvr>
                                        <p:cTn id="511" dur="1" fill="hold">
                                          <p:stCondLst>
                                            <p:cond delay="1999"/>
                                          </p:stCondLst>
                                        </p:cTn>
                                        <p:tgtEl>
                                          <p:spTgt spid="49"/>
                                        </p:tgtEl>
                                        <p:attrNameLst>
                                          <p:attrName>style.visibility</p:attrName>
                                        </p:attrNameLst>
                                      </p:cBhvr>
                                      <p:to>
                                        <p:strVal val="hidden"/>
                                      </p:to>
                                    </p:set>
                                  </p:childTnLst>
                                </p:cTn>
                              </p:par>
                              <p:par>
                                <p:cTn id="512" presetID="2" presetClass="exit" presetSubtype="2" fill="hold" grpId="2" nodeType="withEffect">
                                  <p:stCondLst>
                                    <p:cond delay="0"/>
                                  </p:stCondLst>
                                  <p:childTnLst>
                                    <p:anim calcmode="lin" valueType="num">
                                      <p:cBhvr additive="base">
                                        <p:cTn id="513" dur="2000"/>
                                        <p:tgtEl>
                                          <p:spTgt spid="50"/>
                                        </p:tgtEl>
                                        <p:attrNameLst>
                                          <p:attrName>ppt_x</p:attrName>
                                        </p:attrNameLst>
                                      </p:cBhvr>
                                      <p:tavLst>
                                        <p:tav tm="0">
                                          <p:val>
                                            <p:strVal val="ppt_x"/>
                                          </p:val>
                                        </p:tav>
                                        <p:tav tm="100000">
                                          <p:val>
                                            <p:strVal val="1+ppt_w/2"/>
                                          </p:val>
                                        </p:tav>
                                      </p:tavLst>
                                    </p:anim>
                                    <p:anim calcmode="lin" valueType="num">
                                      <p:cBhvr additive="base">
                                        <p:cTn id="514" dur="2000"/>
                                        <p:tgtEl>
                                          <p:spTgt spid="50"/>
                                        </p:tgtEl>
                                        <p:attrNameLst>
                                          <p:attrName>ppt_y</p:attrName>
                                        </p:attrNameLst>
                                      </p:cBhvr>
                                      <p:tavLst>
                                        <p:tav tm="0">
                                          <p:val>
                                            <p:strVal val="ppt_y"/>
                                          </p:val>
                                        </p:tav>
                                        <p:tav tm="100000">
                                          <p:val>
                                            <p:strVal val="ppt_y"/>
                                          </p:val>
                                        </p:tav>
                                      </p:tavLst>
                                    </p:anim>
                                    <p:set>
                                      <p:cBhvr>
                                        <p:cTn id="515" dur="1" fill="hold">
                                          <p:stCondLst>
                                            <p:cond delay="1999"/>
                                          </p:stCondLst>
                                        </p:cTn>
                                        <p:tgtEl>
                                          <p:spTgt spid="50"/>
                                        </p:tgtEl>
                                        <p:attrNameLst>
                                          <p:attrName>style.visibility</p:attrName>
                                        </p:attrNameLst>
                                      </p:cBhvr>
                                      <p:to>
                                        <p:strVal val="hidden"/>
                                      </p:to>
                                    </p:set>
                                  </p:childTnLst>
                                </p:cTn>
                              </p:par>
                              <p:par>
                                <p:cTn id="516" presetID="2" presetClass="exit" presetSubtype="2" fill="hold" grpId="2" nodeType="withEffect">
                                  <p:stCondLst>
                                    <p:cond delay="0"/>
                                  </p:stCondLst>
                                  <p:childTnLst>
                                    <p:anim calcmode="lin" valueType="num">
                                      <p:cBhvr additive="base">
                                        <p:cTn id="517" dur="2000"/>
                                        <p:tgtEl>
                                          <p:spTgt spid="51"/>
                                        </p:tgtEl>
                                        <p:attrNameLst>
                                          <p:attrName>ppt_x</p:attrName>
                                        </p:attrNameLst>
                                      </p:cBhvr>
                                      <p:tavLst>
                                        <p:tav tm="0">
                                          <p:val>
                                            <p:strVal val="ppt_x"/>
                                          </p:val>
                                        </p:tav>
                                        <p:tav tm="100000">
                                          <p:val>
                                            <p:strVal val="1+ppt_w/2"/>
                                          </p:val>
                                        </p:tav>
                                      </p:tavLst>
                                    </p:anim>
                                    <p:anim calcmode="lin" valueType="num">
                                      <p:cBhvr additive="base">
                                        <p:cTn id="518" dur="2000"/>
                                        <p:tgtEl>
                                          <p:spTgt spid="51"/>
                                        </p:tgtEl>
                                        <p:attrNameLst>
                                          <p:attrName>ppt_y</p:attrName>
                                        </p:attrNameLst>
                                      </p:cBhvr>
                                      <p:tavLst>
                                        <p:tav tm="0">
                                          <p:val>
                                            <p:strVal val="ppt_y"/>
                                          </p:val>
                                        </p:tav>
                                        <p:tav tm="100000">
                                          <p:val>
                                            <p:strVal val="ppt_y"/>
                                          </p:val>
                                        </p:tav>
                                      </p:tavLst>
                                    </p:anim>
                                    <p:set>
                                      <p:cBhvr>
                                        <p:cTn id="519" dur="1" fill="hold">
                                          <p:stCondLst>
                                            <p:cond delay="1999"/>
                                          </p:stCondLst>
                                        </p:cTn>
                                        <p:tgtEl>
                                          <p:spTgt spid="51"/>
                                        </p:tgtEl>
                                        <p:attrNameLst>
                                          <p:attrName>style.visibility</p:attrName>
                                        </p:attrNameLst>
                                      </p:cBhvr>
                                      <p:to>
                                        <p:strVal val="hidden"/>
                                      </p:to>
                                    </p:set>
                                  </p:childTnLst>
                                </p:cTn>
                              </p:par>
                              <p:par>
                                <p:cTn id="520" presetID="2" presetClass="exit" presetSubtype="2" fill="hold" grpId="2" nodeType="withEffect">
                                  <p:stCondLst>
                                    <p:cond delay="0"/>
                                  </p:stCondLst>
                                  <p:childTnLst>
                                    <p:anim calcmode="lin" valueType="num">
                                      <p:cBhvr additive="base">
                                        <p:cTn id="521" dur="2000"/>
                                        <p:tgtEl>
                                          <p:spTgt spid="52"/>
                                        </p:tgtEl>
                                        <p:attrNameLst>
                                          <p:attrName>ppt_x</p:attrName>
                                        </p:attrNameLst>
                                      </p:cBhvr>
                                      <p:tavLst>
                                        <p:tav tm="0">
                                          <p:val>
                                            <p:strVal val="ppt_x"/>
                                          </p:val>
                                        </p:tav>
                                        <p:tav tm="100000">
                                          <p:val>
                                            <p:strVal val="1+ppt_w/2"/>
                                          </p:val>
                                        </p:tav>
                                      </p:tavLst>
                                    </p:anim>
                                    <p:anim calcmode="lin" valueType="num">
                                      <p:cBhvr additive="base">
                                        <p:cTn id="522" dur="2000"/>
                                        <p:tgtEl>
                                          <p:spTgt spid="52"/>
                                        </p:tgtEl>
                                        <p:attrNameLst>
                                          <p:attrName>ppt_y</p:attrName>
                                        </p:attrNameLst>
                                      </p:cBhvr>
                                      <p:tavLst>
                                        <p:tav tm="0">
                                          <p:val>
                                            <p:strVal val="ppt_y"/>
                                          </p:val>
                                        </p:tav>
                                        <p:tav tm="100000">
                                          <p:val>
                                            <p:strVal val="ppt_y"/>
                                          </p:val>
                                        </p:tav>
                                      </p:tavLst>
                                    </p:anim>
                                    <p:set>
                                      <p:cBhvr>
                                        <p:cTn id="523" dur="1" fill="hold">
                                          <p:stCondLst>
                                            <p:cond delay="1999"/>
                                          </p:stCondLst>
                                        </p:cTn>
                                        <p:tgtEl>
                                          <p:spTgt spid="52"/>
                                        </p:tgtEl>
                                        <p:attrNameLst>
                                          <p:attrName>style.visibility</p:attrName>
                                        </p:attrNameLst>
                                      </p:cBhvr>
                                      <p:to>
                                        <p:strVal val="hidden"/>
                                      </p:to>
                                    </p:set>
                                  </p:childTnLst>
                                </p:cTn>
                              </p:par>
                              <p:par>
                                <p:cTn id="524" presetID="2" presetClass="exit" presetSubtype="2" fill="hold" grpId="2" nodeType="withEffect">
                                  <p:stCondLst>
                                    <p:cond delay="0"/>
                                  </p:stCondLst>
                                  <p:childTnLst>
                                    <p:anim calcmode="lin" valueType="num">
                                      <p:cBhvr additive="base">
                                        <p:cTn id="525" dur="2000"/>
                                        <p:tgtEl>
                                          <p:spTgt spid="53"/>
                                        </p:tgtEl>
                                        <p:attrNameLst>
                                          <p:attrName>ppt_x</p:attrName>
                                        </p:attrNameLst>
                                      </p:cBhvr>
                                      <p:tavLst>
                                        <p:tav tm="0">
                                          <p:val>
                                            <p:strVal val="ppt_x"/>
                                          </p:val>
                                        </p:tav>
                                        <p:tav tm="100000">
                                          <p:val>
                                            <p:strVal val="1+ppt_w/2"/>
                                          </p:val>
                                        </p:tav>
                                      </p:tavLst>
                                    </p:anim>
                                    <p:anim calcmode="lin" valueType="num">
                                      <p:cBhvr additive="base">
                                        <p:cTn id="526" dur="2000"/>
                                        <p:tgtEl>
                                          <p:spTgt spid="53"/>
                                        </p:tgtEl>
                                        <p:attrNameLst>
                                          <p:attrName>ppt_y</p:attrName>
                                        </p:attrNameLst>
                                      </p:cBhvr>
                                      <p:tavLst>
                                        <p:tav tm="0">
                                          <p:val>
                                            <p:strVal val="ppt_y"/>
                                          </p:val>
                                        </p:tav>
                                        <p:tav tm="100000">
                                          <p:val>
                                            <p:strVal val="ppt_y"/>
                                          </p:val>
                                        </p:tav>
                                      </p:tavLst>
                                    </p:anim>
                                    <p:set>
                                      <p:cBhvr>
                                        <p:cTn id="527" dur="1" fill="hold">
                                          <p:stCondLst>
                                            <p:cond delay="1999"/>
                                          </p:stCondLst>
                                        </p:cTn>
                                        <p:tgtEl>
                                          <p:spTgt spid="53"/>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54"/>
                                        </p:tgtEl>
                                        <p:attrNameLst>
                                          <p:attrName>ppt_x</p:attrName>
                                        </p:attrNameLst>
                                      </p:cBhvr>
                                      <p:tavLst>
                                        <p:tav tm="0">
                                          <p:val>
                                            <p:strVal val="ppt_x"/>
                                          </p:val>
                                        </p:tav>
                                        <p:tav tm="100000">
                                          <p:val>
                                            <p:strVal val="1+ppt_w/2"/>
                                          </p:val>
                                        </p:tav>
                                      </p:tavLst>
                                    </p:anim>
                                    <p:anim calcmode="lin" valueType="num">
                                      <p:cBhvr additive="base">
                                        <p:cTn id="530" dur="2000"/>
                                        <p:tgtEl>
                                          <p:spTgt spid="54"/>
                                        </p:tgtEl>
                                        <p:attrNameLst>
                                          <p:attrName>ppt_y</p:attrName>
                                        </p:attrNameLst>
                                      </p:cBhvr>
                                      <p:tavLst>
                                        <p:tav tm="0">
                                          <p:val>
                                            <p:strVal val="ppt_y"/>
                                          </p:val>
                                        </p:tav>
                                        <p:tav tm="100000">
                                          <p:val>
                                            <p:strVal val="ppt_y"/>
                                          </p:val>
                                        </p:tav>
                                      </p:tavLst>
                                    </p:anim>
                                    <p:set>
                                      <p:cBhvr>
                                        <p:cTn id="531" dur="1" fill="hold">
                                          <p:stCondLst>
                                            <p:cond delay="1999"/>
                                          </p:stCondLst>
                                        </p:cTn>
                                        <p:tgtEl>
                                          <p:spTgt spid="54"/>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55"/>
                                        </p:tgtEl>
                                        <p:attrNameLst>
                                          <p:attrName>ppt_x</p:attrName>
                                        </p:attrNameLst>
                                      </p:cBhvr>
                                      <p:tavLst>
                                        <p:tav tm="0">
                                          <p:val>
                                            <p:strVal val="ppt_x"/>
                                          </p:val>
                                        </p:tav>
                                        <p:tav tm="100000">
                                          <p:val>
                                            <p:strVal val="1+ppt_w/2"/>
                                          </p:val>
                                        </p:tav>
                                      </p:tavLst>
                                    </p:anim>
                                    <p:anim calcmode="lin" valueType="num">
                                      <p:cBhvr additive="base">
                                        <p:cTn id="534" dur="2000"/>
                                        <p:tgtEl>
                                          <p:spTgt spid="55"/>
                                        </p:tgtEl>
                                        <p:attrNameLst>
                                          <p:attrName>ppt_y</p:attrName>
                                        </p:attrNameLst>
                                      </p:cBhvr>
                                      <p:tavLst>
                                        <p:tav tm="0">
                                          <p:val>
                                            <p:strVal val="ppt_y"/>
                                          </p:val>
                                        </p:tav>
                                        <p:tav tm="100000">
                                          <p:val>
                                            <p:strVal val="ppt_y"/>
                                          </p:val>
                                        </p:tav>
                                      </p:tavLst>
                                    </p:anim>
                                    <p:set>
                                      <p:cBhvr>
                                        <p:cTn id="535" dur="1" fill="hold">
                                          <p:stCondLst>
                                            <p:cond delay="1999"/>
                                          </p:stCondLst>
                                        </p:cTn>
                                        <p:tgtEl>
                                          <p:spTgt spid="55"/>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56"/>
                                        </p:tgtEl>
                                        <p:attrNameLst>
                                          <p:attrName>ppt_x</p:attrName>
                                        </p:attrNameLst>
                                      </p:cBhvr>
                                      <p:tavLst>
                                        <p:tav tm="0">
                                          <p:val>
                                            <p:strVal val="ppt_x"/>
                                          </p:val>
                                        </p:tav>
                                        <p:tav tm="100000">
                                          <p:val>
                                            <p:strVal val="1+ppt_w/2"/>
                                          </p:val>
                                        </p:tav>
                                      </p:tavLst>
                                    </p:anim>
                                    <p:anim calcmode="lin" valueType="num">
                                      <p:cBhvr additive="base">
                                        <p:cTn id="538" dur="2000"/>
                                        <p:tgtEl>
                                          <p:spTgt spid="56"/>
                                        </p:tgtEl>
                                        <p:attrNameLst>
                                          <p:attrName>ppt_y</p:attrName>
                                        </p:attrNameLst>
                                      </p:cBhvr>
                                      <p:tavLst>
                                        <p:tav tm="0">
                                          <p:val>
                                            <p:strVal val="ppt_y"/>
                                          </p:val>
                                        </p:tav>
                                        <p:tav tm="100000">
                                          <p:val>
                                            <p:strVal val="ppt_y"/>
                                          </p:val>
                                        </p:tav>
                                      </p:tavLst>
                                    </p:anim>
                                    <p:set>
                                      <p:cBhvr>
                                        <p:cTn id="539" dur="1" fill="hold">
                                          <p:stCondLst>
                                            <p:cond delay="1999"/>
                                          </p:stCondLst>
                                        </p:cTn>
                                        <p:tgtEl>
                                          <p:spTgt spid="56"/>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57"/>
                                        </p:tgtEl>
                                        <p:attrNameLst>
                                          <p:attrName>ppt_x</p:attrName>
                                        </p:attrNameLst>
                                      </p:cBhvr>
                                      <p:tavLst>
                                        <p:tav tm="0">
                                          <p:val>
                                            <p:strVal val="ppt_x"/>
                                          </p:val>
                                        </p:tav>
                                        <p:tav tm="100000">
                                          <p:val>
                                            <p:strVal val="1+ppt_w/2"/>
                                          </p:val>
                                        </p:tav>
                                      </p:tavLst>
                                    </p:anim>
                                    <p:anim calcmode="lin" valueType="num">
                                      <p:cBhvr additive="base">
                                        <p:cTn id="542" dur="2000"/>
                                        <p:tgtEl>
                                          <p:spTgt spid="57"/>
                                        </p:tgtEl>
                                        <p:attrNameLst>
                                          <p:attrName>ppt_y</p:attrName>
                                        </p:attrNameLst>
                                      </p:cBhvr>
                                      <p:tavLst>
                                        <p:tav tm="0">
                                          <p:val>
                                            <p:strVal val="ppt_y"/>
                                          </p:val>
                                        </p:tav>
                                        <p:tav tm="100000">
                                          <p:val>
                                            <p:strVal val="ppt_y"/>
                                          </p:val>
                                        </p:tav>
                                      </p:tavLst>
                                    </p:anim>
                                    <p:set>
                                      <p:cBhvr>
                                        <p:cTn id="543" dur="1" fill="hold">
                                          <p:stCondLst>
                                            <p:cond delay="1999"/>
                                          </p:stCondLst>
                                        </p:cTn>
                                        <p:tgtEl>
                                          <p:spTgt spid="57"/>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58"/>
                                        </p:tgtEl>
                                        <p:attrNameLst>
                                          <p:attrName>ppt_x</p:attrName>
                                        </p:attrNameLst>
                                      </p:cBhvr>
                                      <p:tavLst>
                                        <p:tav tm="0">
                                          <p:val>
                                            <p:strVal val="ppt_x"/>
                                          </p:val>
                                        </p:tav>
                                        <p:tav tm="100000">
                                          <p:val>
                                            <p:strVal val="1+ppt_w/2"/>
                                          </p:val>
                                        </p:tav>
                                      </p:tavLst>
                                    </p:anim>
                                    <p:anim calcmode="lin" valueType="num">
                                      <p:cBhvr additive="base">
                                        <p:cTn id="546" dur="2000"/>
                                        <p:tgtEl>
                                          <p:spTgt spid="58"/>
                                        </p:tgtEl>
                                        <p:attrNameLst>
                                          <p:attrName>ppt_y</p:attrName>
                                        </p:attrNameLst>
                                      </p:cBhvr>
                                      <p:tavLst>
                                        <p:tav tm="0">
                                          <p:val>
                                            <p:strVal val="ppt_y"/>
                                          </p:val>
                                        </p:tav>
                                        <p:tav tm="100000">
                                          <p:val>
                                            <p:strVal val="ppt_y"/>
                                          </p:val>
                                        </p:tav>
                                      </p:tavLst>
                                    </p:anim>
                                    <p:set>
                                      <p:cBhvr>
                                        <p:cTn id="547" dur="1" fill="hold">
                                          <p:stCondLst>
                                            <p:cond delay="1999"/>
                                          </p:stCondLst>
                                        </p:cTn>
                                        <p:tgtEl>
                                          <p:spTgt spid="58"/>
                                        </p:tgtEl>
                                        <p:attrNameLst>
                                          <p:attrName>style.visibility</p:attrName>
                                        </p:attrNameLst>
                                      </p:cBhvr>
                                      <p:to>
                                        <p:strVal val="hidden"/>
                                      </p:to>
                                    </p:set>
                                  </p:childTnLst>
                                </p:cTn>
                              </p:par>
                              <p:par>
                                <p:cTn id="548" presetID="17" presetClass="entr" presetSubtype="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ppt_x</p:attrName>
                                        </p:attrNameLst>
                                      </p:cBhvr>
                                      <p:tavLst>
                                        <p:tav tm="0">
                                          <p:val>
                                            <p:strVal val="#ppt_x-#ppt_w/2"/>
                                          </p:val>
                                        </p:tav>
                                        <p:tav tm="100000">
                                          <p:val>
                                            <p:strVal val="#ppt_x"/>
                                          </p:val>
                                        </p:tav>
                                      </p:tavLst>
                                    </p:anim>
                                    <p:anim calcmode="lin" valueType="num">
                                      <p:cBhvr>
                                        <p:cTn id="551" dur="2000" fill="hold"/>
                                        <p:tgtEl>
                                          <p:spTgt spid="2"/>
                                        </p:tgtEl>
                                        <p:attrNameLst>
                                          <p:attrName>ppt_y</p:attrName>
                                        </p:attrNameLst>
                                      </p:cBhvr>
                                      <p:tavLst>
                                        <p:tav tm="0">
                                          <p:val>
                                            <p:strVal val="#ppt_y"/>
                                          </p:val>
                                        </p:tav>
                                        <p:tav tm="100000">
                                          <p:val>
                                            <p:strVal val="#ppt_y"/>
                                          </p:val>
                                        </p:tav>
                                      </p:tavLst>
                                    </p:anim>
                                    <p:anim calcmode="lin" valueType="num">
                                      <p:cBhvr>
                                        <p:cTn id="552" dur="2000" fill="hold"/>
                                        <p:tgtEl>
                                          <p:spTgt spid="2"/>
                                        </p:tgtEl>
                                        <p:attrNameLst>
                                          <p:attrName>ppt_w</p:attrName>
                                        </p:attrNameLst>
                                      </p:cBhvr>
                                      <p:tavLst>
                                        <p:tav tm="0">
                                          <p:val>
                                            <p:fltVal val="0"/>
                                          </p:val>
                                        </p:tav>
                                        <p:tav tm="100000">
                                          <p:val>
                                            <p:strVal val="#ppt_w"/>
                                          </p:val>
                                        </p:tav>
                                      </p:tavLst>
                                    </p:anim>
                                    <p:anim calcmode="lin" valueType="num">
                                      <p:cBhvr>
                                        <p:cTn id="5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7000">
              <a:srgbClr val="FFC000"/>
            </a:gs>
            <a:gs pos="50000">
              <a:srgbClr val="0F28A5">
                <a:shade val="67500"/>
                <a:satMod val="115000"/>
              </a:srgbClr>
            </a:gs>
            <a:gs pos="100000">
              <a:srgbClr val="0F28A5">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erminador"/>
          <p:cNvSpPr/>
          <p:nvPr/>
        </p:nvSpPr>
        <p:spPr>
          <a:xfrm rot="10800000">
            <a:off x="0" y="2571751"/>
            <a:ext cx="2250812" cy="333905"/>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204144">
            <a:off x="6893188" y="2411015"/>
            <a:ext cx="2250812" cy="280327"/>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1309112">
            <a:off x="20527" y="2158681"/>
            <a:ext cx="2250812" cy="333905"/>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0850928">
            <a:off x="6863247" y="2012005"/>
            <a:ext cx="2250812" cy="290045"/>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9792166">
            <a:off x="235537" y="3060211"/>
            <a:ext cx="2102891" cy="343180"/>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746405">
            <a:off x="6868777" y="2790883"/>
            <a:ext cx="2250812" cy="293796"/>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2210121">
            <a:off x="254293" y="1703250"/>
            <a:ext cx="2162754" cy="318214"/>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20297578">
            <a:off x="6678823" y="1693475"/>
            <a:ext cx="2156507" cy="294239"/>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8802575">
            <a:off x="669341" y="3475568"/>
            <a:ext cx="1909701" cy="305215"/>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840245">
            <a:off x="6469677" y="1374551"/>
            <a:ext cx="2156507" cy="294239"/>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462688">
            <a:off x="6669822" y="3195658"/>
            <a:ext cx="2250812" cy="333905"/>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2840872">
            <a:off x="547346" y="1340224"/>
            <a:ext cx="2104491" cy="320516"/>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3559110">
            <a:off x="1164650" y="969201"/>
            <a:ext cx="1318592" cy="393784"/>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4306455">
            <a:off x="1648449" y="684899"/>
            <a:ext cx="1153784" cy="421833"/>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191360">
            <a:off x="2185061" y="512486"/>
            <a:ext cx="948516" cy="397914"/>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2740642" y="363900"/>
            <a:ext cx="683576" cy="309848"/>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213892" y="165948"/>
            <a:ext cx="585502" cy="291033"/>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5508930">
            <a:off x="3862724" y="40251"/>
            <a:ext cx="291234" cy="240952"/>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860363">
            <a:off x="1296240" y="3818336"/>
            <a:ext cx="1298390" cy="345810"/>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7222199">
            <a:off x="1731765" y="4075221"/>
            <a:ext cx="1109482" cy="329505"/>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741561">
            <a:off x="2218776" y="4260701"/>
            <a:ext cx="896950" cy="332586"/>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2618320" y="4469801"/>
            <a:ext cx="737903" cy="294480"/>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a:off x="3077180" y="4730227"/>
            <a:ext cx="559169" cy="239780"/>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6312939" flipV="1">
            <a:off x="3511862" y="4771694"/>
            <a:ext cx="397863" cy="300540"/>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9175338">
            <a:off x="6326345" y="1066272"/>
            <a:ext cx="1878960" cy="280219"/>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822185">
            <a:off x="6356221" y="786781"/>
            <a:ext cx="1216280" cy="340342"/>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02703">
            <a:off x="6058510" y="589802"/>
            <a:ext cx="1068524" cy="343832"/>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581877">
            <a:off x="5871603" y="437616"/>
            <a:ext cx="844144" cy="303563"/>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647345" y="303225"/>
            <a:ext cx="773524" cy="262487"/>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062680">
            <a:off x="5462649" y="193777"/>
            <a:ext cx="568228" cy="239841"/>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8273175" flipV="1">
            <a:off x="5194375" y="21798"/>
            <a:ext cx="369653" cy="279730"/>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2176090">
            <a:off x="6464890" y="3555268"/>
            <a:ext cx="1895200" cy="271190"/>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136191">
            <a:off x="6493997" y="3873929"/>
            <a:ext cx="1248566" cy="338841"/>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6185197" y="4117128"/>
            <a:ext cx="1093356" cy="384136"/>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880162" y="4428380"/>
            <a:ext cx="767125" cy="363208"/>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458098" y="4643132"/>
            <a:ext cx="513822" cy="311874"/>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3904807">
            <a:off x="5163328" y="4818244"/>
            <a:ext cx="317540" cy="275481"/>
          </a:xfrm>
          <a:prstGeom prst="flowChartTerminator">
            <a:avLst/>
          </a:prstGeom>
          <a:gradFill flip="none" rotWithShape="1">
            <a:gsLst>
              <a:gs pos="0">
                <a:srgbClr val="B85808"/>
              </a:gs>
              <a:gs pos="50000">
                <a:srgbClr val="FFCC00">
                  <a:shade val="67500"/>
                  <a:satMod val="115000"/>
                </a:srgbClr>
              </a:gs>
              <a:gs pos="100000">
                <a:srgbClr val="FFCC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ppt_x"/>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ppt_x"/>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ppt_x"/>
                                          </p:val>
                                        </p:tav>
                                        <p:tav tm="100000">
                                          <p:val>
                                            <p:strVal val="#ppt_x"/>
                                          </p:val>
                                        </p:tav>
                                      </p:tavLst>
                                    </p:anim>
                                    <p:anim calcmode="lin" valueType="num">
                                      <p:cBhvr additive="base">
                                        <p:cTn id="54" dur="2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ppt_x"/>
                                          </p:val>
                                        </p:tav>
                                        <p:tav tm="100000">
                                          <p:val>
                                            <p:strVal val="#ppt_x"/>
                                          </p:val>
                                        </p:tav>
                                      </p:tavLst>
                                    </p:anim>
                                    <p:anim calcmode="lin" valueType="num">
                                      <p:cBhvr additive="base">
                                        <p:cTn id="58" dur="2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ppt_x"/>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ppt_x"/>
                                          </p:val>
                                        </p:tav>
                                        <p:tav tm="100000">
                                          <p:val>
                                            <p:strVal val="#ppt_x"/>
                                          </p:val>
                                        </p:tav>
                                      </p:tavLst>
                                    </p:anim>
                                    <p:anim calcmode="lin" valueType="num">
                                      <p:cBhvr additive="base">
                                        <p:cTn id="66" dur="2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ppt_x"/>
                                          </p:val>
                                        </p:tav>
                                        <p:tav tm="100000">
                                          <p:val>
                                            <p:strVal val="#ppt_x"/>
                                          </p:val>
                                        </p:tav>
                                      </p:tavLst>
                                    </p:anim>
                                    <p:anim calcmode="lin" valueType="num">
                                      <p:cBhvr additive="base">
                                        <p:cTn id="70" dur="2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2000" fill="hold"/>
                                        <p:tgtEl>
                                          <p:spTgt spid="27"/>
                                        </p:tgtEl>
                                        <p:attrNameLst>
                                          <p:attrName>ppt_x</p:attrName>
                                        </p:attrNameLst>
                                      </p:cBhvr>
                                      <p:tavLst>
                                        <p:tav tm="0">
                                          <p:val>
                                            <p:strVal val="#ppt_x"/>
                                          </p:val>
                                        </p:tav>
                                        <p:tav tm="100000">
                                          <p:val>
                                            <p:strVal val="#ppt_x"/>
                                          </p:val>
                                        </p:tav>
                                      </p:tavLst>
                                    </p:anim>
                                    <p:anim calcmode="lin" valueType="num">
                                      <p:cBhvr additive="base">
                                        <p:cTn id="74" dur="2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2000" fill="hold"/>
                                        <p:tgtEl>
                                          <p:spTgt spid="28"/>
                                        </p:tgtEl>
                                        <p:attrNameLst>
                                          <p:attrName>ppt_x</p:attrName>
                                        </p:attrNameLst>
                                      </p:cBhvr>
                                      <p:tavLst>
                                        <p:tav tm="0">
                                          <p:val>
                                            <p:strVal val="#ppt_x"/>
                                          </p:val>
                                        </p:tav>
                                        <p:tav tm="100000">
                                          <p:val>
                                            <p:strVal val="#ppt_x"/>
                                          </p:val>
                                        </p:tav>
                                      </p:tavLst>
                                    </p:anim>
                                    <p:anim calcmode="lin" valueType="num">
                                      <p:cBhvr additive="base">
                                        <p:cTn id="78" dur="2000" fill="hold"/>
                                        <p:tgtEl>
                                          <p:spTgt spid="28"/>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20"/>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2"/>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3"/>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4"/>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5"/>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8"/>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2000" fill="hold"/>
                                        <p:tgtEl>
                                          <p:spTgt spid="6"/>
                                        </p:tgtEl>
                                        <p:attrNameLst>
                                          <p:attrName>ppt_x</p:attrName>
                                        </p:attrNameLst>
                                      </p:cBhvr>
                                      <p:tavLst>
                                        <p:tav tm="0">
                                          <p:val>
                                            <p:strVal val="#ppt_x"/>
                                          </p:val>
                                        </p:tav>
                                        <p:tav tm="100000">
                                          <p:val>
                                            <p:strVal val="#ppt_x"/>
                                          </p:val>
                                        </p:tav>
                                      </p:tavLst>
                                    </p:anim>
                                    <p:anim calcmode="lin" valueType="num">
                                      <p:cBhvr additive="base">
                                        <p:cTn id="118" dur="2000" fill="hold"/>
                                        <p:tgtEl>
                                          <p:spTgt spid="6"/>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additive="base">
                                        <p:cTn id="121" dur="2000" fill="hold"/>
                                        <p:tgtEl>
                                          <p:spTgt spid="8"/>
                                        </p:tgtEl>
                                        <p:attrNameLst>
                                          <p:attrName>ppt_x</p:attrName>
                                        </p:attrNameLst>
                                      </p:cBhvr>
                                      <p:tavLst>
                                        <p:tav tm="0">
                                          <p:val>
                                            <p:strVal val="#ppt_x"/>
                                          </p:val>
                                        </p:tav>
                                        <p:tav tm="100000">
                                          <p:val>
                                            <p:strVal val="#ppt_x"/>
                                          </p:val>
                                        </p:tav>
                                      </p:tavLst>
                                    </p:anim>
                                    <p:anim calcmode="lin" valueType="num">
                                      <p:cBhvr additive="base">
                                        <p:cTn id="122" dur="2000" fill="hold"/>
                                        <p:tgtEl>
                                          <p:spTgt spid="8"/>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additive="base">
                                        <p:cTn id="125" dur="2000" fill="hold"/>
                                        <p:tgtEl>
                                          <p:spTgt spid="10"/>
                                        </p:tgtEl>
                                        <p:attrNameLst>
                                          <p:attrName>ppt_x</p:attrName>
                                        </p:attrNameLst>
                                      </p:cBhvr>
                                      <p:tavLst>
                                        <p:tav tm="0">
                                          <p:val>
                                            <p:strVal val="#ppt_x"/>
                                          </p:val>
                                        </p:tav>
                                        <p:tav tm="100000">
                                          <p:val>
                                            <p:strVal val="#ppt_x"/>
                                          </p:val>
                                        </p:tav>
                                      </p:tavLst>
                                    </p:anim>
                                    <p:anim calcmode="lin" valueType="num">
                                      <p:cBhvr additive="base">
                                        <p:cTn id="126" dur="2000" fill="hold"/>
                                        <p:tgtEl>
                                          <p:spTgt spid="10"/>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additive="base">
                                        <p:cTn id="129" dur="2000" fill="hold"/>
                                        <p:tgtEl>
                                          <p:spTgt spid="12"/>
                                        </p:tgtEl>
                                        <p:attrNameLst>
                                          <p:attrName>ppt_x</p:attrName>
                                        </p:attrNameLst>
                                      </p:cBhvr>
                                      <p:tavLst>
                                        <p:tav tm="0">
                                          <p:val>
                                            <p:strVal val="#ppt_x"/>
                                          </p:val>
                                        </p:tav>
                                        <p:tav tm="100000">
                                          <p:val>
                                            <p:strVal val="#ppt_x"/>
                                          </p:val>
                                        </p:tav>
                                      </p:tavLst>
                                    </p:anim>
                                    <p:anim calcmode="lin" valueType="num">
                                      <p:cBhvr additive="base">
                                        <p:cTn id="130" dur="2000" fill="hold"/>
                                        <p:tgtEl>
                                          <p:spTgt spid="12"/>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additive="base">
                                        <p:cTn id="133" dur="2000" fill="hold"/>
                                        <p:tgtEl>
                                          <p:spTgt spid="14"/>
                                        </p:tgtEl>
                                        <p:attrNameLst>
                                          <p:attrName>ppt_x</p:attrName>
                                        </p:attrNameLst>
                                      </p:cBhvr>
                                      <p:tavLst>
                                        <p:tav tm="0">
                                          <p:val>
                                            <p:strVal val="#ppt_x"/>
                                          </p:val>
                                        </p:tav>
                                        <p:tav tm="100000">
                                          <p:val>
                                            <p:strVal val="#ppt_x"/>
                                          </p:val>
                                        </p:tav>
                                      </p:tavLst>
                                    </p:anim>
                                    <p:anim calcmode="lin" valueType="num">
                                      <p:cBhvr additive="base">
                                        <p:cTn id="134" dur="2000" fill="hold"/>
                                        <p:tgtEl>
                                          <p:spTgt spid="1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additive="base">
                                        <p:cTn id="137" dur="2000" fill="hold"/>
                                        <p:tgtEl>
                                          <p:spTgt spid="15"/>
                                        </p:tgtEl>
                                        <p:attrNameLst>
                                          <p:attrName>ppt_x</p:attrName>
                                        </p:attrNameLst>
                                      </p:cBhvr>
                                      <p:tavLst>
                                        <p:tav tm="0">
                                          <p:val>
                                            <p:strVal val="#ppt_x"/>
                                          </p:val>
                                        </p:tav>
                                        <p:tav tm="100000">
                                          <p:val>
                                            <p:strVal val="#ppt_x"/>
                                          </p:val>
                                        </p:tav>
                                      </p:tavLst>
                                    </p:anim>
                                    <p:anim calcmode="lin" valueType="num">
                                      <p:cBhvr additive="base">
                                        <p:cTn id="138" dur="2000" fill="hold"/>
                                        <p:tgtEl>
                                          <p:spTgt spid="1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2000" fill="hold"/>
                                        <p:tgtEl>
                                          <p:spTgt spid="29"/>
                                        </p:tgtEl>
                                        <p:attrNameLst>
                                          <p:attrName>ppt_x</p:attrName>
                                        </p:attrNameLst>
                                      </p:cBhvr>
                                      <p:tavLst>
                                        <p:tav tm="0">
                                          <p:val>
                                            <p:strVal val="#ppt_x"/>
                                          </p:val>
                                        </p:tav>
                                        <p:tav tm="100000">
                                          <p:val>
                                            <p:strVal val="#ppt_x"/>
                                          </p:val>
                                        </p:tav>
                                      </p:tavLst>
                                    </p:anim>
                                    <p:anim calcmode="lin" valueType="num">
                                      <p:cBhvr additive="base">
                                        <p:cTn id="142" dur="2000" fill="hold"/>
                                        <p:tgtEl>
                                          <p:spTgt spid="29"/>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2000" fill="hold"/>
                                        <p:tgtEl>
                                          <p:spTgt spid="30"/>
                                        </p:tgtEl>
                                        <p:attrNameLst>
                                          <p:attrName>ppt_x</p:attrName>
                                        </p:attrNameLst>
                                      </p:cBhvr>
                                      <p:tavLst>
                                        <p:tav tm="0">
                                          <p:val>
                                            <p:strVal val="#ppt_x"/>
                                          </p:val>
                                        </p:tav>
                                        <p:tav tm="100000">
                                          <p:val>
                                            <p:strVal val="#ppt_x"/>
                                          </p:val>
                                        </p:tav>
                                      </p:tavLst>
                                    </p:anim>
                                    <p:anim calcmode="lin" valueType="num">
                                      <p:cBhvr additive="base">
                                        <p:cTn id="146" dur="2000" fill="hold"/>
                                        <p:tgtEl>
                                          <p:spTgt spid="30"/>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2000" fill="hold"/>
                                        <p:tgtEl>
                                          <p:spTgt spid="31"/>
                                        </p:tgtEl>
                                        <p:attrNameLst>
                                          <p:attrName>ppt_x</p:attrName>
                                        </p:attrNameLst>
                                      </p:cBhvr>
                                      <p:tavLst>
                                        <p:tav tm="0">
                                          <p:val>
                                            <p:strVal val="#ppt_x"/>
                                          </p:val>
                                        </p:tav>
                                        <p:tav tm="100000">
                                          <p:val>
                                            <p:strVal val="#ppt_x"/>
                                          </p:val>
                                        </p:tav>
                                      </p:tavLst>
                                    </p:anim>
                                    <p:anim calcmode="lin" valueType="num">
                                      <p:cBhvr additive="base">
                                        <p:cTn id="150" dur="2000" fill="hold"/>
                                        <p:tgtEl>
                                          <p:spTgt spid="31"/>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2000" fill="hold"/>
                                        <p:tgtEl>
                                          <p:spTgt spid="32"/>
                                        </p:tgtEl>
                                        <p:attrNameLst>
                                          <p:attrName>ppt_x</p:attrName>
                                        </p:attrNameLst>
                                      </p:cBhvr>
                                      <p:tavLst>
                                        <p:tav tm="0">
                                          <p:val>
                                            <p:strVal val="#ppt_x"/>
                                          </p:val>
                                        </p:tav>
                                        <p:tav tm="100000">
                                          <p:val>
                                            <p:strVal val="#ppt_x"/>
                                          </p:val>
                                        </p:tav>
                                      </p:tavLst>
                                    </p:anim>
                                    <p:anim calcmode="lin" valueType="num">
                                      <p:cBhvr additive="base">
                                        <p:cTn id="154" dur="2000" fill="hold"/>
                                        <p:tgtEl>
                                          <p:spTgt spid="32"/>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2000" fill="hold"/>
                                        <p:tgtEl>
                                          <p:spTgt spid="33"/>
                                        </p:tgtEl>
                                        <p:attrNameLst>
                                          <p:attrName>ppt_x</p:attrName>
                                        </p:attrNameLst>
                                      </p:cBhvr>
                                      <p:tavLst>
                                        <p:tav tm="0">
                                          <p:val>
                                            <p:strVal val="#ppt_x"/>
                                          </p:val>
                                        </p:tav>
                                        <p:tav tm="100000">
                                          <p:val>
                                            <p:strVal val="#ppt_x"/>
                                          </p:val>
                                        </p:tav>
                                      </p:tavLst>
                                    </p:anim>
                                    <p:anim calcmode="lin" valueType="num">
                                      <p:cBhvr additive="base">
                                        <p:cTn id="158" dur="2000" fill="hold"/>
                                        <p:tgtEl>
                                          <p:spTgt spid="33"/>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2000" fill="hold"/>
                                        <p:tgtEl>
                                          <p:spTgt spid="34"/>
                                        </p:tgtEl>
                                        <p:attrNameLst>
                                          <p:attrName>ppt_x</p:attrName>
                                        </p:attrNameLst>
                                      </p:cBhvr>
                                      <p:tavLst>
                                        <p:tav tm="0">
                                          <p:val>
                                            <p:strVal val="#ppt_x"/>
                                          </p:val>
                                        </p:tav>
                                        <p:tav tm="100000">
                                          <p:val>
                                            <p:strVal val="#ppt_x"/>
                                          </p:val>
                                        </p:tav>
                                      </p:tavLst>
                                    </p:anim>
                                    <p:anim calcmode="lin" valueType="num">
                                      <p:cBhvr additive="base">
                                        <p:cTn id="162" dur="2000" fill="hold"/>
                                        <p:tgtEl>
                                          <p:spTgt spid="34"/>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2000" fill="hold"/>
                                        <p:tgtEl>
                                          <p:spTgt spid="35"/>
                                        </p:tgtEl>
                                        <p:attrNameLst>
                                          <p:attrName>ppt_x</p:attrName>
                                        </p:attrNameLst>
                                      </p:cBhvr>
                                      <p:tavLst>
                                        <p:tav tm="0">
                                          <p:val>
                                            <p:strVal val="#ppt_x"/>
                                          </p:val>
                                        </p:tav>
                                        <p:tav tm="100000">
                                          <p:val>
                                            <p:strVal val="#ppt_x"/>
                                          </p:val>
                                        </p:tav>
                                      </p:tavLst>
                                    </p:anim>
                                    <p:anim calcmode="lin" valueType="num">
                                      <p:cBhvr additive="base">
                                        <p:cTn id="166" dur="2000" fill="hold"/>
                                        <p:tgtEl>
                                          <p:spTgt spid="35"/>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2000" fill="hold"/>
                                        <p:tgtEl>
                                          <p:spTgt spid="36"/>
                                        </p:tgtEl>
                                        <p:attrNameLst>
                                          <p:attrName>ppt_x</p:attrName>
                                        </p:attrNameLst>
                                      </p:cBhvr>
                                      <p:tavLst>
                                        <p:tav tm="0">
                                          <p:val>
                                            <p:strVal val="#ppt_x"/>
                                          </p:val>
                                        </p:tav>
                                        <p:tav tm="100000">
                                          <p:val>
                                            <p:strVal val="#ppt_x"/>
                                          </p:val>
                                        </p:tav>
                                      </p:tavLst>
                                    </p:anim>
                                    <p:anim calcmode="lin" valueType="num">
                                      <p:cBhvr additive="base">
                                        <p:cTn id="170" dur="2000" fill="hold"/>
                                        <p:tgtEl>
                                          <p:spTgt spid="36"/>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7"/>
                                        </p:tgtEl>
                                        <p:attrNameLst>
                                          <p:attrName>style.visibility</p:attrName>
                                        </p:attrNameLst>
                                      </p:cBhvr>
                                      <p:to>
                                        <p:strVal val="visible"/>
                                      </p:to>
                                    </p:set>
                                    <p:anim calcmode="lin" valueType="num">
                                      <p:cBhvr additive="base">
                                        <p:cTn id="173" dur="2000" fill="hold"/>
                                        <p:tgtEl>
                                          <p:spTgt spid="37"/>
                                        </p:tgtEl>
                                        <p:attrNameLst>
                                          <p:attrName>ppt_x</p:attrName>
                                        </p:attrNameLst>
                                      </p:cBhvr>
                                      <p:tavLst>
                                        <p:tav tm="0">
                                          <p:val>
                                            <p:strVal val="#ppt_x"/>
                                          </p:val>
                                        </p:tav>
                                        <p:tav tm="100000">
                                          <p:val>
                                            <p:strVal val="#ppt_x"/>
                                          </p:val>
                                        </p:tav>
                                      </p:tavLst>
                                    </p:anim>
                                    <p:anim calcmode="lin" valueType="num">
                                      <p:cBhvr additive="base">
                                        <p:cTn id="174" dur="2000" fill="hold"/>
                                        <p:tgtEl>
                                          <p:spTgt spid="37"/>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2000" fill="hold"/>
                                        <p:tgtEl>
                                          <p:spTgt spid="38"/>
                                        </p:tgtEl>
                                        <p:attrNameLst>
                                          <p:attrName>ppt_x</p:attrName>
                                        </p:attrNameLst>
                                      </p:cBhvr>
                                      <p:tavLst>
                                        <p:tav tm="0">
                                          <p:val>
                                            <p:strVal val="#ppt_x"/>
                                          </p:val>
                                        </p:tav>
                                        <p:tav tm="100000">
                                          <p:val>
                                            <p:strVal val="#ppt_x"/>
                                          </p:val>
                                        </p:tav>
                                      </p:tavLst>
                                    </p:anim>
                                    <p:anim calcmode="lin" valueType="num">
                                      <p:cBhvr additive="base">
                                        <p:cTn id="178" dur="2000" fill="hold"/>
                                        <p:tgtEl>
                                          <p:spTgt spid="38"/>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9"/>
                                        </p:tgtEl>
                                        <p:attrNameLst>
                                          <p:attrName>style.visibility</p:attrName>
                                        </p:attrNameLst>
                                      </p:cBhvr>
                                      <p:to>
                                        <p:strVal val="visible"/>
                                      </p:to>
                                    </p:set>
                                    <p:anim calcmode="lin" valueType="num">
                                      <p:cBhvr additive="base">
                                        <p:cTn id="181" dur="2000" fill="hold"/>
                                        <p:tgtEl>
                                          <p:spTgt spid="39"/>
                                        </p:tgtEl>
                                        <p:attrNameLst>
                                          <p:attrName>ppt_x</p:attrName>
                                        </p:attrNameLst>
                                      </p:cBhvr>
                                      <p:tavLst>
                                        <p:tav tm="0">
                                          <p:val>
                                            <p:strVal val="#ppt_x"/>
                                          </p:val>
                                        </p:tav>
                                        <p:tav tm="100000">
                                          <p:val>
                                            <p:strVal val="#ppt_x"/>
                                          </p:val>
                                        </p:tav>
                                      </p:tavLst>
                                    </p:anim>
                                    <p:anim calcmode="lin" valueType="num">
                                      <p:cBhvr additive="base">
                                        <p:cTn id="182" dur="2000" fill="hold"/>
                                        <p:tgtEl>
                                          <p:spTgt spid="39"/>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2000" fill="hold"/>
                                        <p:tgtEl>
                                          <p:spTgt spid="40"/>
                                        </p:tgtEl>
                                        <p:attrNameLst>
                                          <p:attrName>ppt_x</p:attrName>
                                        </p:attrNameLst>
                                      </p:cBhvr>
                                      <p:tavLst>
                                        <p:tav tm="0">
                                          <p:val>
                                            <p:strVal val="#ppt_x"/>
                                          </p:val>
                                        </p:tav>
                                        <p:tav tm="100000">
                                          <p:val>
                                            <p:strVal val="#ppt_x"/>
                                          </p:val>
                                        </p:tav>
                                      </p:tavLst>
                                    </p:anim>
                                    <p:anim calcmode="lin" valueType="num">
                                      <p:cBhvr additive="base">
                                        <p:cTn id="186" dur="2000" fill="hold"/>
                                        <p:tgtEl>
                                          <p:spTgt spid="40"/>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1"/>
                                        </p:tgtEl>
                                        <p:attrNameLst>
                                          <p:attrName>style.visibility</p:attrName>
                                        </p:attrNameLst>
                                      </p:cBhvr>
                                      <p:to>
                                        <p:strVal val="visible"/>
                                      </p:to>
                                    </p:set>
                                    <p:anim calcmode="lin" valueType="num">
                                      <p:cBhvr additive="base">
                                        <p:cTn id="189" dur="2000" fill="hold"/>
                                        <p:tgtEl>
                                          <p:spTgt spid="41"/>
                                        </p:tgtEl>
                                        <p:attrNameLst>
                                          <p:attrName>ppt_x</p:attrName>
                                        </p:attrNameLst>
                                      </p:cBhvr>
                                      <p:tavLst>
                                        <p:tav tm="0">
                                          <p:val>
                                            <p:strVal val="#ppt_x"/>
                                          </p:val>
                                        </p:tav>
                                        <p:tav tm="100000">
                                          <p:val>
                                            <p:strVal val="#ppt_x"/>
                                          </p:val>
                                        </p:tav>
                                      </p:tavLst>
                                    </p:anim>
                                    <p:anim calcmode="lin" valueType="num">
                                      <p:cBhvr additive="base">
                                        <p:cTn id="190" dur="2000" fill="hold"/>
                                        <p:tgtEl>
                                          <p:spTgt spid="41"/>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6"/>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8"/>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2"/>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4"/>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9"/>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0"/>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2"/>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3"/>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4"/>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5"/>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6"/>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9"/>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40"/>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1"/>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5"/>
                                        </p:tgtEl>
                                        <p:attrNameLst>
                                          <p:attrName>ppt_x</p:attrName>
                                        </p:attrNameLst>
                                      </p:cBhvr>
                                      <p:tavLst>
                                        <p:tav tm="0">
                                          <p:val>
                                            <p:strVal val="ppt_x"/>
                                          </p:val>
                                        </p:tav>
                                        <p:tav tm="100000">
                                          <p:val>
                                            <p:strVal val="1+ppt_w/2"/>
                                          </p:val>
                                        </p:tav>
                                      </p:tavLst>
                                    </p:anim>
                                    <p:anim calcmode="lin" valueType="num">
                                      <p:cBhvr additive="base">
                                        <p:cTn id="232" dur="2000"/>
                                        <p:tgtEl>
                                          <p:spTgt spid="5"/>
                                        </p:tgtEl>
                                        <p:attrNameLst>
                                          <p:attrName>ppt_y</p:attrName>
                                        </p:attrNameLst>
                                      </p:cBhvr>
                                      <p:tavLst>
                                        <p:tav tm="0">
                                          <p:val>
                                            <p:strVal val="ppt_y"/>
                                          </p:val>
                                        </p:tav>
                                        <p:tav tm="100000">
                                          <p:val>
                                            <p:strVal val="ppt_y"/>
                                          </p:val>
                                        </p:tav>
                                      </p:tavLst>
                                    </p:anim>
                                    <p:set>
                                      <p:cBhvr>
                                        <p:cTn id="233" dur="1" fill="hold">
                                          <p:stCondLst>
                                            <p:cond delay="1999"/>
                                          </p:stCondLst>
                                        </p:cTn>
                                        <p:tgtEl>
                                          <p:spTgt spid="5"/>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7"/>
                                        </p:tgtEl>
                                        <p:attrNameLst>
                                          <p:attrName>ppt_x</p:attrName>
                                        </p:attrNameLst>
                                      </p:cBhvr>
                                      <p:tavLst>
                                        <p:tav tm="0">
                                          <p:val>
                                            <p:strVal val="ppt_x"/>
                                          </p:val>
                                        </p:tav>
                                        <p:tav tm="100000">
                                          <p:val>
                                            <p:strVal val="1+ppt_w/2"/>
                                          </p:val>
                                        </p:tav>
                                      </p:tavLst>
                                    </p:anim>
                                    <p:anim calcmode="lin" valueType="num">
                                      <p:cBhvr additive="base">
                                        <p:cTn id="236" dur="2000"/>
                                        <p:tgtEl>
                                          <p:spTgt spid="7"/>
                                        </p:tgtEl>
                                        <p:attrNameLst>
                                          <p:attrName>ppt_y</p:attrName>
                                        </p:attrNameLst>
                                      </p:cBhvr>
                                      <p:tavLst>
                                        <p:tav tm="0">
                                          <p:val>
                                            <p:strVal val="ppt_y"/>
                                          </p:val>
                                        </p:tav>
                                        <p:tav tm="100000">
                                          <p:val>
                                            <p:strVal val="ppt_y"/>
                                          </p:val>
                                        </p:tav>
                                      </p:tavLst>
                                    </p:anim>
                                    <p:set>
                                      <p:cBhvr>
                                        <p:cTn id="237" dur="1" fill="hold">
                                          <p:stCondLst>
                                            <p:cond delay="1999"/>
                                          </p:stCondLst>
                                        </p:cTn>
                                        <p:tgtEl>
                                          <p:spTgt spid="7"/>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9"/>
                                        </p:tgtEl>
                                        <p:attrNameLst>
                                          <p:attrName>ppt_x</p:attrName>
                                        </p:attrNameLst>
                                      </p:cBhvr>
                                      <p:tavLst>
                                        <p:tav tm="0">
                                          <p:val>
                                            <p:strVal val="ppt_x"/>
                                          </p:val>
                                        </p:tav>
                                        <p:tav tm="100000">
                                          <p:val>
                                            <p:strVal val="1+ppt_w/2"/>
                                          </p:val>
                                        </p:tav>
                                      </p:tavLst>
                                    </p:anim>
                                    <p:anim calcmode="lin" valueType="num">
                                      <p:cBhvr additive="base">
                                        <p:cTn id="240" dur="2000"/>
                                        <p:tgtEl>
                                          <p:spTgt spid="9"/>
                                        </p:tgtEl>
                                        <p:attrNameLst>
                                          <p:attrName>ppt_y</p:attrName>
                                        </p:attrNameLst>
                                      </p:cBhvr>
                                      <p:tavLst>
                                        <p:tav tm="0">
                                          <p:val>
                                            <p:strVal val="ppt_y"/>
                                          </p:val>
                                        </p:tav>
                                        <p:tav tm="100000">
                                          <p:val>
                                            <p:strVal val="ppt_y"/>
                                          </p:val>
                                        </p:tav>
                                      </p:tavLst>
                                    </p:anim>
                                    <p:set>
                                      <p:cBhvr>
                                        <p:cTn id="241" dur="1" fill="hold">
                                          <p:stCondLst>
                                            <p:cond delay="1999"/>
                                          </p:stCondLst>
                                        </p:cTn>
                                        <p:tgtEl>
                                          <p:spTgt spid="9"/>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1"/>
                                        </p:tgtEl>
                                        <p:attrNameLst>
                                          <p:attrName>ppt_x</p:attrName>
                                        </p:attrNameLst>
                                      </p:cBhvr>
                                      <p:tavLst>
                                        <p:tav tm="0">
                                          <p:val>
                                            <p:strVal val="ppt_x"/>
                                          </p:val>
                                        </p:tav>
                                        <p:tav tm="100000">
                                          <p:val>
                                            <p:strVal val="1+ppt_w/2"/>
                                          </p:val>
                                        </p:tav>
                                      </p:tavLst>
                                    </p:anim>
                                    <p:anim calcmode="lin" valueType="num">
                                      <p:cBhvr additive="base">
                                        <p:cTn id="244" dur="2000"/>
                                        <p:tgtEl>
                                          <p:spTgt spid="11"/>
                                        </p:tgtEl>
                                        <p:attrNameLst>
                                          <p:attrName>ppt_y</p:attrName>
                                        </p:attrNameLst>
                                      </p:cBhvr>
                                      <p:tavLst>
                                        <p:tav tm="0">
                                          <p:val>
                                            <p:strVal val="ppt_y"/>
                                          </p:val>
                                        </p:tav>
                                        <p:tav tm="100000">
                                          <p:val>
                                            <p:strVal val="ppt_y"/>
                                          </p:val>
                                        </p:tav>
                                      </p:tavLst>
                                    </p:anim>
                                    <p:set>
                                      <p:cBhvr>
                                        <p:cTn id="245" dur="1" fill="hold">
                                          <p:stCondLst>
                                            <p:cond delay="1999"/>
                                          </p:stCondLst>
                                        </p:cTn>
                                        <p:tgtEl>
                                          <p:spTgt spid="11"/>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3"/>
                                        </p:tgtEl>
                                        <p:attrNameLst>
                                          <p:attrName>ppt_x</p:attrName>
                                        </p:attrNameLst>
                                      </p:cBhvr>
                                      <p:tavLst>
                                        <p:tav tm="0">
                                          <p:val>
                                            <p:strVal val="ppt_x"/>
                                          </p:val>
                                        </p:tav>
                                        <p:tav tm="100000">
                                          <p:val>
                                            <p:strVal val="1+ppt_w/2"/>
                                          </p:val>
                                        </p:tav>
                                      </p:tavLst>
                                    </p:anim>
                                    <p:anim calcmode="lin" valueType="num">
                                      <p:cBhvr additive="base">
                                        <p:cTn id="248" dur="2000"/>
                                        <p:tgtEl>
                                          <p:spTgt spid="13"/>
                                        </p:tgtEl>
                                        <p:attrNameLst>
                                          <p:attrName>ppt_y</p:attrName>
                                        </p:attrNameLst>
                                      </p:cBhvr>
                                      <p:tavLst>
                                        <p:tav tm="0">
                                          <p:val>
                                            <p:strVal val="ppt_y"/>
                                          </p:val>
                                        </p:tav>
                                        <p:tav tm="100000">
                                          <p:val>
                                            <p:strVal val="ppt_y"/>
                                          </p:val>
                                        </p:tav>
                                      </p:tavLst>
                                    </p:anim>
                                    <p:set>
                                      <p:cBhvr>
                                        <p:cTn id="249" dur="1" fill="hold">
                                          <p:stCondLst>
                                            <p:cond delay="1999"/>
                                          </p:stCondLst>
                                        </p:cTn>
                                        <p:tgtEl>
                                          <p:spTgt spid="13"/>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6"/>
                                        </p:tgtEl>
                                        <p:attrNameLst>
                                          <p:attrName>ppt_x</p:attrName>
                                        </p:attrNameLst>
                                      </p:cBhvr>
                                      <p:tavLst>
                                        <p:tav tm="0">
                                          <p:val>
                                            <p:strVal val="ppt_x"/>
                                          </p:val>
                                        </p:tav>
                                        <p:tav tm="100000">
                                          <p:val>
                                            <p:strVal val="1+ppt_w/2"/>
                                          </p:val>
                                        </p:tav>
                                      </p:tavLst>
                                    </p:anim>
                                    <p:anim calcmode="lin" valueType="num">
                                      <p:cBhvr additive="base">
                                        <p:cTn id="252" dur="2000"/>
                                        <p:tgtEl>
                                          <p:spTgt spid="16"/>
                                        </p:tgtEl>
                                        <p:attrNameLst>
                                          <p:attrName>ppt_y</p:attrName>
                                        </p:attrNameLst>
                                      </p:cBhvr>
                                      <p:tavLst>
                                        <p:tav tm="0">
                                          <p:val>
                                            <p:strVal val="ppt_y"/>
                                          </p:val>
                                        </p:tav>
                                        <p:tav tm="100000">
                                          <p:val>
                                            <p:strVal val="ppt_y"/>
                                          </p:val>
                                        </p:tav>
                                      </p:tavLst>
                                    </p:anim>
                                    <p:set>
                                      <p:cBhvr>
                                        <p:cTn id="253" dur="1" fill="hold">
                                          <p:stCondLst>
                                            <p:cond delay="1999"/>
                                          </p:stCondLst>
                                        </p:cTn>
                                        <p:tgtEl>
                                          <p:spTgt spid="16"/>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7"/>
                                        </p:tgtEl>
                                        <p:attrNameLst>
                                          <p:attrName>ppt_x</p:attrName>
                                        </p:attrNameLst>
                                      </p:cBhvr>
                                      <p:tavLst>
                                        <p:tav tm="0">
                                          <p:val>
                                            <p:strVal val="ppt_x"/>
                                          </p:val>
                                        </p:tav>
                                        <p:tav tm="100000">
                                          <p:val>
                                            <p:strVal val="1+ppt_w/2"/>
                                          </p:val>
                                        </p:tav>
                                      </p:tavLst>
                                    </p:anim>
                                    <p:anim calcmode="lin" valueType="num">
                                      <p:cBhvr additive="base">
                                        <p:cTn id="256" dur="2000"/>
                                        <p:tgtEl>
                                          <p:spTgt spid="17"/>
                                        </p:tgtEl>
                                        <p:attrNameLst>
                                          <p:attrName>ppt_y</p:attrName>
                                        </p:attrNameLst>
                                      </p:cBhvr>
                                      <p:tavLst>
                                        <p:tav tm="0">
                                          <p:val>
                                            <p:strVal val="ppt_y"/>
                                          </p:val>
                                        </p:tav>
                                        <p:tav tm="100000">
                                          <p:val>
                                            <p:strVal val="ppt_y"/>
                                          </p:val>
                                        </p:tav>
                                      </p:tavLst>
                                    </p:anim>
                                    <p:set>
                                      <p:cBhvr>
                                        <p:cTn id="257" dur="1" fill="hold">
                                          <p:stCondLst>
                                            <p:cond delay="1999"/>
                                          </p:stCondLst>
                                        </p:cTn>
                                        <p:tgtEl>
                                          <p:spTgt spid="17"/>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8"/>
                                        </p:tgtEl>
                                        <p:attrNameLst>
                                          <p:attrName>ppt_x</p:attrName>
                                        </p:attrNameLst>
                                      </p:cBhvr>
                                      <p:tavLst>
                                        <p:tav tm="0">
                                          <p:val>
                                            <p:strVal val="ppt_x"/>
                                          </p:val>
                                        </p:tav>
                                        <p:tav tm="100000">
                                          <p:val>
                                            <p:strVal val="1+ppt_w/2"/>
                                          </p:val>
                                        </p:tav>
                                      </p:tavLst>
                                    </p:anim>
                                    <p:anim calcmode="lin" valueType="num">
                                      <p:cBhvr additive="base">
                                        <p:cTn id="260" dur="2000"/>
                                        <p:tgtEl>
                                          <p:spTgt spid="18"/>
                                        </p:tgtEl>
                                        <p:attrNameLst>
                                          <p:attrName>ppt_y</p:attrName>
                                        </p:attrNameLst>
                                      </p:cBhvr>
                                      <p:tavLst>
                                        <p:tav tm="0">
                                          <p:val>
                                            <p:strVal val="ppt_y"/>
                                          </p:val>
                                        </p:tav>
                                        <p:tav tm="100000">
                                          <p:val>
                                            <p:strVal val="ppt_y"/>
                                          </p:val>
                                        </p:tav>
                                      </p:tavLst>
                                    </p:anim>
                                    <p:set>
                                      <p:cBhvr>
                                        <p:cTn id="261" dur="1" fill="hold">
                                          <p:stCondLst>
                                            <p:cond delay="1999"/>
                                          </p:stCondLst>
                                        </p:cTn>
                                        <p:tgtEl>
                                          <p:spTgt spid="18"/>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9"/>
                                        </p:tgtEl>
                                        <p:attrNameLst>
                                          <p:attrName>ppt_x</p:attrName>
                                        </p:attrNameLst>
                                      </p:cBhvr>
                                      <p:tavLst>
                                        <p:tav tm="0">
                                          <p:val>
                                            <p:strVal val="ppt_x"/>
                                          </p:val>
                                        </p:tav>
                                        <p:tav tm="100000">
                                          <p:val>
                                            <p:strVal val="1+ppt_w/2"/>
                                          </p:val>
                                        </p:tav>
                                      </p:tavLst>
                                    </p:anim>
                                    <p:anim calcmode="lin" valueType="num">
                                      <p:cBhvr additive="base">
                                        <p:cTn id="264" dur="2000"/>
                                        <p:tgtEl>
                                          <p:spTgt spid="19"/>
                                        </p:tgtEl>
                                        <p:attrNameLst>
                                          <p:attrName>ppt_y</p:attrName>
                                        </p:attrNameLst>
                                      </p:cBhvr>
                                      <p:tavLst>
                                        <p:tav tm="0">
                                          <p:val>
                                            <p:strVal val="ppt_y"/>
                                          </p:val>
                                        </p:tav>
                                        <p:tav tm="100000">
                                          <p:val>
                                            <p:strVal val="ppt_y"/>
                                          </p:val>
                                        </p:tav>
                                      </p:tavLst>
                                    </p:anim>
                                    <p:set>
                                      <p:cBhvr>
                                        <p:cTn id="265" dur="1" fill="hold">
                                          <p:stCondLst>
                                            <p:cond delay="1999"/>
                                          </p:stCondLst>
                                        </p:cTn>
                                        <p:tgtEl>
                                          <p:spTgt spid="19"/>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20"/>
                                        </p:tgtEl>
                                        <p:attrNameLst>
                                          <p:attrName>ppt_x</p:attrName>
                                        </p:attrNameLst>
                                      </p:cBhvr>
                                      <p:tavLst>
                                        <p:tav tm="0">
                                          <p:val>
                                            <p:strVal val="ppt_x"/>
                                          </p:val>
                                        </p:tav>
                                        <p:tav tm="100000">
                                          <p:val>
                                            <p:strVal val="1+ppt_w/2"/>
                                          </p:val>
                                        </p:tav>
                                      </p:tavLst>
                                    </p:anim>
                                    <p:anim calcmode="lin" valueType="num">
                                      <p:cBhvr additive="base">
                                        <p:cTn id="268" dur="2000"/>
                                        <p:tgtEl>
                                          <p:spTgt spid="20"/>
                                        </p:tgtEl>
                                        <p:attrNameLst>
                                          <p:attrName>ppt_y</p:attrName>
                                        </p:attrNameLst>
                                      </p:cBhvr>
                                      <p:tavLst>
                                        <p:tav tm="0">
                                          <p:val>
                                            <p:strVal val="ppt_y"/>
                                          </p:val>
                                        </p:tav>
                                        <p:tav tm="100000">
                                          <p:val>
                                            <p:strVal val="ppt_y"/>
                                          </p:val>
                                        </p:tav>
                                      </p:tavLst>
                                    </p:anim>
                                    <p:set>
                                      <p:cBhvr>
                                        <p:cTn id="269" dur="1" fill="hold">
                                          <p:stCondLst>
                                            <p:cond delay="1999"/>
                                          </p:stCondLst>
                                        </p:cTn>
                                        <p:tgtEl>
                                          <p:spTgt spid="20"/>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1"/>
                                        </p:tgtEl>
                                        <p:attrNameLst>
                                          <p:attrName>ppt_x</p:attrName>
                                        </p:attrNameLst>
                                      </p:cBhvr>
                                      <p:tavLst>
                                        <p:tav tm="0">
                                          <p:val>
                                            <p:strVal val="ppt_x"/>
                                          </p:val>
                                        </p:tav>
                                        <p:tav tm="100000">
                                          <p:val>
                                            <p:strVal val="1+ppt_w/2"/>
                                          </p:val>
                                        </p:tav>
                                      </p:tavLst>
                                    </p:anim>
                                    <p:anim calcmode="lin" valueType="num">
                                      <p:cBhvr additive="base">
                                        <p:cTn id="272" dur="2000"/>
                                        <p:tgtEl>
                                          <p:spTgt spid="21"/>
                                        </p:tgtEl>
                                        <p:attrNameLst>
                                          <p:attrName>ppt_y</p:attrName>
                                        </p:attrNameLst>
                                      </p:cBhvr>
                                      <p:tavLst>
                                        <p:tav tm="0">
                                          <p:val>
                                            <p:strVal val="ppt_y"/>
                                          </p:val>
                                        </p:tav>
                                        <p:tav tm="100000">
                                          <p:val>
                                            <p:strVal val="ppt_y"/>
                                          </p:val>
                                        </p:tav>
                                      </p:tavLst>
                                    </p:anim>
                                    <p:set>
                                      <p:cBhvr>
                                        <p:cTn id="273" dur="1" fill="hold">
                                          <p:stCondLst>
                                            <p:cond delay="1999"/>
                                          </p:stCondLst>
                                        </p:cTn>
                                        <p:tgtEl>
                                          <p:spTgt spid="21"/>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2"/>
                                        </p:tgtEl>
                                        <p:attrNameLst>
                                          <p:attrName>ppt_x</p:attrName>
                                        </p:attrNameLst>
                                      </p:cBhvr>
                                      <p:tavLst>
                                        <p:tav tm="0">
                                          <p:val>
                                            <p:strVal val="ppt_x"/>
                                          </p:val>
                                        </p:tav>
                                        <p:tav tm="100000">
                                          <p:val>
                                            <p:strVal val="1+ppt_w/2"/>
                                          </p:val>
                                        </p:tav>
                                      </p:tavLst>
                                    </p:anim>
                                    <p:anim calcmode="lin" valueType="num">
                                      <p:cBhvr additive="base">
                                        <p:cTn id="276" dur="2000"/>
                                        <p:tgtEl>
                                          <p:spTgt spid="22"/>
                                        </p:tgtEl>
                                        <p:attrNameLst>
                                          <p:attrName>ppt_y</p:attrName>
                                        </p:attrNameLst>
                                      </p:cBhvr>
                                      <p:tavLst>
                                        <p:tav tm="0">
                                          <p:val>
                                            <p:strVal val="ppt_y"/>
                                          </p:val>
                                        </p:tav>
                                        <p:tav tm="100000">
                                          <p:val>
                                            <p:strVal val="ppt_y"/>
                                          </p:val>
                                        </p:tav>
                                      </p:tavLst>
                                    </p:anim>
                                    <p:set>
                                      <p:cBhvr>
                                        <p:cTn id="277" dur="1" fill="hold">
                                          <p:stCondLst>
                                            <p:cond delay="1999"/>
                                          </p:stCondLst>
                                        </p:cTn>
                                        <p:tgtEl>
                                          <p:spTgt spid="22"/>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3"/>
                                        </p:tgtEl>
                                        <p:attrNameLst>
                                          <p:attrName>ppt_x</p:attrName>
                                        </p:attrNameLst>
                                      </p:cBhvr>
                                      <p:tavLst>
                                        <p:tav tm="0">
                                          <p:val>
                                            <p:strVal val="ppt_x"/>
                                          </p:val>
                                        </p:tav>
                                        <p:tav tm="100000">
                                          <p:val>
                                            <p:strVal val="1+ppt_w/2"/>
                                          </p:val>
                                        </p:tav>
                                      </p:tavLst>
                                    </p:anim>
                                    <p:anim calcmode="lin" valueType="num">
                                      <p:cBhvr additive="base">
                                        <p:cTn id="280" dur="2000"/>
                                        <p:tgtEl>
                                          <p:spTgt spid="23"/>
                                        </p:tgtEl>
                                        <p:attrNameLst>
                                          <p:attrName>ppt_y</p:attrName>
                                        </p:attrNameLst>
                                      </p:cBhvr>
                                      <p:tavLst>
                                        <p:tav tm="0">
                                          <p:val>
                                            <p:strVal val="ppt_y"/>
                                          </p:val>
                                        </p:tav>
                                        <p:tav tm="100000">
                                          <p:val>
                                            <p:strVal val="ppt_y"/>
                                          </p:val>
                                        </p:tav>
                                      </p:tavLst>
                                    </p:anim>
                                    <p:set>
                                      <p:cBhvr>
                                        <p:cTn id="281" dur="1" fill="hold">
                                          <p:stCondLst>
                                            <p:cond delay="1999"/>
                                          </p:stCondLst>
                                        </p:cTn>
                                        <p:tgtEl>
                                          <p:spTgt spid="23"/>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4"/>
                                        </p:tgtEl>
                                        <p:attrNameLst>
                                          <p:attrName>ppt_x</p:attrName>
                                        </p:attrNameLst>
                                      </p:cBhvr>
                                      <p:tavLst>
                                        <p:tav tm="0">
                                          <p:val>
                                            <p:strVal val="ppt_x"/>
                                          </p:val>
                                        </p:tav>
                                        <p:tav tm="100000">
                                          <p:val>
                                            <p:strVal val="1+ppt_w/2"/>
                                          </p:val>
                                        </p:tav>
                                      </p:tavLst>
                                    </p:anim>
                                    <p:anim calcmode="lin" valueType="num">
                                      <p:cBhvr additive="base">
                                        <p:cTn id="284" dur="2000"/>
                                        <p:tgtEl>
                                          <p:spTgt spid="24"/>
                                        </p:tgtEl>
                                        <p:attrNameLst>
                                          <p:attrName>ppt_y</p:attrName>
                                        </p:attrNameLst>
                                      </p:cBhvr>
                                      <p:tavLst>
                                        <p:tav tm="0">
                                          <p:val>
                                            <p:strVal val="ppt_y"/>
                                          </p:val>
                                        </p:tav>
                                        <p:tav tm="100000">
                                          <p:val>
                                            <p:strVal val="ppt_y"/>
                                          </p:val>
                                        </p:tav>
                                      </p:tavLst>
                                    </p:anim>
                                    <p:set>
                                      <p:cBhvr>
                                        <p:cTn id="285" dur="1" fill="hold">
                                          <p:stCondLst>
                                            <p:cond delay="1999"/>
                                          </p:stCondLst>
                                        </p:cTn>
                                        <p:tgtEl>
                                          <p:spTgt spid="24"/>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5"/>
                                        </p:tgtEl>
                                        <p:attrNameLst>
                                          <p:attrName>ppt_x</p:attrName>
                                        </p:attrNameLst>
                                      </p:cBhvr>
                                      <p:tavLst>
                                        <p:tav tm="0">
                                          <p:val>
                                            <p:strVal val="ppt_x"/>
                                          </p:val>
                                        </p:tav>
                                        <p:tav tm="100000">
                                          <p:val>
                                            <p:strVal val="1+ppt_w/2"/>
                                          </p:val>
                                        </p:tav>
                                      </p:tavLst>
                                    </p:anim>
                                    <p:anim calcmode="lin" valueType="num">
                                      <p:cBhvr additive="base">
                                        <p:cTn id="288" dur="2000"/>
                                        <p:tgtEl>
                                          <p:spTgt spid="25"/>
                                        </p:tgtEl>
                                        <p:attrNameLst>
                                          <p:attrName>ppt_y</p:attrName>
                                        </p:attrNameLst>
                                      </p:cBhvr>
                                      <p:tavLst>
                                        <p:tav tm="0">
                                          <p:val>
                                            <p:strVal val="ppt_y"/>
                                          </p:val>
                                        </p:tav>
                                        <p:tav tm="100000">
                                          <p:val>
                                            <p:strVal val="ppt_y"/>
                                          </p:val>
                                        </p:tav>
                                      </p:tavLst>
                                    </p:anim>
                                    <p:set>
                                      <p:cBhvr>
                                        <p:cTn id="289" dur="1" fill="hold">
                                          <p:stCondLst>
                                            <p:cond delay="1999"/>
                                          </p:stCondLst>
                                        </p:cTn>
                                        <p:tgtEl>
                                          <p:spTgt spid="25"/>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6"/>
                                        </p:tgtEl>
                                        <p:attrNameLst>
                                          <p:attrName>ppt_x</p:attrName>
                                        </p:attrNameLst>
                                      </p:cBhvr>
                                      <p:tavLst>
                                        <p:tav tm="0">
                                          <p:val>
                                            <p:strVal val="ppt_x"/>
                                          </p:val>
                                        </p:tav>
                                        <p:tav tm="100000">
                                          <p:val>
                                            <p:strVal val="1+ppt_w/2"/>
                                          </p:val>
                                        </p:tav>
                                      </p:tavLst>
                                    </p:anim>
                                    <p:anim calcmode="lin" valueType="num">
                                      <p:cBhvr additive="base">
                                        <p:cTn id="292" dur="2000"/>
                                        <p:tgtEl>
                                          <p:spTgt spid="26"/>
                                        </p:tgtEl>
                                        <p:attrNameLst>
                                          <p:attrName>ppt_y</p:attrName>
                                        </p:attrNameLst>
                                      </p:cBhvr>
                                      <p:tavLst>
                                        <p:tav tm="0">
                                          <p:val>
                                            <p:strVal val="ppt_y"/>
                                          </p:val>
                                        </p:tav>
                                        <p:tav tm="100000">
                                          <p:val>
                                            <p:strVal val="ppt_y"/>
                                          </p:val>
                                        </p:tav>
                                      </p:tavLst>
                                    </p:anim>
                                    <p:set>
                                      <p:cBhvr>
                                        <p:cTn id="293" dur="1" fill="hold">
                                          <p:stCondLst>
                                            <p:cond delay="1999"/>
                                          </p:stCondLst>
                                        </p:cTn>
                                        <p:tgtEl>
                                          <p:spTgt spid="26"/>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7"/>
                                        </p:tgtEl>
                                        <p:attrNameLst>
                                          <p:attrName>ppt_x</p:attrName>
                                        </p:attrNameLst>
                                      </p:cBhvr>
                                      <p:tavLst>
                                        <p:tav tm="0">
                                          <p:val>
                                            <p:strVal val="ppt_x"/>
                                          </p:val>
                                        </p:tav>
                                        <p:tav tm="100000">
                                          <p:val>
                                            <p:strVal val="1+ppt_w/2"/>
                                          </p:val>
                                        </p:tav>
                                      </p:tavLst>
                                    </p:anim>
                                    <p:anim calcmode="lin" valueType="num">
                                      <p:cBhvr additive="base">
                                        <p:cTn id="296" dur="2000"/>
                                        <p:tgtEl>
                                          <p:spTgt spid="27"/>
                                        </p:tgtEl>
                                        <p:attrNameLst>
                                          <p:attrName>ppt_y</p:attrName>
                                        </p:attrNameLst>
                                      </p:cBhvr>
                                      <p:tavLst>
                                        <p:tav tm="0">
                                          <p:val>
                                            <p:strVal val="ppt_y"/>
                                          </p:val>
                                        </p:tav>
                                        <p:tav tm="100000">
                                          <p:val>
                                            <p:strVal val="ppt_y"/>
                                          </p:val>
                                        </p:tav>
                                      </p:tavLst>
                                    </p:anim>
                                    <p:set>
                                      <p:cBhvr>
                                        <p:cTn id="297" dur="1" fill="hold">
                                          <p:stCondLst>
                                            <p:cond delay="1999"/>
                                          </p:stCondLst>
                                        </p:cTn>
                                        <p:tgtEl>
                                          <p:spTgt spid="27"/>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8"/>
                                        </p:tgtEl>
                                        <p:attrNameLst>
                                          <p:attrName>ppt_x</p:attrName>
                                        </p:attrNameLst>
                                      </p:cBhvr>
                                      <p:tavLst>
                                        <p:tav tm="0">
                                          <p:val>
                                            <p:strVal val="ppt_x"/>
                                          </p:val>
                                        </p:tav>
                                        <p:tav tm="100000">
                                          <p:val>
                                            <p:strVal val="1+ppt_w/2"/>
                                          </p:val>
                                        </p:tav>
                                      </p:tavLst>
                                    </p:anim>
                                    <p:anim calcmode="lin" valueType="num">
                                      <p:cBhvr additive="base">
                                        <p:cTn id="300" dur="2000"/>
                                        <p:tgtEl>
                                          <p:spTgt spid="28"/>
                                        </p:tgtEl>
                                        <p:attrNameLst>
                                          <p:attrName>ppt_y</p:attrName>
                                        </p:attrNameLst>
                                      </p:cBhvr>
                                      <p:tavLst>
                                        <p:tav tm="0">
                                          <p:val>
                                            <p:strVal val="ppt_y"/>
                                          </p:val>
                                        </p:tav>
                                        <p:tav tm="100000">
                                          <p:val>
                                            <p:strVal val="ppt_y"/>
                                          </p:val>
                                        </p:tav>
                                      </p:tavLst>
                                    </p:anim>
                                    <p:set>
                                      <p:cBhvr>
                                        <p:cTn id="301" dur="1" fill="hold">
                                          <p:stCondLst>
                                            <p:cond delay="1999"/>
                                          </p:stCondLst>
                                        </p:cTn>
                                        <p:tgtEl>
                                          <p:spTgt spid="28"/>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6"/>
                                        </p:tgtEl>
                                        <p:attrNameLst>
                                          <p:attrName>ppt_x</p:attrName>
                                        </p:attrNameLst>
                                      </p:cBhvr>
                                      <p:tavLst>
                                        <p:tav tm="0">
                                          <p:val>
                                            <p:strVal val="ppt_x"/>
                                          </p:val>
                                        </p:tav>
                                        <p:tav tm="100000">
                                          <p:val>
                                            <p:strVal val="0-ppt_w/2"/>
                                          </p:val>
                                        </p:tav>
                                      </p:tavLst>
                                    </p:anim>
                                    <p:anim calcmode="lin" valueType="num">
                                      <p:cBhvr additive="base">
                                        <p:cTn id="304" dur="2000"/>
                                        <p:tgtEl>
                                          <p:spTgt spid="6"/>
                                        </p:tgtEl>
                                        <p:attrNameLst>
                                          <p:attrName>ppt_y</p:attrName>
                                        </p:attrNameLst>
                                      </p:cBhvr>
                                      <p:tavLst>
                                        <p:tav tm="0">
                                          <p:val>
                                            <p:strVal val="ppt_y"/>
                                          </p:val>
                                        </p:tav>
                                        <p:tav tm="100000">
                                          <p:val>
                                            <p:strVal val="ppt_y"/>
                                          </p:val>
                                        </p:tav>
                                      </p:tavLst>
                                    </p:anim>
                                    <p:set>
                                      <p:cBhvr>
                                        <p:cTn id="305" dur="1" fill="hold">
                                          <p:stCondLst>
                                            <p:cond delay="1999"/>
                                          </p:stCondLst>
                                        </p:cTn>
                                        <p:tgtEl>
                                          <p:spTgt spid="6"/>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8"/>
                                        </p:tgtEl>
                                        <p:attrNameLst>
                                          <p:attrName>ppt_x</p:attrName>
                                        </p:attrNameLst>
                                      </p:cBhvr>
                                      <p:tavLst>
                                        <p:tav tm="0">
                                          <p:val>
                                            <p:strVal val="ppt_x"/>
                                          </p:val>
                                        </p:tav>
                                        <p:tav tm="100000">
                                          <p:val>
                                            <p:strVal val="0-ppt_w/2"/>
                                          </p:val>
                                        </p:tav>
                                      </p:tavLst>
                                    </p:anim>
                                    <p:anim calcmode="lin" valueType="num">
                                      <p:cBhvr additive="base">
                                        <p:cTn id="308" dur="2000"/>
                                        <p:tgtEl>
                                          <p:spTgt spid="8"/>
                                        </p:tgtEl>
                                        <p:attrNameLst>
                                          <p:attrName>ppt_y</p:attrName>
                                        </p:attrNameLst>
                                      </p:cBhvr>
                                      <p:tavLst>
                                        <p:tav tm="0">
                                          <p:val>
                                            <p:strVal val="ppt_y"/>
                                          </p:val>
                                        </p:tav>
                                        <p:tav tm="100000">
                                          <p:val>
                                            <p:strVal val="ppt_y"/>
                                          </p:val>
                                        </p:tav>
                                      </p:tavLst>
                                    </p:anim>
                                    <p:set>
                                      <p:cBhvr>
                                        <p:cTn id="309" dur="1" fill="hold">
                                          <p:stCondLst>
                                            <p:cond delay="1999"/>
                                          </p:stCondLst>
                                        </p:cTn>
                                        <p:tgtEl>
                                          <p:spTgt spid="8"/>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10"/>
                                        </p:tgtEl>
                                        <p:attrNameLst>
                                          <p:attrName>ppt_x</p:attrName>
                                        </p:attrNameLst>
                                      </p:cBhvr>
                                      <p:tavLst>
                                        <p:tav tm="0">
                                          <p:val>
                                            <p:strVal val="ppt_x"/>
                                          </p:val>
                                        </p:tav>
                                        <p:tav tm="100000">
                                          <p:val>
                                            <p:strVal val="0-ppt_w/2"/>
                                          </p:val>
                                        </p:tav>
                                      </p:tavLst>
                                    </p:anim>
                                    <p:anim calcmode="lin" valueType="num">
                                      <p:cBhvr additive="base">
                                        <p:cTn id="312" dur="2000"/>
                                        <p:tgtEl>
                                          <p:spTgt spid="10"/>
                                        </p:tgtEl>
                                        <p:attrNameLst>
                                          <p:attrName>ppt_y</p:attrName>
                                        </p:attrNameLst>
                                      </p:cBhvr>
                                      <p:tavLst>
                                        <p:tav tm="0">
                                          <p:val>
                                            <p:strVal val="ppt_y"/>
                                          </p:val>
                                        </p:tav>
                                        <p:tav tm="100000">
                                          <p:val>
                                            <p:strVal val="ppt_y"/>
                                          </p:val>
                                        </p:tav>
                                      </p:tavLst>
                                    </p:anim>
                                    <p:set>
                                      <p:cBhvr>
                                        <p:cTn id="313" dur="1" fill="hold">
                                          <p:stCondLst>
                                            <p:cond delay="1999"/>
                                          </p:stCondLst>
                                        </p:cTn>
                                        <p:tgtEl>
                                          <p:spTgt spid="10"/>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2"/>
                                        </p:tgtEl>
                                        <p:attrNameLst>
                                          <p:attrName>ppt_x</p:attrName>
                                        </p:attrNameLst>
                                      </p:cBhvr>
                                      <p:tavLst>
                                        <p:tav tm="0">
                                          <p:val>
                                            <p:strVal val="ppt_x"/>
                                          </p:val>
                                        </p:tav>
                                        <p:tav tm="100000">
                                          <p:val>
                                            <p:strVal val="0-ppt_w/2"/>
                                          </p:val>
                                        </p:tav>
                                      </p:tavLst>
                                    </p:anim>
                                    <p:anim calcmode="lin" valueType="num">
                                      <p:cBhvr additive="base">
                                        <p:cTn id="316" dur="2000"/>
                                        <p:tgtEl>
                                          <p:spTgt spid="12"/>
                                        </p:tgtEl>
                                        <p:attrNameLst>
                                          <p:attrName>ppt_y</p:attrName>
                                        </p:attrNameLst>
                                      </p:cBhvr>
                                      <p:tavLst>
                                        <p:tav tm="0">
                                          <p:val>
                                            <p:strVal val="ppt_y"/>
                                          </p:val>
                                        </p:tav>
                                        <p:tav tm="100000">
                                          <p:val>
                                            <p:strVal val="ppt_y"/>
                                          </p:val>
                                        </p:tav>
                                      </p:tavLst>
                                    </p:anim>
                                    <p:set>
                                      <p:cBhvr>
                                        <p:cTn id="317" dur="1" fill="hold">
                                          <p:stCondLst>
                                            <p:cond delay="1999"/>
                                          </p:stCondLst>
                                        </p:cTn>
                                        <p:tgtEl>
                                          <p:spTgt spid="12"/>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4"/>
                                        </p:tgtEl>
                                        <p:attrNameLst>
                                          <p:attrName>ppt_x</p:attrName>
                                        </p:attrNameLst>
                                      </p:cBhvr>
                                      <p:tavLst>
                                        <p:tav tm="0">
                                          <p:val>
                                            <p:strVal val="ppt_x"/>
                                          </p:val>
                                        </p:tav>
                                        <p:tav tm="100000">
                                          <p:val>
                                            <p:strVal val="0-ppt_w/2"/>
                                          </p:val>
                                        </p:tav>
                                      </p:tavLst>
                                    </p:anim>
                                    <p:anim calcmode="lin" valueType="num">
                                      <p:cBhvr additive="base">
                                        <p:cTn id="320" dur="2000"/>
                                        <p:tgtEl>
                                          <p:spTgt spid="14"/>
                                        </p:tgtEl>
                                        <p:attrNameLst>
                                          <p:attrName>ppt_y</p:attrName>
                                        </p:attrNameLst>
                                      </p:cBhvr>
                                      <p:tavLst>
                                        <p:tav tm="0">
                                          <p:val>
                                            <p:strVal val="ppt_y"/>
                                          </p:val>
                                        </p:tav>
                                        <p:tav tm="100000">
                                          <p:val>
                                            <p:strVal val="ppt_y"/>
                                          </p:val>
                                        </p:tav>
                                      </p:tavLst>
                                    </p:anim>
                                    <p:set>
                                      <p:cBhvr>
                                        <p:cTn id="321" dur="1" fill="hold">
                                          <p:stCondLst>
                                            <p:cond delay="1999"/>
                                          </p:stCondLst>
                                        </p:cTn>
                                        <p:tgtEl>
                                          <p:spTgt spid="14"/>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5"/>
                                        </p:tgtEl>
                                        <p:attrNameLst>
                                          <p:attrName>ppt_x</p:attrName>
                                        </p:attrNameLst>
                                      </p:cBhvr>
                                      <p:tavLst>
                                        <p:tav tm="0">
                                          <p:val>
                                            <p:strVal val="ppt_x"/>
                                          </p:val>
                                        </p:tav>
                                        <p:tav tm="100000">
                                          <p:val>
                                            <p:strVal val="0-ppt_w/2"/>
                                          </p:val>
                                        </p:tav>
                                      </p:tavLst>
                                    </p:anim>
                                    <p:anim calcmode="lin" valueType="num">
                                      <p:cBhvr additive="base">
                                        <p:cTn id="324" dur="2000"/>
                                        <p:tgtEl>
                                          <p:spTgt spid="15"/>
                                        </p:tgtEl>
                                        <p:attrNameLst>
                                          <p:attrName>ppt_y</p:attrName>
                                        </p:attrNameLst>
                                      </p:cBhvr>
                                      <p:tavLst>
                                        <p:tav tm="0">
                                          <p:val>
                                            <p:strVal val="ppt_y"/>
                                          </p:val>
                                        </p:tav>
                                        <p:tav tm="100000">
                                          <p:val>
                                            <p:strVal val="ppt_y"/>
                                          </p:val>
                                        </p:tav>
                                      </p:tavLst>
                                    </p:anim>
                                    <p:set>
                                      <p:cBhvr>
                                        <p:cTn id="325" dur="1" fill="hold">
                                          <p:stCondLst>
                                            <p:cond delay="1999"/>
                                          </p:stCondLst>
                                        </p:cTn>
                                        <p:tgtEl>
                                          <p:spTgt spid="15"/>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29"/>
                                        </p:tgtEl>
                                        <p:attrNameLst>
                                          <p:attrName>ppt_x</p:attrName>
                                        </p:attrNameLst>
                                      </p:cBhvr>
                                      <p:tavLst>
                                        <p:tav tm="0">
                                          <p:val>
                                            <p:strVal val="ppt_x"/>
                                          </p:val>
                                        </p:tav>
                                        <p:tav tm="100000">
                                          <p:val>
                                            <p:strVal val="0-ppt_w/2"/>
                                          </p:val>
                                        </p:tav>
                                      </p:tavLst>
                                    </p:anim>
                                    <p:anim calcmode="lin" valueType="num">
                                      <p:cBhvr additive="base">
                                        <p:cTn id="328" dur="2000"/>
                                        <p:tgtEl>
                                          <p:spTgt spid="29"/>
                                        </p:tgtEl>
                                        <p:attrNameLst>
                                          <p:attrName>ppt_y</p:attrName>
                                        </p:attrNameLst>
                                      </p:cBhvr>
                                      <p:tavLst>
                                        <p:tav tm="0">
                                          <p:val>
                                            <p:strVal val="ppt_y"/>
                                          </p:val>
                                        </p:tav>
                                        <p:tav tm="100000">
                                          <p:val>
                                            <p:strVal val="ppt_y"/>
                                          </p:val>
                                        </p:tav>
                                      </p:tavLst>
                                    </p:anim>
                                    <p:set>
                                      <p:cBhvr>
                                        <p:cTn id="329" dur="1" fill="hold">
                                          <p:stCondLst>
                                            <p:cond delay="1999"/>
                                          </p:stCondLst>
                                        </p:cTn>
                                        <p:tgtEl>
                                          <p:spTgt spid="29"/>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30"/>
                                        </p:tgtEl>
                                        <p:attrNameLst>
                                          <p:attrName>ppt_x</p:attrName>
                                        </p:attrNameLst>
                                      </p:cBhvr>
                                      <p:tavLst>
                                        <p:tav tm="0">
                                          <p:val>
                                            <p:strVal val="ppt_x"/>
                                          </p:val>
                                        </p:tav>
                                        <p:tav tm="100000">
                                          <p:val>
                                            <p:strVal val="0-ppt_w/2"/>
                                          </p:val>
                                        </p:tav>
                                      </p:tavLst>
                                    </p:anim>
                                    <p:anim calcmode="lin" valueType="num">
                                      <p:cBhvr additive="base">
                                        <p:cTn id="332" dur="2000"/>
                                        <p:tgtEl>
                                          <p:spTgt spid="30"/>
                                        </p:tgtEl>
                                        <p:attrNameLst>
                                          <p:attrName>ppt_y</p:attrName>
                                        </p:attrNameLst>
                                      </p:cBhvr>
                                      <p:tavLst>
                                        <p:tav tm="0">
                                          <p:val>
                                            <p:strVal val="ppt_y"/>
                                          </p:val>
                                        </p:tav>
                                        <p:tav tm="100000">
                                          <p:val>
                                            <p:strVal val="ppt_y"/>
                                          </p:val>
                                        </p:tav>
                                      </p:tavLst>
                                    </p:anim>
                                    <p:set>
                                      <p:cBhvr>
                                        <p:cTn id="333" dur="1" fill="hold">
                                          <p:stCondLst>
                                            <p:cond delay="1999"/>
                                          </p:stCondLst>
                                        </p:cTn>
                                        <p:tgtEl>
                                          <p:spTgt spid="30"/>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1"/>
                                        </p:tgtEl>
                                        <p:attrNameLst>
                                          <p:attrName>ppt_x</p:attrName>
                                        </p:attrNameLst>
                                      </p:cBhvr>
                                      <p:tavLst>
                                        <p:tav tm="0">
                                          <p:val>
                                            <p:strVal val="ppt_x"/>
                                          </p:val>
                                        </p:tav>
                                        <p:tav tm="100000">
                                          <p:val>
                                            <p:strVal val="0-ppt_w/2"/>
                                          </p:val>
                                        </p:tav>
                                      </p:tavLst>
                                    </p:anim>
                                    <p:anim calcmode="lin" valueType="num">
                                      <p:cBhvr additive="base">
                                        <p:cTn id="336" dur="2000"/>
                                        <p:tgtEl>
                                          <p:spTgt spid="31"/>
                                        </p:tgtEl>
                                        <p:attrNameLst>
                                          <p:attrName>ppt_y</p:attrName>
                                        </p:attrNameLst>
                                      </p:cBhvr>
                                      <p:tavLst>
                                        <p:tav tm="0">
                                          <p:val>
                                            <p:strVal val="ppt_y"/>
                                          </p:val>
                                        </p:tav>
                                        <p:tav tm="100000">
                                          <p:val>
                                            <p:strVal val="ppt_y"/>
                                          </p:val>
                                        </p:tav>
                                      </p:tavLst>
                                    </p:anim>
                                    <p:set>
                                      <p:cBhvr>
                                        <p:cTn id="337" dur="1" fill="hold">
                                          <p:stCondLst>
                                            <p:cond delay="1999"/>
                                          </p:stCondLst>
                                        </p:cTn>
                                        <p:tgtEl>
                                          <p:spTgt spid="31"/>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2"/>
                                        </p:tgtEl>
                                        <p:attrNameLst>
                                          <p:attrName>ppt_x</p:attrName>
                                        </p:attrNameLst>
                                      </p:cBhvr>
                                      <p:tavLst>
                                        <p:tav tm="0">
                                          <p:val>
                                            <p:strVal val="ppt_x"/>
                                          </p:val>
                                        </p:tav>
                                        <p:tav tm="100000">
                                          <p:val>
                                            <p:strVal val="0-ppt_w/2"/>
                                          </p:val>
                                        </p:tav>
                                      </p:tavLst>
                                    </p:anim>
                                    <p:anim calcmode="lin" valueType="num">
                                      <p:cBhvr additive="base">
                                        <p:cTn id="340" dur="2000"/>
                                        <p:tgtEl>
                                          <p:spTgt spid="32"/>
                                        </p:tgtEl>
                                        <p:attrNameLst>
                                          <p:attrName>ppt_y</p:attrName>
                                        </p:attrNameLst>
                                      </p:cBhvr>
                                      <p:tavLst>
                                        <p:tav tm="0">
                                          <p:val>
                                            <p:strVal val="ppt_y"/>
                                          </p:val>
                                        </p:tav>
                                        <p:tav tm="100000">
                                          <p:val>
                                            <p:strVal val="ppt_y"/>
                                          </p:val>
                                        </p:tav>
                                      </p:tavLst>
                                    </p:anim>
                                    <p:set>
                                      <p:cBhvr>
                                        <p:cTn id="341" dur="1" fill="hold">
                                          <p:stCondLst>
                                            <p:cond delay="1999"/>
                                          </p:stCondLst>
                                        </p:cTn>
                                        <p:tgtEl>
                                          <p:spTgt spid="32"/>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3"/>
                                        </p:tgtEl>
                                        <p:attrNameLst>
                                          <p:attrName>ppt_x</p:attrName>
                                        </p:attrNameLst>
                                      </p:cBhvr>
                                      <p:tavLst>
                                        <p:tav tm="0">
                                          <p:val>
                                            <p:strVal val="ppt_x"/>
                                          </p:val>
                                        </p:tav>
                                        <p:tav tm="100000">
                                          <p:val>
                                            <p:strVal val="0-ppt_w/2"/>
                                          </p:val>
                                        </p:tav>
                                      </p:tavLst>
                                    </p:anim>
                                    <p:anim calcmode="lin" valueType="num">
                                      <p:cBhvr additive="base">
                                        <p:cTn id="344" dur="2000"/>
                                        <p:tgtEl>
                                          <p:spTgt spid="33"/>
                                        </p:tgtEl>
                                        <p:attrNameLst>
                                          <p:attrName>ppt_y</p:attrName>
                                        </p:attrNameLst>
                                      </p:cBhvr>
                                      <p:tavLst>
                                        <p:tav tm="0">
                                          <p:val>
                                            <p:strVal val="ppt_y"/>
                                          </p:val>
                                        </p:tav>
                                        <p:tav tm="100000">
                                          <p:val>
                                            <p:strVal val="ppt_y"/>
                                          </p:val>
                                        </p:tav>
                                      </p:tavLst>
                                    </p:anim>
                                    <p:set>
                                      <p:cBhvr>
                                        <p:cTn id="345" dur="1" fill="hold">
                                          <p:stCondLst>
                                            <p:cond delay="1999"/>
                                          </p:stCondLst>
                                        </p:cTn>
                                        <p:tgtEl>
                                          <p:spTgt spid="33"/>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4"/>
                                        </p:tgtEl>
                                        <p:attrNameLst>
                                          <p:attrName>ppt_x</p:attrName>
                                        </p:attrNameLst>
                                      </p:cBhvr>
                                      <p:tavLst>
                                        <p:tav tm="0">
                                          <p:val>
                                            <p:strVal val="ppt_x"/>
                                          </p:val>
                                        </p:tav>
                                        <p:tav tm="100000">
                                          <p:val>
                                            <p:strVal val="0-ppt_w/2"/>
                                          </p:val>
                                        </p:tav>
                                      </p:tavLst>
                                    </p:anim>
                                    <p:anim calcmode="lin" valueType="num">
                                      <p:cBhvr additive="base">
                                        <p:cTn id="348" dur="2000"/>
                                        <p:tgtEl>
                                          <p:spTgt spid="34"/>
                                        </p:tgtEl>
                                        <p:attrNameLst>
                                          <p:attrName>ppt_y</p:attrName>
                                        </p:attrNameLst>
                                      </p:cBhvr>
                                      <p:tavLst>
                                        <p:tav tm="0">
                                          <p:val>
                                            <p:strVal val="ppt_y"/>
                                          </p:val>
                                        </p:tav>
                                        <p:tav tm="100000">
                                          <p:val>
                                            <p:strVal val="ppt_y"/>
                                          </p:val>
                                        </p:tav>
                                      </p:tavLst>
                                    </p:anim>
                                    <p:set>
                                      <p:cBhvr>
                                        <p:cTn id="349" dur="1" fill="hold">
                                          <p:stCondLst>
                                            <p:cond delay="1999"/>
                                          </p:stCondLst>
                                        </p:cTn>
                                        <p:tgtEl>
                                          <p:spTgt spid="34"/>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5"/>
                                        </p:tgtEl>
                                        <p:attrNameLst>
                                          <p:attrName>ppt_x</p:attrName>
                                        </p:attrNameLst>
                                      </p:cBhvr>
                                      <p:tavLst>
                                        <p:tav tm="0">
                                          <p:val>
                                            <p:strVal val="ppt_x"/>
                                          </p:val>
                                        </p:tav>
                                        <p:tav tm="100000">
                                          <p:val>
                                            <p:strVal val="0-ppt_w/2"/>
                                          </p:val>
                                        </p:tav>
                                      </p:tavLst>
                                    </p:anim>
                                    <p:anim calcmode="lin" valueType="num">
                                      <p:cBhvr additive="base">
                                        <p:cTn id="352" dur="2000"/>
                                        <p:tgtEl>
                                          <p:spTgt spid="35"/>
                                        </p:tgtEl>
                                        <p:attrNameLst>
                                          <p:attrName>ppt_y</p:attrName>
                                        </p:attrNameLst>
                                      </p:cBhvr>
                                      <p:tavLst>
                                        <p:tav tm="0">
                                          <p:val>
                                            <p:strVal val="ppt_y"/>
                                          </p:val>
                                        </p:tav>
                                        <p:tav tm="100000">
                                          <p:val>
                                            <p:strVal val="ppt_y"/>
                                          </p:val>
                                        </p:tav>
                                      </p:tavLst>
                                    </p:anim>
                                    <p:set>
                                      <p:cBhvr>
                                        <p:cTn id="353" dur="1" fill="hold">
                                          <p:stCondLst>
                                            <p:cond delay="1999"/>
                                          </p:stCondLst>
                                        </p:cTn>
                                        <p:tgtEl>
                                          <p:spTgt spid="35"/>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6"/>
                                        </p:tgtEl>
                                        <p:attrNameLst>
                                          <p:attrName>ppt_x</p:attrName>
                                        </p:attrNameLst>
                                      </p:cBhvr>
                                      <p:tavLst>
                                        <p:tav tm="0">
                                          <p:val>
                                            <p:strVal val="ppt_x"/>
                                          </p:val>
                                        </p:tav>
                                        <p:tav tm="100000">
                                          <p:val>
                                            <p:strVal val="0-ppt_w/2"/>
                                          </p:val>
                                        </p:tav>
                                      </p:tavLst>
                                    </p:anim>
                                    <p:anim calcmode="lin" valueType="num">
                                      <p:cBhvr additive="base">
                                        <p:cTn id="356" dur="2000"/>
                                        <p:tgtEl>
                                          <p:spTgt spid="36"/>
                                        </p:tgtEl>
                                        <p:attrNameLst>
                                          <p:attrName>ppt_y</p:attrName>
                                        </p:attrNameLst>
                                      </p:cBhvr>
                                      <p:tavLst>
                                        <p:tav tm="0">
                                          <p:val>
                                            <p:strVal val="ppt_y"/>
                                          </p:val>
                                        </p:tav>
                                        <p:tav tm="100000">
                                          <p:val>
                                            <p:strVal val="ppt_y"/>
                                          </p:val>
                                        </p:tav>
                                      </p:tavLst>
                                    </p:anim>
                                    <p:set>
                                      <p:cBhvr>
                                        <p:cTn id="357" dur="1" fill="hold">
                                          <p:stCondLst>
                                            <p:cond delay="1999"/>
                                          </p:stCondLst>
                                        </p:cTn>
                                        <p:tgtEl>
                                          <p:spTgt spid="36"/>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7"/>
                                        </p:tgtEl>
                                        <p:attrNameLst>
                                          <p:attrName>ppt_x</p:attrName>
                                        </p:attrNameLst>
                                      </p:cBhvr>
                                      <p:tavLst>
                                        <p:tav tm="0">
                                          <p:val>
                                            <p:strVal val="ppt_x"/>
                                          </p:val>
                                        </p:tav>
                                        <p:tav tm="100000">
                                          <p:val>
                                            <p:strVal val="0-ppt_w/2"/>
                                          </p:val>
                                        </p:tav>
                                      </p:tavLst>
                                    </p:anim>
                                    <p:anim calcmode="lin" valueType="num">
                                      <p:cBhvr additive="base">
                                        <p:cTn id="360" dur="2000"/>
                                        <p:tgtEl>
                                          <p:spTgt spid="37"/>
                                        </p:tgtEl>
                                        <p:attrNameLst>
                                          <p:attrName>ppt_y</p:attrName>
                                        </p:attrNameLst>
                                      </p:cBhvr>
                                      <p:tavLst>
                                        <p:tav tm="0">
                                          <p:val>
                                            <p:strVal val="ppt_y"/>
                                          </p:val>
                                        </p:tav>
                                        <p:tav tm="100000">
                                          <p:val>
                                            <p:strVal val="ppt_y"/>
                                          </p:val>
                                        </p:tav>
                                      </p:tavLst>
                                    </p:anim>
                                    <p:set>
                                      <p:cBhvr>
                                        <p:cTn id="361" dur="1" fill="hold">
                                          <p:stCondLst>
                                            <p:cond delay="1999"/>
                                          </p:stCondLst>
                                        </p:cTn>
                                        <p:tgtEl>
                                          <p:spTgt spid="37"/>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8"/>
                                        </p:tgtEl>
                                        <p:attrNameLst>
                                          <p:attrName>ppt_x</p:attrName>
                                        </p:attrNameLst>
                                      </p:cBhvr>
                                      <p:tavLst>
                                        <p:tav tm="0">
                                          <p:val>
                                            <p:strVal val="ppt_x"/>
                                          </p:val>
                                        </p:tav>
                                        <p:tav tm="100000">
                                          <p:val>
                                            <p:strVal val="0-ppt_w/2"/>
                                          </p:val>
                                        </p:tav>
                                      </p:tavLst>
                                    </p:anim>
                                    <p:anim calcmode="lin" valueType="num">
                                      <p:cBhvr additive="base">
                                        <p:cTn id="364" dur="2000"/>
                                        <p:tgtEl>
                                          <p:spTgt spid="38"/>
                                        </p:tgtEl>
                                        <p:attrNameLst>
                                          <p:attrName>ppt_y</p:attrName>
                                        </p:attrNameLst>
                                      </p:cBhvr>
                                      <p:tavLst>
                                        <p:tav tm="0">
                                          <p:val>
                                            <p:strVal val="ppt_y"/>
                                          </p:val>
                                        </p:tav>
                                        <p:tav tm="100000">
                                          <p:val>
                                            <p:strVal val="ppt_y"/>
                                          </p:val>
                                        </p:tav>
                                      </p:tavLst>
                                    </p:anim>
                                    <p:set>
                                      <p:cBhvr>
                                        <p:cTn id="365" dur="1" fill="hold">
                                          <p:stCondLst>
                                            <p:cond delay="1999"/>
                                          </p:stCondLst>
                                        </p:cTn>
                                        <p:tgtEl>
                                          <p:spTgt spid="38"/>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9"/>
                                        </p:tgtEl>
                                        <p:attrNameLst>
                                          <p:attrName>ppt_x</p:attrName>
                                        </p:attrNameLst>
                                      </p:cBhvr>
                                      <p:tavLst>
                                        <p:tav tm="0">
                                          <p:val>
                                            <p:strVal val="ppt_x"/>
                                          </p:val>
                                        </p:tav>
                                        <p:tav tm="100000">
                                          <p:val>
                                            <p:strVal val="0-ppt_w/2"/>
                                          </p:val>
                                        </p:tav>
                                      </p:tavLst>
                                    </p:anim>
                                    <p:anim calcmode="lin" valueType="num">
                                      <p:cBhvr additive="base">
                                        <p:cTn id="368" dur="2000"/>
                                        <p:tgtEl>
                                          <p:spTgt spid="39"/>
                                        </p:tgtEl>
                                        <p:attrNameLst>
                                          <p:attrName>ppt_y</p:attrName>
                                        </p:attrNameLst>
                                      </p:cBhvr>
                                      <p:tavLst>
                                        <p:tav tm="0">
                                          <p:val>
                                            <p:strVal val="ppt_y"/>
                                          </p:val>
                                        </p:tav>
                                        <p:tav tm="100000">
                                          <p:val>
                                            <p:strVal val="ppt_y"/>
                                          </p:val>
                                        </p:tav>
                                      </p:tavLst>
                                    </p:anim>
                                    <p:set>
                                      <p:cBhvr>
                                        <p:cTn id="369" dur="1" fill="hold">
                                          <p:stCondLst>
                                            <p:cond delay="1999"/>
                                          </p:stCondLst>
                                        </p:cTn>
                                        <p:tgtEl>
                                          <p:spTgt spid="39"/>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40"/>
                                        </p:tgtEl>
                                        <p:attrNameLst>
                                          <p:attrName>ppt_x</p:attrName>
                                        </p:attrNameLst>
                                      </p:cBhvr>
                                      <p:tavLst>
                                        <p:tav tm="0">
                                          <p:val>
                                            <p:strVal val="ppt_x"/>
                                          </p:val>
                                        </p:tav>
                                        <p:tav tm="100000">
                                          <p:val>
                                            <p:strVal val="0-ppt_w/2"/>
                                          </p:val>
                                        </p:tav>
                                      </p:tavLst>
                                    </p:anim>
                                    <p:anim calcmode="lin" valueType="num">
                                      <p:cBhvr additive="base">
                                        <p:cTn id="372" dur="2000"/>
                                        <p:tgtEl>
                                          <p:spTgt spid="40"/>
                                        </p:tgtEl>
                                        <p:attrNameLst>
                                          <p:attrName>ppt_y</p:attrName>
                                        </p:attrNameLst>
                                      </p:cBhvr>
                                      <p:tavLst>
                                        <p:tav tm="0">
                                          <p:val>
                                            <p:strVal val="ppt_y"/>
                                          </p:val>
                                        </p:tav>
                                        <p:tav tm="100000">
                                          <p:val>
                                            <p:strVal val="ppt_y"/>
                                          </p:val>
                                        </p:tav>
                                      </p:tavLst>
                                    </p:anim>
                                    <p:set>
                                      <p:cBhvr>
                                        <p:cTn id="373" dur="1" fill="hold">
                                          <p:stCondLst>
                                            <p:cond delay="1999"/>
                                          </p:stCondLst>
                                        </p:cTn>
                                        <p:tgtEl>
                                          <p:spTgt spid="40"/>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1"/>
                                        </p:tgtEl>
                                        <p:attrNameLst>
                                          <p:attrName>ppt_x</p:attrName>
                                        </p:attrNameLst>
                                      </p:cBhvr>
                                      <p:tavLst>
                                        <p:tav tm="0">
                                          <p:val>
                                            <p:strVal val="ppt_x"/>
                                          </p:val>
                                        </p:tav>
                                        <p:tav tm="100000">
                                          <p:val>
                                            <p:strVal val="0-ppt_w/2"/>
                                          </p:val>
                                        </p:tav>
                                      </p:tavLst>
                                    </p:anim>
                                    <p:anim calcmode="lin" valueType="num">
                                      <p:cBhvr additive="base">
                                        <p:cTn id="376" dur="2000"/>
                                        <p:tgtEl>
                                          <p:spTgt spid="41"/>
                                        </p:tgtEl>
                                        <p:attrNameLst>
                                          <p:attrName>ppt_y</p:attrName>
                                        </p:attrNameLst>
                                      </p:cBhvr>
                                      <p:tavLst>
                                        <p:tav tm="0">
                                          <p:val>
                                            <p:strVal val="ppt_y"/>
                                          </p:val>
                                        </p:tav>
                                        <p:tav tm="100000">
                                          <p:val>
                                            <p:strVal val="ppt_y"/>
                                          </p:val>
                                        </p:tav>
                                      </p:tavLst>
                                    </p:anim>
                                    <p:set>
                                      <p:cBhvr>
                                        <p:cTn id="377" dur="1" fill="hold">
                                          <p:stCondLst>
                                            <p:cond delay="1999"/>
                                          </p:stCondLst>
                                        </p:cTn>
                                        <p:tgtEl>
                                          <p:spTgt spid="41"/>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5"/>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7"/>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9"/>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1"/>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3"/>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6"/>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7"/>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8"/>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9"/>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20"/>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1"/>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2"/>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3"/>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4"/>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5"/>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6"/>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7"/>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8"/>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6"/>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8"/>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10"/>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2"/>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4"/>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5"/>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29"/>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30"/>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1"/>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2"/>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3"/>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4"/>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5"/>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6"/>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7"/>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8"/>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39"/>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40"/>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1"/>
                                        </p:tgtEl>
                                        <p:attrNameLst>
                                          <p:attrName>r</p:attrName>
                                        </p:attrNameLst>
                                      </p:cBhvr>
                                    </p:animRot>
                                  </p:childTnLst>
                                </p:cTn>
                              </p:par>
                              <p:par>
                                <p:cTn id="452" presetID="23" presetClass="entr" presetSubtype="288"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strVal val="4/3*#ppt_w"/>
                                          </p:val>
                                        </p:tav>
                                        <p:tav tm="100000">
                                          <p:val>
                                            <p:strVal val="#ppt_w"/>
                                          </p:val>
                                        </p:tav>
                                      </p:tavLst>
                                    </p:anim>
                                    <p:anim calcmode="lin" valueType="num">
                                      <p:cBhvr>
                                        <p:cTn id="455" dur="2000" fill="hold"/>
                                        <p:tgtEl>
                                          <p:spTgt spid="2"/>
                                        </p:tgtEl>
                                        <p:attrNameLst>
                                          <p:attrName>ppt_h</p:attrName>
                                        </p:attrNameLst>
                                      </p:cBhvr>
                                      <p:tavLst>
                                        <p:tav tm="0">
                                          <p:val>
                                            <p:strVal val="4/3*#ppt_h"/>
                                          </p:val>
                                        </p:tav>
                                        <p:tav tm="100000">
                                          <p:val>
                                            <p:strVal val="#ppt_h"/>
                                          </p:val>
                                        </p:tav>
                                      </p:tavLst>
                                    </p:anim>
                                  </p:childTnLst>
                                </p:cTn>
                              </p:par>
                              <p:par>
                                <p:cTn id="456" presetID="16" presetClass="entr" presetSubtype="37"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Effect transition="in" filter="barn(outVertical)">
                                      <p:cBhvr>
                                        <p:cTn id="4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unflower Book.png"/>
          <p:cNvPicPr>
            <a:picLocks noChangeAspect="1"/>
          </p:cNvPicPr>
          <p:nvPr/>
        </p:nvPicPr>
        <p:blipFill>
          <a:blip r:embed="rId2"/>
          <a:stretch>
            <a:fillRect/>
          </a:stretch>
        </p:blipFill>
        <p:spPr>
          <a:xfrm>
            <a:off x="500034" y="0"/>
            <a:ext cx="8074747" cy="5143500"/>
          </a:xfrm>
          <a:prstGeom prst="rect">
            <a:avLst/>
          </a:prstGeom>
        </p:spPr>
      </p:pic>
      <p:sp>
        <p:nvSpPr>
          <p:cNvPr id="3" name="2 CuadroTexto"/>
          <p:cNvSpPr txBox="1"/>
          <p:nvPr/>
        </p:nvSpPr>
        <p:spPr>
          <a:xfrm>
            <a:off x="5214942" y="1571618"/>
            <a:ext cx="2357454" cy="1877437"/>
          </a:xfrm>
          <a:prstGeom prst="rect">
            <a:avLst/>
          </a:prstGeom>
          <a:noFill/>
        </p:spPr>
        <p:txBody>
          <a:bodyPr wrap="square" rtlCol="0">
            <a:spAutoFit/>
          </a:bodyPr>
          <a:lstStyle/>
          <a:p>
            <a:pPr algn="ctr"/>
            <a:r>
              <a:rPr lang="es-PE" b="1" dirty="0" smtClean="0">
                <a:latin typeface="Berlin Sans FB" pitchFamily="34" charset="0"/>
              </a:rPr>
              <a:t>Origen del nombre</a:t>
            </a:r>
            <a:endParaRPr lang="es-PE" dirty="0" smtClean="0">
              <a:latin typeface="Berlin Sans FB" pitchFamily="34" charset="0"/>
            </a:endParaRPr>
          </a:p>
          <a:p>
            <a:endParaRPr lang="es-PE" sz="1400" dirty="0" smtClean="0">
              <a:latin typeface="Berlin Sans FB" pitchFamily="34" charset="0"/>
            </a:endParaRPr>
          </a:p>
          <a:p>
            <a:pPr algn="ctr"/>
            <a:r>
              <a:rPr lang="es-PE" sz="1400" dirty="0" smtClean="0">
                <a:latin typeface="Berlin Sans FB" pitchFamily="34" charset="0"/>
              </a:rPr>
              <a:t>La palabra "girasol" viene del griego helios, que significa "sol", y de </a:t>
            </a:r>
            <a:r>
              <a:rPr lang="es-PE" sz="1400" dirty="0" err="1" smtClean="0">
                <a:latin typeface="Berlin Sans FB" pitchFamily="34" charset="0"/>
              </a:rPr>
              <a:t>anthos</a:t>
            </a:r>
            <a:r>
              <a:rPr lang="es-PE" sz="1400" dirty="0" smtClean="0">
                <a:latin typeface="Berlin Sans FB" pitchFamily="34" charset="0"/>
              </a:rPr>
              <a:t>, "flor", ya que estas flores siempre miran hacia el sol.</a:t>
            </a:r>
          </a:p>
          <a:p>
            <a:endParaRPr lang="es-PE" sz="1400" dirty="0">
              <a:latin typeface="Berlin Sans FB" pitchFamily="34" charset="0"/>
            </a:endParaRPr>
          </a:p>
        </p:txBody>
      </p:sp>
      <p:pic>
        <p:nvPicPr>
          <p:cNvPr id="4" name="3 Imagen" descr="vafm0006.gif"/>
          <p:cNvPicPr>
            <a:picLocks noChangeAspect="1"/>
          </p:cNvPicPr>
          <p:nvPr/>
        </p:nvPicPr>
        <p:blipFill>
          <a:blip r:embed="rId3"/>
          <a:stretch>
            <a:fillRect/>
          </a:stretch>
        </p:blipFill>
        <p:spPr>
          <a:xfrm>
            <a:off x="2571736" y="2714626"/>
            <a:ext cx="928694" cy="791313"/>
          </a:xfrm>
          <a:prstGeom prst="rect">
            <a:avLst/>
          </a:prstGeom>
        </p:spPr>
      </p:pic>
      <p:pic>
        <p:nvPicPr>
          <p:cNvPr id="5" name="4 Imagen" descr="vafm0006.gif"/>
          <p:cNvPicPr>
            <a:picLocks noChangeAspect="1"/>
          </p:cNvPicPr>
          <p:nvPr/>
        </p:nvPicPr>
        <p:blipFill>
          <a:blip r:embed="rId3"/>
          <a:stretch>
            <a:fillRect/>
          </a:stretch>
        </p:blipFill>
        <p:spPr>
          <a:xfrm>
            <a:off x="3227080" y="3214692"/>
            <a:ext cx="701978" cy="598135"/>
          </a:xfrm>
          <a:prstGeom prst="rect">
            <a:avLst/>
          </a:prstGeom>
        </p:spPr>
      </p:pic>
      <p:pic>
        <p:nvPicPr>
          <p:cNvPr id="6" name="5 Imagen" descr="vafm0006.gif"/>
          <p:cNvPicPr>
            <a:picLocks noChangeAspect="1"/>
          </p:cNvPicPr>
          <p:nvPr/>
        </p:nvPicPr>
        <p:blipFill>
          <a:blip r:embed="rId4" cstate="print"/>
          <a:stretch>
            <a:fillRect/>
          </a:stretch>
        </p:blipFill>
        <p:spPr>
          <a:xfrm>
            <a:off x="3857620" y="3778164"/>
            <a:ext cx="357190" cy="365222"/>
          </a:xfrm>
          <a:prstGeom prst="rect">
            <a:avLst/>
          </a:prstGeom>
        </p:spPr>
      </p:pic>
      <p:pic>
        <p:nvPicPr>
          <p:cNvPr id="7" name="6 Imagen" descr="72710567f53623719d5fc4b28f020af8ccc762a0da39a3ee5e6b4b0d3255bfef95601890afd80709da39a3ee5e6b4b0d3255bfef95601890afd807092e393c68af6b511894603f41434eb3cb.gif"/>
          <p:cNvPicPr>
            <a:picLocks noChangeAspect="1"/>
          </p:cNvPicPr>
          <p:nvPr/>
        </p:nvPicPr>
        <p:blipFill>
          <a:blip r:embed="rId5"/>
          <a:stretch>
            <a:fillRect/>
          </a:stretch>
        </p:blipFill>
        <p:spPr>
          <a:xfrm>
            <a:off x="4714876" y="4140626"/>
            <a:ext cx="714380" cy="269459"/>
          </a:xfrm>
          <a:prstGeom prst="rect">
            <a:avLst/>
          </a:prstGeom>
        </p:spPr>
      </p:pic>
      <p:sp>
        <p:nvSpPr>
          <p:cNvPr id="8" name="7 Rectángulo"/>
          <p:cNvSpPr/>
          <p:nvPr/>
        </p:nvSpPr>
        <p:spPr>
          <a:xfrm>
            <a:off x="-214346" y="-214332"/>
            <a:ext cx="9572660" cy="5572164"/>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00B050">
                <a:shade val="67500"/>
                <a:satMod val="115000"/>
              </a:srgbClr>
            </a:gs>
            <a:gs pos="100000">
              <a:srgbClr val="00B05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1(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3071802" y="0"/>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143240" y="1339445"/>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143240" y="2678907"/>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14678" y="3964791"/>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714876" y="0"/>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786314" y="1339445"/>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786314" y="2678907"/>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857752" y="3964791"/>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214346" y="-214332"/>
            <a:ext cx="9572660" cy="657229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8" presetClass="emph" presetSubtype="0" fill="hold" grpId="1" nodeType="withEffect">
                                  <p:stCondLst>
                                    <p:cond delay="0"/>
                                  </p:stCondLst>
                                  <p:childTnLst>
                                    <p:animRot by="21600000">
                                      <p:cBhvr>
                                        <p:cTn id="24" dur="3000" fill="hold"/>
                                        <p:tgtEl>
                                          <p:spTgt spid="4"/>
                                        </p:tgtEl>
                                        <p:attrNameLst>
                                          <p:attrName>r</p:attrName>
                                        </p:attrNameLst>
                                      </p:cBhvr>
                                    </p:animRot>
                                  </p:childTnLst>
                                </p:cTn>
                              </p:par>
                              <p:par>
                                <p:cTn id="25" presetID="8" presetClass="emph" presetSubtype="0" fill="hold" grpId="1" nodeType="withEffect">
                                  <p:stCondLst>
                                    <p:cond delay="0"/>
                                  </p:stCondLst>
                                  <p:childTnLst>
                                    <p:animRot by="21600000">
                                      <p:cBhvr>
                                        <p:cTn id="26" dur="3000" fill="hold"/>
                                        <p:tgtEl>
                                          <p:spTgt spid="5"/>
                                        </p:tgtEl>
                                        <p:attrNameLst>
                                          <p:attrName>r</p:attrName>
                                        </p:attrNameLst>
                                      </p:cBhvr>
                                    </p:animRot>
                                  </p:childTnLst>
                                </p:cTn>
                              </p:par>
                              <p:par>
                                <p:cTn id="27" presetID="8" presetClass="emph" presetSubtype="0" fill="hold" grpId="1" nodeType="withEffect">
                                  <p:stCondLst>
                                    <p:cond delay="0"/>
                                  </p:stCondLst>
                                  <p:childTnLst>
                                    <p:animRot by="21600000">
                                      <p:cBhvr>
                                        <p:cTn id="28" dur="3000" fill="hold"/>
                                        <p:tgtEl>
                                          <p:spTgt spid="6"/>
                                        </p:tgtEl>
                                        <p:attrNameLst>
                                          <p:attrName>r</p:attrName>
                                        </p:attrNameLst>
                                      </p:cBhvr>
                                    </p:animRot>
                                  </p:childTnLst>
                                </p:cTn>
                              </p:par>
                              <p:par>
                                <p:cTn id="29" presetID="8" presetClass="emph" presetSubtype="0" fill="hold" grpId="1" nodeType="withEffect">
                                  <p:stCondLst>
                                    <p:cond delay="0"/>
                                  </p:stCondLst>
                                  <p:childTnLst>
                                    <p:animRot by="21600000">
                                      <p:cBhvr>
                                        <p:cTn id="30" dur="3000" fill="hold"/>
                                        <p:tgtEl>
                                          <p:spTgt spid="7"/>
                                        </p:tgtEl>
                                        <p:attrNameLst>
                                          <p:attrName>r</p:attrName>
                                        </p:attrNameLst>
                                      </p:cBhvr>
                                    </p:animRot>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0-#ppt_w/2"/>
                                          </p:val>
                                        </p:tav>
                                        <p:tav tm="100000">
                                          <p:val>
                                            <p:strVal val="#ppt_x"/>
                                          </p:val>
                                        </p:tav>
                                      </p:tavLst>
                                    </p:anim>
                                    <p:anim calcmode="lin" valueType="num">
                                      <p:cBhvr additive="base">
                                        <p:cTn id="34" dur="3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3000" fill="hold"/>
                                        <p:tgtEl>
                                          <p:spTgt spid="9"/>
                                        </p:tgtEl>
                                        <p:attrNameLst>
                                          <p:attrName>ppt_x</p:attrName>
                                        </p:attrNameLst>
                                      </p:cBhvr>
                                      <p:tavLst>
                                        <p:tav tm="0">
                                          <p:val>
                                            <p:strVal val="0-#ppt_w/2"/>
                                          </p:val>
                                        </p:tav>
                                        <p:tav tm="100000">
                                          <p:val>
                                            <p:strVal val="#ppt_x"/>
                                          </p:val>
                                        </p:tav>
                                      </p:tavLst>
                                    </p:anim>
                                    <p:anim calcmode="lin" valueType="num">
                                      <p:cBhvr additive="base">
                                        <p:cTn id="38" dur="3000" fill="hold"/>
                                        <p:tgtEl>
                                          <p:spTgt spid="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0-#ppt_w/2"/>
                                          </p:val>
                                        </p:tav>
                                        <p:tav tm="100000">
                                          <p:val>
                                            <p:strVal val="#ppt_x"/>
                                          </p:val>
                                        </p:tav>
                                      </p:tavLst>
                                    </p:anim>
                                    <p:anim calcmode="lin" valueType="num">
                                      <p:cBhvr additive="base">
                                        <p:cTn id="42" dur="3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0-#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8" presetClass="emph" presetSubtype="0" fill="hold" grpId="1"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1"/>
                                        </p:tgtEl>
                                        <p:attrNameLst>
                                          <p:attrName>r</p:attrName>
                                        </p:attrNameLst>
                                      </p:cBhvr>
                                    </p:animRot>
                                  </p:childTnLst>
                                </p:cTn>
                              </p:par>
                              <p:par>
                                <p:cTn id="55" presetID="2" presetClass="exit" presetSubtype="2" fill="hold" grpId="2" nodeType="withEffect">
                                  <p:stCondLst>
                                    <p:cond delay="0"/>
                                  </p:stCondLst>
                                  <p:childTnLst>
                                    <p:anim calcmode="lin" valueType="num">
                                      <p:cBhvr additive="base">
                                        <p:cTn id="56" dur="3000"/>
                                        <p:tgtEl>
                                          <p:spTgt spid="4"/>
                                        </p:tgtEl>
                                        <p:attrNameLst>
                                          <p:attrName>ppt_x</p:attrName>
                                        </p:attrNameLst>
                                      </p:cBhvr>
                                      <p:tavLst>
                                        <p:tav tm="0">
                                          <p:val>
                                            <p:strVal val="ppt_x"/>
                                          </p:val>
                                        </p:tav>
                                        <p:tav tm="100000">
                                          <p:val>
                                            <p:strVal val="1+ppt_w/2"/>
                                          </p:val>
                                        </p:tav>
                                      </p:tavLst>
                                    </p:anim>
                                    <p:anim calcmode="lin" valueType="num">
                                      <p:cBhvr additive="base">
                                        <p:cTn id="57" dur="3000"/>
                                        <p:tgtEl>
                                          <p:spTgt spid="4"/>
                                        </p:tgtEl>
                                        <p:attrNameLst>
                                          <p:attrName>ppt_y</p:attrName>
                                        </p:attrNameLst>
                                      </p:cBhvr>
                                      <p:tavLst>
                                        <p:tav tm="0">
                                          <p:val>
                                            <p:strVal val="ppt_y"/>
                                          </p:val>
                                        </p:tav>
                                        <p:tav tm="100000">
                                          <p:val>
                                            <p:strVal val="ppt_y"/>
                                          </p:val>
                                        </p:tav>
                                      </p:tavLst>
                                    </p:anim>
                                    <p:set>
                                      <p:cBhvr>
                                        <p:cTn id="58" dur="1" fill="hold">
                                          <p:stCondLst>
                                            <p:cond delay="2999"/>
                                          </p:stCondLst>
                                        </p:cTn>
                                        <p:tgtEl>
                                          <p:spTgt spid="4"/>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5"/>
                                        </p:tgtEl>
                                        <p:attrNameLst>
                                          <p:attrName>ppt_x</p:attrName>
                                        </p:attrNameLst>
                                      </p:cBhvr>
                                      <p:tavLst>
                                        <p:tav tm="0">
                                          <p:val>
                                            <p:strVal val="ppt_x"/>
                                          </p:val>
                                        </p:tav>
                                        <p:tav tm="100000">
                                          <p:val>
                                            <p:strVal val="1+ppt_w/2"/>
                                          </p:val>
                                        </p:tav>
                                      </p:tavLst>
                                    </p:anim>
                                    <p:anim calcmode="lin" valueType="num">
                                      <p:cBhvr additive="base">
                                        <p:cTn id="61" dur="3000"/>
                                        <p:tgtEl>
                                          <p:spTgt spid="5"/>
                                        </p:tgtEl>
                                        <p:attrNameLst>
                                          <p:attrName>ppt_y</p:attrName>
                                        </p:attrNameLst>
                                      </p:cBhvr>
                                      <p:tavLst>
                                        <p:tav tm="0">
                                          <p:val>
                                            <p:strVal val="ppt_y"/>
                                          </p:val>
                                        </p:tav>
                                        <p:tav tm="100000">
                                          <p:val>
                                            <p:strVal val="ppt_y"/>
                                          </p:val>
                                        </p:tav>
                                      </p:tavLst>
                                    </p:anim>
                                    <p:set>
                                      <p:cBhvr>
                                        <p:cTn id="62" dur="1" fill="hold">
                                          <p:stCondLst>
                                            <p:cond delay="2999"/>
                                          </p:stCondLst>
                                        </p:cTn>
                                        <p:tgtEl>
                                          <p:spTgt spid="5"/>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3000"/>
                                        <p:tgtEl>
                                          <p:spTgt spid="8"/>
                                        </p:tgtEl>
                                        <p:attrNameLst>
                                          <p:attrName>ppt_x</p:attrName>
                                        </p:attrNameLst>
                                      </p:cBhvr>
                                      <p:tavLst>
                                        <p:tav tm="0">
                                          <p:val>
                                            <p:strVal val="ppt_x"/>
                                          </p:val>
                                        </p:tav>
                                        <p:tav tm="100000">
                                          <p:val>
                                            <p:strVal val="0-ppt_w/2"/>
                                          </p:val>
                                        </p:tav>
                                      </p:tavLst>
                                    </p:anim>
                                    <p:anim calcmode="lin" valueType="num">
                                      <p:cBhvr additive="base">
                                        <p:cTn id="73" dur="3000"/>
                                        <p:tgtEl>
                                          <p:spTgt spid="8"/>
                                        </p:tgtEl>
                                        <p:attrNameLst>
                                          <p:attrName>ppt_y</p:attrName>
                                        </p:attrNameLst>
                                      </p:cBhvr>
                                      <p:tavLst>
                                        <p:tav tm="0">
                                          <p:val>
                                            <p:strVal val="ppt_y"/>
                                          </p:val>
                                        </p:tav>
                                        <p:tav tm="100000">
                                          <p:val>
                                            <p:strVal val="ppt_y"/>
                                          </p:val>
                                        </p:tav>
                                      </p:tavLst>
                                    </p:anim>
                                    <p:set>
                                      <p:cBhvr>
                                        <p:cTn id="74" dur="1" fill="hold">
                                          <p:stCondLst>
                                            <p:cond delay="2999"/>
                                          </p:stCondLst>
                                        </p:cTn>
                                        <p:tgtEl>
                                          <p:spTgt spid="8"/>
                                        </p:tgtEl>
                                        <p:attrNameLst>
                                          <p:attrName>style.visibility</p:attrName>
                                        </p:attrNameLst>
                                      </p:cBhvr>
                                      <p:to>
                                        <p:strVal val="hidden"/>
                                      </p:to>
                                    </p:set>
                                  </p:childTnLst>
                                </p:cTn>
                              </p:par>
                              <p:par>
                                <p:cTn id="75" presetID="2" presetClass="exit" presetSubtype="8" fill="hold" grpId="2" nodeType="withEffect">
                                  <p:stCondLst>
                                    <p:cond delay="0"/>
                                  </p:stCondLst>
                                  <p:childTnLst>
                                    <p:anim calcmode="lin" valueType="num">
                                      <p:cBhvr additive="base">
                                        <p:cTn id="76" dur="3000"/>
                                        <p:tgtEl>
                                          <p:spTgt spid="9"/>
                                        </p:tgtEl>
                                        <p:attrNameLst>
                                          <p:attrName>ppt_x</p:attrName>
                                        </p:attrNameLst>
                                      </p:cBhvr>
                                      <p:tavLst>
                                        <p:tav tm="0">
                                          <p:val>
                                            <p:strVal val="ppt_x"/>
                                          </p:val>
                                        </p:tav>
                                        <p:tav tm="100000">
                                          <p:val>
                                            <p:strVal val="0-ppt_w/2"/>
                                          </p:val>
                                        </p:tav>
                                      </p:tavLst>
                                    </p:anim>
                                    <p:anim calcmode="lin" valueType="num">
                                      <p:cBhvr additive="base">
                                        <p:cTn id="77" dur="3000"/>
                                        <p:tgtEl>
                                          <p:spTgt spid="9"/>
                                        </p:tgtEl>
                                        <p:attrNameLst>
                                          <p:attrName>ppt_y</p:attrName>
                                        </p:attrNameLst>
                                      </p:cBhvr>
                                      <p:tavLst>
                                        <p:tav tm="0">
                                          <p:val>
                                            <p:strVal val="ppt_y"/>
                                          </p:val>
                                        </p:tav>
                                        <p:tav tm="100000">
                                          <p:val>
                                            <p:strVal val="ppt_y"/>
                                          </p:val>
                                        </p:tav>
                                      </p:tavLst>
                                    </p:anim>
                                    <p:set>
                                      <p:cBhvr>
                                        <p:cTn id="78" dur="1" fill="hold">
                                          <p:stCondLst>
                                            <p:cond delay="2999"/>
                                          </p:stCondLst>
                                        </p:cTn>
                                        <p:tgtEl>
                                          <p:spTgt spid="9"/>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0-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0-ppt_w/2"/>
                                          </p:val>
                                        </p:tav>
                                      </p:tavLst>
                                    </p:anim>
                                    <p:anim calcmode="lin" valueType="num">
                                      <p:cBhvr additive="base">
                                        <p:cTn id="85" dur="3000"/>
                                        <p:tgtEl>
                                          <p:spTgt spid="11"/>
                                        </p:tgtEl>
                                        <p:attrNameLst>
                                          <p:attrName>ppt_y</p:attrName>
                                        </p:attrNameLst>
                                      </p:cBhvr>
                                      <p:tavLst>
                                        <p:tav tm="0">
                                          <p:val>
                                            <p:strVal val="ppt_y"/>
                                          </p:val>
                                        </p:tav>
                                        <p:tav tm="100000">
                                          <p:val>
                                            <p:strVal val="ppt_y"/>
                                          </p:val>
                                        </p:tav>
                                      </p:tavLst>
                                    </p:anim>
                                    <p:set>
                                      <p:cBhvr>
                                        <p:cTn id="86" dur="1" fill="hold">
                                          <p:stCondLst>
                                            <p:cond delay="2999"/>
                                          </p:stCondLst>
                                        </p:cTn>
                                        <p:tgtEl>
                                          <p:spTgt spid="11"/>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1"/>
                                        </p:tgtEl>
                                        <p:attrNameLst>
                                          <p:attrName>r</p:attrName>
                                        </p:attrNameLst>
                                      </p:cBhvr>
                                    </p:animRot>
                                  </p:childTnLst>
                                </p:cTn>
                              </p:par>
                              <p:par>
                                <p:cTn id="103" presetID="23" presetClass="entr" presetSubtype="288"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3000" fill="hold"/>
                                        <p:tgtEl>
                                          <p:spTgt spid="2"/>
                                        </p:tgtEl>
                                        <p:attrNameLst>
                                          <p:attrName>ppt_w</p:attrName>
                                        </p:attrNameLst>
                                      </p:cBhvr>
                                      <p:tavLst>
                                        <p:tav tm="0">
                                          <p:val>
                                            <p:strVal val="4/3*#ppt_w"/>
                                          </p:val>
                                        </p:tav>
                                        <p:tav tm="100000">
                                          <p:val>
                                            <p:strVal val="#ppt_w"/>
                                          </p:val>
                                        </p:tav>
                                      </p:tavLst>
                                    </p:anim>
                                    <p:anim calcmode="lin" valueType="num">
                                      <p:cBhvr>
                                        <p:cTn id="106" dur="3000" fill="hold"/>
                                        <p:tgtEl>
                                          <p:spTgt spid="2"/>
                                        </p:tgtEl>
                                        <p:attrNameLst>
                                          <p:attrName>ppt_h</p:attrName>
                                        </p:attrNameLst>
                                      </p:cBhvr>
                                      <p:tavLst>
                                        <p:tav tm="0">
                                          <p:val>
                                            <p:strVal val="4/3*#ppt_h"/>
                                          </p:val>
                                        </p:tav>
                                        <p:tav tm="100000">
                                          <p:val>
                                            <p:strVal val="#ppt_h"/>
                                          </p:val>
                                        </p:tav>
                                      </p:tavLst>
                                    </p:anim>
                                  </p:childTnLst>
                                </p:cTn>
                              </p:par>
                              <p:par>
                                <p:cTn id="107" presetID="16" presetClass="entr" presetSubtype="37" fill="hold" nodeType="withEffect">
                                  <p:stCondLst>
                                    <p:cond delay="0"/>
                                  </p:stCondLst>
                                  <p:childTnLst>
                                    <p:set>
                                      <p:cBhvr>
                                        <p:cTn id="108" dur="1" fill="hold">
                                          <p:stCondLst>
                                            <p:cond delay="0"/>
                                          </p:stCondLst>
                                        </p:cTn>
                                        <p:tgtEl>
                                          <p:spTgt spid="2"/>
                                        </p:tgtEl>
                                        <p:attrNameLst>
                                          <p:attrName>style.visibility</p:attrName>
                                        </p:attrNameLst>
                                      </p:cBhvr>
                                      <p:to>
                                        <p:strVal val="visible"/>
                                      </p:to>
                                    </p:set>
                                    <p:animEffect transition="in" filter="barn(outVertical)">
                                      <p:cBhvr>
                                        <p:cTn id="10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a:off x="2214547" y="241101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4643439" y="235743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1928795" y="278606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4786315" y="273248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4929191" y="1982387"/>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2000233" y="203596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5286381" y="1553759"/>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5572133" y="1178709"/>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6000761" y="80366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6357951" y="42861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6643702" y="0"/>
            <a:ext cx="2214578" cy="321453"/>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1643043" y="166091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1214415" y="128586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857224" y="857238"/>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571472" y="42861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285720" y="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286381" y="310753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572133" y="348258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5929323" y="385763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286513" y="423268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643703" y="466131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1571605" y="316111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1214415" y="3536163"/>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1000101" y="3911213"/>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642911" y="428626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214283" y="466131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ppt_x"/>
                                          </p:val>
                                        </p:tav>
                                        <p:tav tm="100000">
                                          <p:val>
                                            <p:strVal val="#ppt_x"/>
                                          </p:val>
                                        </p:tav>
                                      </p:tavLst>
                                    </p:anim>
                                    <p:anim calcmode="lin" valueType="num">
                                      <p:cBhvr additive="base">
                                        <p:cTn id="42" dur="2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ppt_x"/>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ppt_x"/>
                                          </p:val>
                                        </p:tav>
                                        <p:tav tm="100000">
                                          <p:val>
                                            <p:strVal val="#ppt_x"/>
                                          </p:val>
                                        </p:tav>
                                      </p:tavLst>
                                    </p:anim>
                                    <p:anim calcmode="lin" valueType="num">
                                      <p:cBhvr additive="base">
                                        <p:cTn id="50" dur="20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ppt_x"/>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ppt_x"/>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6"/>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9"/>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2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2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29"/>
                                        </p:tgtEl>
                                        <p:attrNameLst>
                                          <p:attrName>r</p:attrName>
                                        </p:attrNameLst>
                                      </p:cBhvr>
                                    </p:animRot>
                                  </p:childTnLst>
                                </p:cTn>
                              </p:par>
                              <p:par>
                                <p:cTn id="85" presetID="13" presetClass="entr" presetSubtype="16" fill="hold" grpId="2"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plus(in)">
                                      <p:cBhvr>
                                        <p:cTn id="87" dur="2000"/>
                                        <p:tgtEl>
                                          <p:spTgt spid="4"/>
                                        </p:tgtEl>
                                      </p:cBhvr>
                                    </p:animEffect>
                                  </p:childTnLst>
                                </p:cTn>
                              </p:par>
                              <p:par>
                                <p:cTn id="88" presetID="13" presetClass="entr" presetSubtype="16"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plus(in)">
                                      <p:cBhvr>
                                        <p:cTn id="90" dur="2000"/>
                                        <p:tgtEl>
                                          <p:spTgt spid="6"/>
                                        </p:tgtEl>
                                      </p:cBhvr>
                                    </p:animEffect>
                                  </p:childTnLst>
                                </p:cTn>
                              </p:par>
                              <p:par>
                                <p:cTn id="91" presetID="13" presetClass="entr" presetSubtype="16" fill="hold" grpId="2" nodeType="with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plus(in)">
                                      <p:cBhvr>
                                        <p:cTn id="93" dur="2000"/>
                                        <p:tgtEl>
                                          <p:spTgt spid="9"/>
                                        </p:tgtEl>
                                      </p:cBhvr>
                                    </p:animEffect>
                                  </p:childTnLst>
                                </p:cTn>
                              </p:par>
                              <p:par>
                                <p:cTn id="94" presetID="13" presetClass="entr" presetSubtype="16" fill="hold" grpId="2"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2"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2"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par>
                                <p:cTn id="106" presetID="13" presetClass="entr" presetSubtype="16" fill="hold" grpId="2"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13" presetClass="entr" presetSubtype="16" fill="hold" grpId="2"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plus(in)">
                                      <p:cBhvr>
                                        <p:cTn id="111" dur="2000"/>
                                        <p:tgtEl>
                                          <p:spTgt spid="25"/>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plus(in)">
                                      <p:cBhvr>
                                        <p:cTn id="114" dur="2000"/>
                                        <p:tgtEl>
                                          <p:spTgt spid="26"/>
                                        </p:tgtEl>
                                      </p:cBhvr>
                                    </p:animEffect>
                                  </p:childTnLst>
                                </p:cTn>
                              </p:par>
                              <p:par>
                                <p:cTn id="115" presetID="13" presetClass="entr" presetSubtype="16" fill="hold" grpId="2"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plus(in)">
                                      <p:cBhvr>
                                        <p:cTn id="117" dur="2000"/>
                                        <p:tgtEl>
                                          <p:spTgt spid="27"/>
                                        </p:tgtEl>
                                      </p:cBhvr>
                                    </p:animEffect>
                                  </p:childTnLst>
                                </p:cTn>
                              </p:par>
                              <p:par>
                                <p:cTn id="118" presetID="13" presetClass="entr" presetSubtype="16" fill="hold" grpId="2" nodeType="with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plus(in)">
                                      <p:cBhvr>
                                        <p:cTn id="120" dur="2000"/>
                                        <p:tgtEl>
                                          <p:spTgt spid="28"/>
                                        </p:tgtEl>
                                      </p:cBhvr>
                                    </p:animEffect>
                                  </p:childTnLst>
                                </p:cTn>
                              </p:par>
                              <p:par>
                                <p:cTn id="121" presetID="13" presetClass="entr" presetSubtype="16" fill="hold" grpId="2" nodeType="with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plus(in)">
                                      <p:cBhvr>
                                        <p:cTn id="123" dur="2000"/>
                                        <p:tgtEl>
                                          <p:spTgt spid="29"/>
                                        </p:tgtEl>
                                      </p:cBhvr>
                                    </p:animEffect>
                                  </p:childTnLst>
                                </p:cTn>
                              </p:par>
                              <p:par>
                                <p:cTn id="124" presetID="2" presetClass="entr" presetSubtype="4" fill="hold" grpId="0" nodeType="withEffect">
                                  <p:stCondLst>
                                    <p:cond delay="0"/>
                                  </p:stCondLst>
                                  <p:childTnLst>
                                    <p:set>
                                      <p:cBhvr>
                                        <p:cTn id="125" dur="1" fill="hold">
                                          <p:stCondLst>
                                            <p:cond delay="0"/>
                                          </p:stCondLst>
                                        </p:cTn>
                                        <p:tgtEl>
                                          <p:spTgt spid="5"/>
                                        </p:tgtEl>
                                        <p:attrNameLst>
                                          <p:attrName>style.visibility</p:attrName>
                                        </p:attrNameLst>
                                      </p:cBhvr>
                                      <p:to>
                                        <p:strVal val="visible"/>
                                      </p:to>
                                    </p:set>
                                    <p:anim calcmode="lin" valueType="num">
                                      <p:cBhvr additive="base">
                                        <p:cTn id="126" dur="2000" fill="hold"/>
                                        <p:tgtEl>
                                          <p:spTgt spid="5"/>
                                        </p:tgtEl>
                                        <p:attrNameLst>
                                          <p:attrName>ppt_x</p:attrName>
                                        </p:attrNameLst>
                                      </p:cBhvr>
                                      <p:tavLst>
                                        <p:tav tm="0">
                                          <p:val>
                                            <p:strVal val="#ppt_x"/>
                                          </p:val>
                                        </p:tav>
                                        <p:tav tm="100000">
                                          <p:val>
                                            <p:strVal val="#ppt_x"/>
                                          </p:val>
                                        </p:tav>
                                      </p:tavLst>
                                    </p:anim>
                                    <p:anim calcmode="lin" valueType="num">
                                      <p:cBhvr additive="base">
                                        <p:cTn id="127" dur="2000" fill="hold"/>
                                        <p:tgtEl>
                                          <p:spTgt spid="5"/>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2000" fill="hold"/>
                                        <p:tgtEl>
                                          <p:spTgt spid="7"/>
                                        </p:tgtEl>
                                        <p:attrNameLst>
                                          <p:attrName>ppt_x</p:attrName>
                                        </p:attrNameLst>
                                      </p:cBhvr>
                                      <p:tavLst>
                                        <p:tav tm="0">
                                          <p:val>
                                            <p:strVal val="#ppt_x"/>
                                          </p:val>
                                        </p:tav>
                                        <p:tav tm="100000">
                                          <p:val>
                                            <p:strVal val="#ppt_x"/>
                                          </p:val>
                                        </p:tav>
                                      </p:tavLst>
                                    </p:anim>
                                    <p:anim calcmode="lin" valueType="num">
                                      <p:cBhvr additive="base">
                                        <p:cTn id="131" dur="2000" fill="hold"/>
                                        <p:tgtEl>
                                          <p:spTgt spid="7"/>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2000" fill="hold"/>
                                        <p:tgtEl>
                                          <p:spTgt spid="8"/>
                                        </p:tgtEl>
                                        <p:attrNameLst>
                                          <p:attrName>ppt_x</p:attrName>
                                        </p:attrNameLst>
                                      </p:cBhvr>
                                      <p:tavLst>
                                        <p:tav tm="0">
                                          <p:val>
                                            <p:strVal val="#ppt_x"/>
                                          </p:val>
                                        </p:tav>
                                        <p:tav tm="100000">
                                          <p:val>
                                            <p:strVal val="#ppt_x"/>
                                          </p:val>
                                        </p:tav>
                                      </p:tavLst>
                                    </p:anim>
                                    <p:anim calcmode="lin" valueType="num">
                                      <p:cBhvr additive="base">
                                        <p:cTn id="135" dur="2000" fill="hold"/>
                                        <p:tgtEl>
                                          <p:spTgt spid="8"/>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2000" fill="hold"/>
                                        <p:tgtEl>
                                          <p:spTgt spid="10"/>
                                        </p:tgtEl>
                                        <p:attrNameLst>
                                          <p:attrName>ppt_x</p:attrName>
                                        </p:attrNameLst>
                                      </p:cBhvr>
                                      <p:tavLst>
                                        <p:tav tm="0">
                                          <p:val>
                                            <p:strVal val="#ppt_x"/>
                                          </p:val>
                                        </p:tav>
                                        <p:tav tm="100000">
                                          <p:val>
                                            <p:strVal val="#ppt_x"/>
                                          </p:val>
                                        </p:tav>
                                      </p:tavLst>
                                    </p:anim>
                                    <p:anim calcmode="lin" valueType="num">
                                      <p:cBhvr additive="base">
                                        <p:cTn id="139" dur="2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2000" fill="hold"/>
                                        <p:tgtEl>
                                          <p:spTgt spid="11"/>
                                        </p:tgtEl>
                                        <p:attrNameLst>
                                          <p:attrName>ppt_x</p:attrName>
                                        </p:attrNameLst>
                                      </p:cBhvr>
                                      <p:tavLst>
                                        <p:tav tm="0">
                                          <p:val>
                                            <p:strVal val="#ppt_x"/>
                                          </p:val>
                                        </p:tav>
                                        <p:tav tm="100000">
                                          <p:val>
                                            <p:strVal val="#ppt_x"/>
                                          </p:val>
                                        </p:tav>
                                      </p:tavLst>
                                    </p:anim>
                                    <p:anim calcmode="lin" valueType="num">
                                      <p:cBhvr additive="base">
                                        <p:cTn id="143" dur="2000" fill="hold"/>
                                        <p:tgtEl>
                                          <p:spTgt spid="11"/>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2000" fill="hold"/>
                                        <p:tgtEl>
                                          <p:spTgt spid="12"/>
                                        </p:tgtEl>
                                        <p:attrNameLst>
                                          <p:attrName>ppt_x</p:attrName>
                                        </p:attrNameLst>
                                      </p:cBhvr>
                                      <p:tavLst>
                                        <p:tav tm="0">
                                          <p:val>
                                            <p:strVal val="#ppt_x"/>
                                          </p:val>
                                        </p:tav>
                                        <p:tav tm="100000">
                                          <p:val>
                                            <p:strVal val="#ppt_x"/>
                                          </p:val>
                                        </p:tav>
                                      </p:tavLst>
                                    </p:anim>
                                    <p:anim calcmode="lin" valueType="num">
                                      <p:cBhvr additive="base">
                                        <p:cTn id="147" dur="2000" fill="hold"/>
                                        <p:tgtEl>
                                          <p:spTgt spid="12"/>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13"/>
                                        </p:tgtEl>
                                        <p:attrNameLst>
                                          <p:attrName>style.visibility</p:attrName>
                                        </p:attrNameLst>
                                      </p:cBhvr>
                                      <p:to>
                                        <p:strVal val="visible"/>
                                      </p:to>
                                    </p:set>
                                    <p:anim calcmode="lin" valueType="num">
                                      <p:cBhvr additive="base">
                                        <p:cTn id="150" dur="2000" fill="hold"/>
                                        <p:tgtEl>
                                          <p:spTgt spid="13"/>
                                        </p:tgtEl>
                                        <p:attrNameLst>
                                          <p:attrName>ppt_x</p:attrName>
                                        </p:attrNameLst>
                                      </p:cBhvr>
                                      <p:tavLst>
                                        <p:tav tm="0">
                                          <p:val>
                                            <p:strVal val="#ppt_x"/>
                                          </p:val>
                                        </p:tav>
                                        <p:tav tm="100000">
                                          <p:val>
                                            <p:strVal val="#ppt_x"/>
                                          </p:val>
                                        </p:tav>
                                      </p:tavLst>
                                    </p:anim>
                                    <p:anim calcmode="lin" valueType="num">
                                      <p:cBhvr additive="base">
                                        <p:cTn id="151" dur="2000" fill="hold"/>
                                        <p:tgtEl>
                                          <p:spTgt spid="13"/>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2000" fill="hold"/>
                                        <p:tgtEl>
                                          <p:spTgt spid="14"/>
                                        </p:tgtEl>
                                        <p:attrNameLst>
                                          <p:attrName>ppt_x</p:attrName>
                                        </p:attrNameLst>
                                      </p:cBhvr>
                                      <p:tavLst>
                                        <p:tav tm="0">
                                          <p:val>
                                            <p:strVal val="#ppt_x"/>
                                          </p:val>
                                        </p:tav>
                                        <p:tav tm="100000">
                                          <p:val>
                                            <p:strVal val="#ppt_x"/>
                                          </p:val>
                                        </p:tav>
                                      </p:tavLst>
                                    </p:anim>
                                    <p:anim calcmode="lin" valueType="num">
                                      <p:cBhvr additive="base">
                                        <p:cTn id="155" dur="2000" fill="hold"/>
                                        <p:tgtEl>
                                          <p:spTgt spid="14"/>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2000" fill="hold"/>
                                        <p:tgtEl>
                                          <p:spTgt spid="20"/>
                                        </p:tgtEl>
                                        <p:attrNameLst>
                                          <p:attrName>ppt_x</p:attrName>
                                        </p:attrNameLst>
                                      </p:cBhvr>
                                      <p:tavLst>
                                        <p:tav tm="0">
                                          <p:val>
                                            <p:strVal val="#ppt_x"/>
                                          </p:val>
                                        </p:tav>
                                        <p:tav tm="100000">
                                          <p:val>
                                            <p:strVal val="#ppt_x"/>
                                          </p:val>
                                        </p:tav>
                                      </p:tavLst>
                                    </p:anim>
                                    <p:anim calcmode="lin" valueType="num">
                                      <p:cBhvr additive="base">
                                        <p:cTn id="159" dur="20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additive="base">
                                        <p:cTn id="162" dur="2000" fill="hold"/>
                                        <p:tgtEl>
                                          <p:spTgt spid="21"/>
                                        </p:tgtEl>
                                        <p:attrNameLst>
                                          <p:attrName>ppt_x</p:attrName>
                                        </p:attrNameLst>
                                      </p:cBhvr>
                                      <p:tavLst>
                                        <p:tav tm="0">
                                          <p:val>
                                            <p:strVal val="#ppt_x"/>
                                          </p:val>
                                        </p:tav>
                                        <p:tav tm="100000">
                                          <p:val>
                                            <p:strVal val="#ppt_x"/>
                                          </p:val>
                                        </p:tav>
                                      </p:tavLst>
                                    </p:anim>
                                    <p:anim calcmode="lin" valueType="num">
                                      <p:cBhvr additive="base">
                                        <p:cTn id="163" dur="2000" fill="hold"/>
                                        <p:tgtEl>
                                          <p:spTgt spid="2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2000" fill="hold"/>
                                        <p:tgtEl>
                                          <p:spTgt spid="22"/>
                                        </p:tgtEl>
                                        <p:attrNameLst>
                                          <p:attrName>ppt_x</p:attrName>
                                        </p:attrNameLst>
                                      </p:cBhvr>
                                      <p:tavLst>
                                        <p:tav tm="0">
                                          <p:val>
                                            <p:strVal val="#ppt_x"/>
                                          </p:val>
                                        </p:tav>
                                        <p:tav tm="100000">
                                          <p:val>
                                            <p:strVal val="#ppt_x"/>
                                          </p:val>
                                        </p:tav>
                                      </p:tavLst>
                                    </p:anim>
                                    <p:anim calcmode="lin" valueType="num">
                                      <p:cBhvr additive="base">
                                        <p:cTn id="167" dur="2000" fill="hold"/>
                                        <p:tgtEl>
                                          <p:spTgt spid="2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additive="base">
                                        <p:cTn id="170" dur="2000" fill="hold"/>
                                        <p:tgtEl>
                                          <p:spTgt spid="23"/>
                                        </p:tgtEl>
                                        <p:attrNameLst>
                                          <p:attrName>ppt_x</p:attrName>
                                        </p:attrNameLst>
                                      </p:cBhvr>
                                      <p:tavLst>
                                        <p:tav tm="0">
                                          <p:val>
                                            <p:strVal val="#ppt_x"/>
                                          </p:val>
                                        </p:tav>
                                        <p:tav tm="100000">
                                          <p:val>
                                            <p:strVal val="#ppt_x"/>
                                          </p:val>
                                        </p:tav>
                                      </p:tavLst>
                                    </p:anim>
                                    <p:anim calcmode="lin" valueType="num">
                                      <p:cBhvr additive="base">
                                        <p:cTn id="171" dur="2000" fill="hold"/>
                                        <p:tgtEl>
                                          <p:spTgt spid="2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additive="base">
                                        <p:cTn id="174" dur="2000" fill="hold"/>
                                        <p:tgtEl>
                                          <p:spTgt spid="24"/>
                                        </p:tgtEl>
                                        <p:attrNameLst>
                                          <p:attrName>ppt_x</p:attrName>
                                        </p:attrNameLst>
                                      </p:cBhvr>
                                      <p:tavLst>
                                        <p:tav tm="0">
                                          <p:val>
                                            <p:strVal val="#ppt_x"/>
                                          </p:val>
                                        </p:tav>
                                        <p:tav tm="100000">
                                          <p:val>
                                            <p:strVal val="#ppt_x"/>
                                          </p:val>
                                        </p:tav>
                                      </p:tavLst>
                                    </p:anim>
                                    <p:anim calcmode="lin" valueType="num">
                                      <p:cBhvr additive="base">
                                        <p:cTn id="175" dur="2000" fill="hold"/>
                                        <p:tgtEl>
                                          <p:spTgt spid="24"/>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2000" fill="hold"/>
                                        <p:tgtEl>
                                          <p:spTgt spid="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7"/>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8"/>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10"/>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4"/>
                                        </p:tgtEl>
                                        <p:attrNameLst>
                                          <p:attrName>r</p:attrName>
                                        </p:attrNameLst>
                                      </p:cBhvr>
                                    </p:animRot>
                                  </p:childTnLst>
                                </p:cTn>
                              </p:par>
                              <p:par>
                                <p:cTn id="202" presetID="13" presetClass="entr" presetSubtype="16" fill="hold" grpId="2" nodeType="withEffect">
                                  <p:stCondLst>
                                    <p:cond delay="0"/>
                                  </p:stCondLst>
                                  <p:childTnLst>
                                    <p:set>
                                      <p:cBhvr>
                                        <p:cTn id="203" dur="1" fill="hold">
                                          <p:stCondLst>
                                            <p:cond delay="0"/>
                                          </p:stCondLst>
                                        </p:cTn>
                                        <p:tgtEl>
                                          <p:spTgt spid="5"/>
                                        </p:tgtEl>
                                        <p:attrNameLst>
                                          <p:attrName>style.visibility</p:attrName>
                                        </p:attrNameLst>
                                      </p:cBhvr>
                                      <p:to>
                                        <p:strVal val="visible"/>
                                      </p:to>
                                    </p:set>
                                    <p:animEffect transition="in" filter="plus(in)">
                                      <p:cBhvr>
                                        <p:cTn id="204" dur="2000"/>
                                        <p:tgtEl>
                                          <p:spTgt spid="5"/>
                                        </p:tgtEl>
                                      </p:cBhvr>
                                    </p:animEffect>
                                  </p:childTnLst>
                                </p:cTn>
                              </p:par>
                              <p:par>
                                <p:cTn id="205" presetID="13" presetClass="entr" presetSubtype="16" fill="hold" grpId="2" nodeType="withEffect">
                                  <p:stCondLst>
                                    <p:cond delay="0"/>
                                  </p:stCondLst>
                                  <p:childTnLst>
                                    <p:set>
                                      <p:cBhvr>
                                        <p:cTn id="206" dur="1" fill="hold">
                                          <p:stCondLst>
                                            <p:cond delay="0"/>
                                          </p:stCondLst>
                                        </p:cTn>
                                        <p:tgtEl>
                                          <p:spTgt spid="7"/>
                                        </p:tgtEl>
                                        <p:attrNameLst>
                                          <p:attrName>style.visibility</p:attrName>
                                        </p:attrNameLst>
                                      </p:cBhvr>
                                      <p:to>
                                        <p:strVal val="visible"/>
                                      </p:to>
                                    </p:set>
                                    <p:animEffect transition="in" filter="plus(in)">
                                      <p:cBhvr>
                                        <p:cTn id="207" dur="2000"/>
                                        <p:tgtEl>
                                          <p:spTgt spid="7"/>
                                        </p:tgtEl>
                                      </p:cBhvr>
                                    </p:animEffect>
                                  </p:childTnLst>
                                </p:cTn>
                              </p:par>
                              <p:par>
                                <p:cTn id="208" presetID="13" presetClass="entr" presetSubtype="16" fill="hold" grpId="2" nodeType="withEffect">
                                  <p:stCondLst>
                                    <p:cond delay="0"/>
                                  </p:stCondLst>
                                  <p:childTnLst>
                                    <p:set>
                                      <p:cBhvr>
                                        <p:cTn id="209" dur="1" fill="hold">
                                          <p:stCondLst>
                                            <p:cond delay="0"/>
                                          </p:stCondLst>
                                        </p:cTn>
                                        <p:tgtEl>
                                          <p:spTgt spid="8"/>
                                        </p:tgtEl>
                                        <p:attrNameLst>
                                          <p:attrName>style.visibility</p:attrName>
                                        </p:attrNameLst>
                                      </p:cBhvr>
                                      <p:to>
                                        <p:strVal val="visible"/>
                                      </p:to>
                                    </p:set>
                                    <p:animEffect transition="in" filter="plus(in)">
                                      <p:cBhvr>
                                        <p:cTn id="210" dur="2000"/>
                                        <p:tgtEl>
                                          <p:spTgt spid="8"/>
                                        </p:tgtEl>
                                      </p:cBhvr>
                                    </p:animEffect>
                                  </p:childTnLst>
                                </p:cTn>
                              </p:par>
                              <p:par>
                                <p:cTn id="211" presetID="13" presetClass="entr" presetSubtype="16" fill="hold" grpId="2" nodeType="withEffect">
                                  <p:stCondLst>
                                    <p:cond delay="0"/>
                                  </p:stCondLst>
                                  <p:childTnLst>
                                    <p:set>
                                      <p:cBhvr>
                                        <p:cTn id="212" dur="1" fill="hold">
                                          <p:stCondLst>
                                            <p:cond delay="0"/>
                                          </p:stCondLst>
                                        </p:cTn>
                                        <p:tgtEl>
                                          <p:spTgt spid="10"/>
                                        </p:tgtEl>
                                        <p:attrNameLst>
                                          <p:attrName>style.visibility</p:attrName>
                                        </p:attrNameLst>
                                      </p:cBhvr>
                                      <p:to>
                                        <p:strVal val="visible"/>
                                      </p:to>
                                    </p:set>
                                    <p:animEffect transition="in" filter="plus(in)">
                                      <p:cBhvr>
                                        <p:cTn id="213" dur="2000"/>
                                        <p:tgtEl>
                                          <p:spTgt spid="10"/>
                                        </p:tgtEl>
                                      </p:cBhvr>
                                    </p:animEffect>
                                  </p:childTnLst>
                                </p:cTn>
                              </p:par>
                              <p:par>
                                <p:cTn id="214" presetID="13" presetClass="entr" presetSubtype="16" fill="hold" grpId="2" nodeType="withEffect">
                                  <p:stCondLst>
                                    <p:cond delay="0"/>
                                  </p:stCondLst>
                                  <p:childTnLst>
                                    <p:set>
                                      <p:cBhvr>
                                        <p:cTn id="215" dur="1" fill="hold">
                                          <p:stCondLst>
                                            <p:cond delay="0"/>
                                          </p:stCondLst>
                                        </p:cTn>
                                        <p:tgtEl>
                                          <p:spTgt spid="11"/>
                                        </p:tgtEl>
                                        <p:attrNameLst>
                                          <p:attrName>style.visibility</p:attrName>
                                        </p:attrNameLst>
                                      </p:cBhvr>
                                      <p:to>
                                        <p:strVal val="visible"/>
                                      </p:to>
                                    </p:set>
                                    <p:animEffect transition="in" filter="plus(in)">
                                      <p:cBhvr>
                                        <p:cTn id="216" dur="2000"/>
                                        <p:tgtEl>
                                          <p:spTgt spid="11"/>
                                        </p:tgtEl>
                                      </p:cBhvr>
                                    </p:animEffect>
                                  </p:childTnLst>
                                </p:cTn>
                              </p:par>
                              <p:par>
                                <p:cTn id="217" presetID="13" presetClass="entr" presetSubtype="16" fill="hold" grpId="2" nodeType="withEffect">
                                  <p:stCondLst>
                                    <p:cond delay="0"/>
                                  </p:stCondLst>
                                  <p:childTnLst>
                                    <p:set>
                                      <p:cBhvr>
                                        <p:cTn id="218" dur="1" fill="hold">
                                          <p:stCondLst>
                                            <p:cond delay="0"/>
                                          </p:stCondLst>
                                        </p:cTn>
                                        <p:tgtEl>
                                          <p:spTgt spid="12"/>
                                        </p:tgtEl>
                                        <p:attrNameLst>
                                          <p:attrName>style.visibility</p:attrName>
                                        </p:attrNameLst>
                                      </p:cBhvr>
                                      <p:to>
                                        <p:strVal val="visible"/>
                                      </p:to>
                                    </p:set>
                                    <p:animEffect transition="in" filter="plus(in)">
                                      <p:cBhvr>
                                        <p:cTn id="219" dur="2000"/>
                                        <p:tgtEl>
                                          <p:spTgt spid="12"/>
                                        </p:tgtEl>
                                      </p:cBhvr>
                                    </p:animEffect>
                                  </p:childTnLst>
                                </p:cTn>
                              </p:par>
                              <p:par>
                                <p:cTn id="220" presetID="13" presetClass="entr" presetSubtype="16" fill="hold" grpId="2" nodeType="withEffect">
                                  <p:stCondLst>
                                    <p:cond delay="0"/>
                                  </p:stCondLst>
                                  <p:childTnLst>
                                    <p:set>
                                      <p:cBhvr>
                                        <p:cTn id="221" dur="1" fill="hold">
                                          <p:stCondLst>
                                            <p:cond delay="0"/>
                                          </p:stCondLst>
                                        </p:cTn>
                                        <p:tgtEl>
                                          <p:spTgt spid="13"/>
                                        </p:tgtEl>
                                        <p:attrNameLst>
                                          <p:attrName>style.visibility</p:attrName>
                                        </p:attrNameLst>
                                      </p:cBhvr>
                                      <p:to>
                                        <p:strVal val="visible"/>
                                      </p:to>
                                    </p:set>
                                    <p:animEffect transition="in" filter="plus(in)">
                                      <p:cBhvr>
                                        <p:cTn id="222" dur="2000"/>
                                        <p:tgtEl>
                                          <p:spTgt spid="13"/>
                                        </p:tgtEl>
                                      </p:cBhvr>
                                    </p:animEffect>
                                  </p:childTnLst>
                                </p:cTn>
                              </p:par>
                              <p:par>
                                <p:cTn id="223" presetID="13" presetClass="entr" presetSubtype="16" fill="hold" grpId="2" nodeType="withEffect">
                                  <p:stCondLst>
                                    <p:cond delay="0"/>
                                  </p:stCondLst>
                                  <p:childTnLst>
                                    <p:set>
                                      <p:cBhvr>
                                        <p:cTn id="224" dur="1" fill="hold">
                                          <p:stCondLst>
                                            <p:cond delay="0"/>
                                          </p:stCondLst>
                                        </p:cTn>
                                        <p:tgtEl>
                                          <p:spTgt spid="14"/>
                                        </p:tgtEl>
                                        <p:attrNameLst>
                                          <p:attrName>style.visibility</p:attrName>
                                        </p:attrNameLst>
                                      </p:cBhvr>
                                      <p:to>
                                        <p:strVal val="visible"/>
                                      </p:to>
                                    </p:set>
                                    <p:animEffect transition="in" filter="plus(in)">
                                      <p:cBhvr>
                                        <p:cTn id="225" dur="2000"/>
                                        <p:tgtEl>
                                          <p:spTgt spid="14"/>
                                        </p:tgtEl>
                                      </p:cBhvr>
                                    </p:animEffect>
                                  </p:childTnLst>
                                </p:cTn>
                              </p:par>
                              <p:par>
                                <p:cTn id="226" presetID="13" presetClass="entr" presetSubtype="16" fill="hold" grpId="2" nodeType="withEffect">
                                  <p:stCondLst>
                                    <p:cond delay="0"/>
                                  </p:stCondLst>
                                  <p:childTnLst>
                                    <p:set>
                                      <p:cBhvr>
                                        <p:cTn id="227" dur="1" fill="hold">
                                          <p:stCondLst>
                                            <p:cond delay="0"/>
                                          </p:stCondLst>
                                        </p:cTn>
                                        <p:tgtEl>
                                          <p:spTgt spid="20"/>
                                        </p:tgtEl>
                                        <p:attrNameLst>
                                          <p:attrName>style.visibility</p:attrName>
                                        </p:attrNameLst>
                                      </p:cBhvr>
                                      <p:to>
                                        <p:strVal val="visible"/>
                                      </p:to>
                                    </p:set>
                                    <p:animEffect transition="in" filter="plus(in)">
                                      <p:cBhvr>
                                        <p:cTn id="228" dur="2000"/>
                                        <p:tgtEl>
                                          <p:spTgt spid="20"/>
                                        </p:tgtEl>
                                      </p:cBhvr>
                                    </p:animEffect>
                                  </p:childTnLst>
                                </p:cTn>
                              </p:par>
                              <p:par>
                                <p:cTn id="229" presetID="13" presetClass="entr" presetSubtype="16" fill="hold" grpId="2" nodeType="withEffect">
                                  <p:stCondLst>
                                    <p:cond delay="0"/>
                                  </p:stCondLst>
                                  <p:childTnLst>
                                    <p:set>
                                      <p:cBhvr>
                                        <p:cTn id="230" dur="1" fill="hold">
                                          <p:stCondLst>
                                            <p:cond delay="0"/>
                                          </p:stCondLst>
                                        </p:cTn>
                                        <p:tgtEl>
                                          <p:spTgt spid="21"/>
                                        </p:tgtEl>
                                        <p:attrNameLst>
                                          <p:attrName>style.visibility</p:attrName>
                                        </p:attrNameLst>
                                      </p:cBhvr>
                                      <p:to>
                                        <p:strVal val="visible"/>
                                      </p:to>
                                    </p:set>
                                    <p:animEffect transition="in" filter="plus(in)">
                                      <p:cBhvr>
                                        <p:cTn id="231" dur="2000"/>
                                        <p:tgtEl>
                                          <p:spTgt spid="21"/>
                                        </p:tgtEl>
                                      </p:cBhvr>
                                    </p:animEffect>
                                  </p:childTnLst>
                                </p:cTn>
                              </p:par>
                              <p:par>
                                <p:cTn id="232" presetID="13" presetClass="entr" presetSubtype="16" fill="hold" grpId="2" nodeType="with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plus(in)">
                                      <p:cBhvr>
                                        <p:cTn id="234" dur="2000"/>
                                        <p:tgtEl>
                                          <p:spTgt spid="22"/>
                                        </p:tgtEl>
                                      </p:cBhvr>
                                    </p:animEffect>
                                  </p:childTnLst>
                                </p:cTn>
                              </p:par>
                              <p:par>
                                <p:cTn id="235" presetID="13" presetClass="entr" presetSubtype="16" fill="hold" grpId="2"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plus(in)">
                                      <p:cBhvr>
                                        <p:cTn id="237" dur="2000"/>
                                        <p:tgtEl>
                                          <p:spTgt spid="23"/>
                                        </p:tgtEl>
                                      </p:cBhvr>
                                    </p:animEffect>
                                  </p:childTnLst>
                                </p:cTn>
                              </p:par>
                              <p:par>
                                <p:cTn id="238" presetID="13" presetClass="entr" presetSubtype="16" fill="hold" grpId="2" nodeType="withEffect">
                                  <p:stCondLst>
                                    <p:cond delay="0"/>
                                  </p:stCondLst>
                                  <p:childTnLst>
                                    <p:set>
                                      <p:cBhvr>
                                        <p:cTn id="239" dur="1" fill="hold">
                                          <p:stCondLst>
                                            <p:cond delay="0"/>
                                          </p:stCondLst>
                                        </p:cTn>
                                        <p:tgtEl>
                                          <p:spTgt spid="24"/>
                                        </p:tgtEl>
                                        <p:attrNameLst>
                                          <p:attrName>style.visibility</p:attrName>
                                        </p:attrNameLst>
                                      </p:cBhvr>
                                      <p:to>
                                        <p:strVal val="visible"/>
                                      </p:to>
                                    </p:set>
                                    <p:animEffect transition="in" filter="plus(in)">
                                      <p:cBhvr>
                                        <p:cTn id="240" dur="2000"/>
                                        <p:tgtEl>
                                          <p:spTgt spid="24"/>
                                        </p:tgtEl>
                                      </p:cBhvr>
                                    </p:animEffect>
                                  </p:childTnLst>
                                </p:cTn>
                              </p:par>
                            </p:childTnLst>
                          </p:cTn>
                        </p:par>
                        <p:par>
                          <p:cTn id="241" fill="hold">
                            <p:stCondLst>
                              <p:cond delay="2000"/>
                            </p:stCondLst>
                            <p:childTnLst>
                              <p:par>
                                <p:cTn id="242" presetID="2" presetClass="exit" presetSubtype="2" fill="hold" grpId="3" nodeType="afterEffect">
                                  <p:stCondLst>
                                    <p:cond delay="0"/>
                                  </p:stCondLst>
                                  <p:childTnLst>
                                    <p:anim calcmode="lin" valueType="num">
                                      <p:cBhvr additive="base">
                                        <p:cTn id="243" dur="2000"/>
                                        <p:tgtEl>
                                          <p:spTgt spid="4"/>
                                        </p:tgtEl>
                                        <p:attrNameLst>
                                          <p:attrName>ppt_x</p:attrName>
                                        </p:attrNameLst>
                                      </p:cBhvr>
                                      <p:tavLst>
                                        <p:tav tm="0">
                                          <p:val>
                                            <p:strVal val="ppt_x"/>
                                          </p:val>
                                        </p:tav>
                                        <p:tav tm="100000">
                                          <p:val>
                                            <p:strVal val="1+ppt_w/2"/>
                                          </p:val>
                                        </p:tav>
                                      </p:tavLst>
                                    </p:anim>
                                    <p:anim calcmode="lin" valueType="num">
                                      <p:cBhvr additive="base">
                                        <p:cTn id="244" dur="2000"/>
                                        <p:tgtEl>
                                          <p:spTgt spid="4"/>
                                        </p:tgtEl>
                                        <p:attrNameLst>
                                          <p:attrName>ppt_y</p:attrName>
                                        </p:attrNameLst>
                                      </p:cBhvr>
                                      <p:tavLst>
                                        <p:tav tm="0">
                                          <p:val>
                                            <p:strVal val="ppt_y"/>
                                          </p:val>
                                        </p:tav>
                                        <p:tav tm="100000">
                                          <p:val>
                                            <p:strVal val="ppt_y"/>
                                          </p:val>
                                        </p:tav>
                                      </p:tavLst>
                                    </p:anim>
                                    <p:set>
                                      <p:cBhvr>
                                        <p:cTn id="245" dur="1" fill="hold">
                                          <p:stCondLst>
                                            <p:cond delay="1999"/>
                                          </p:stCondLst>
                                        </p:cTn>
                                        <p:tgtEl>
                                          <p:spTgt spid="4"/>
                                        </p:tgtEl>
                                        <p:attrNameLst>
                                          <p:attrName>style.visibility</p:attrName>
                                        </p:attrNameLst>
                                      </p:cBhvr>
                                      <p:to>
                                        <p:strVal val="hidden"/>
                                      </p:to>
                                    </p:set>
                                  </p:childTnLst>
                                </p:cTn>
                              </p:par>
                              <p:par>
                                <p:cTn id="246" presetID="2" presetClass="exit" presetSubtype="2" fill="hold" grpId="3" nodeType="withEffect">
                                  <p:stCondLst>
                                    <p:cond delay="0"/>
                                  </p:stCondLst>
                                  <p:childTnLst>
                                    <p:anim calcmode="lin" valueType="num">
                                      <p:cBhvr additive="base">
                                        <p:cTn id="247" dur="2000"/>
                                        <p:tgtEl>
                                          <p:spTgt spid="6"/>
                                        </p:tgtEl>
                                        <p:attrNameLst>
                                          <p:attrName>ppt_x</p:attrName>
                                        </p:attrNameLst>
                                      </p:cBhvr>
                                      <p:tavLst>
                                        <p:tav tm="0">
                                          <p:val>
                                            <p:strVal val="ppt_x"/>
                                          </p:val>
                                        </p:tav>
                                        <p:tav tm="100000">
                                          <p:val>
                                            <p:strVal val="1+ppt_w/2"/>
                                          </p:val>
                                        </p:tav>
                                      </p:tavLst>
                                    </p:anim>
                                    <p:anim calcmode="lin" valueType="num">
                                      <p:cBhvr additive="base">
                                        <p:cTn id="248" dur="2000"/>
                                        <p:tgtEl>
                                          <p:spTgt spid="6"/>
                                        </p:tgtEl>
                                        <p:attrNameLst>
                                          <p:attrName>ppt_y</p:attrName>
                                        </p:attrNameLst>
                                      </p:cBhvr>
                                      <p:tavLst>
                                        <p:tav tm="0">
                                          <p:val>
                                            <p:strVal val="ppt_y"/>
                                          </p:val>
                                        </p:tav>
                                        <p:tav tm="100000">
                                          <p:val>
                                            <p:strVal val="ppt_y"/>
                                          </p:val>
                                        </p:tav>
                                      </p:tavLst>
                                    </p:anim>
                                    <p:set>
                                      <p:cBhvr>
                                        <p:cTn id="249" dur="1" fill="hold">
                                          <p:stCondLst>
                                            <p:cond delay="1999"/>
                                          </p:stCondLst>
                                        </p:cTn>
                                        <p:tgtEl>
                                          <p:spTgt spid="6"/>
                                        </p:tgtEl>
                                        <p:attrNameLst>
                                          <p:attrName>style.visibility</p:attrName>
                                        </p:attrNameLst>
                                      </p:cBhvr>
                                      <p:to>
                                        <p:strVal val="hidden"/>
                                      </p:to>
                                    </p:set>
                                  </p:childTnLst>
                                </p:cTn>
                              </p:par>
                              <p:par>
                                <p:cTn id="250" presetID="2" presetClass="exit" presetSubtype="2" fill="hold" grpId="3" nodeType="withEffect">
                                  <p:stCondLst>
                                    <p:cond delay="0"/>
                                  </p:stCondLst>
                                  <p:childTnLst>
                                    <p:anim calcmode="lin" valueType="num">
                                      <p:cBhvr additive="base">
                                        <p:cTn id="251" dur="2000"/>
                                        <p:tgtEl>
                                          <p:spTgt spid="9"/>
                                        </p:tgtEl>
                                        <p:attrNameLst>
                                          <p:attrName>ppt_x</p:attrName>
                                        </p:attrNameLst>
                                      </p:cBhvr>
                                      <p:tavLst>
                                        <p:tav tm="0">
                                          <p:val>
                                            <p:strVal val="ppt_x"/>
                                          </p:val>
                                        </p:tav>
                                        <p:tav tm="100000">
                                          <p:val>
                                            <p:strVal val="1+ppt_w/2"/>
                                          </p:val>
                                        </p:tav>
                                      </p:tavLst>
                                    </p:anim>
                                    <p:anim calcmode="lin" valueType="num">
                                      <p:cBhvr additive="base">
                                        <p:cTn id="252" dur="2000"/>
                                        <p:tgtEl>
                                          <p:spTgt spid="9"/>
                                        </p:tgtEl>
                                        <p:attrNameLst>
                                          <p:attrName>ppt_y</p:attrName>
                                        </p:attrNameLst>
                                      </p:cBhvr>
                                      <p:tavLst>
                                        <p:tav tm="0">
                                          <p:val>
                                            <p:strVal val="ppt_y"/>
                                          </p:val>
                                        </p:tav>
                                        <p:tav tm="100000">
                                          <p:val>
                                            <p:strVal val="ppt_y"/>
                                          </p:val>
                                        </p:tav>
                                      </p:tavLst>
                                    </p:anim>
                                    <p:set>
                                      <p:cBhvr>
                                        <p:cTn id="253" dur="1" fill="hold">
                                          <p:stCondLst>
                                            <p:cond delay="1999"/>
                                          </p:stCondLst>
                                        </p:cTn>
                                        <p:tgtEl>
                                          <p:spTgt spid="9"/>
                                        </p:tgtEl>
                                        <p:attrNameLst>
                                          <p:attrName>style.visibility</p:attrName>
                                        </p:attrNameLst>
                                      </p:cBhvr>
                                      <p:to>
                                        <p:strVal val="hidden"/>
                                      </p:to>
                                    </p:set>
                                  </p:childTnLst>
                                </p:cTn>
                              </p:par>
                              <p:par>
                                <p:cTn id="254" presetID="2" presetClass="exit" presetSubtype="2" fill="hold" grpId="3" nodeType="withEffect">
                                  <p:stCondLst>
                                    <p:cond delay="0"/>
                                  </p:stCondLst>
                                  <p:childTnLst>
                                    <p:anim calcmode="lin" valueType="num">
                                      <p:cBhvr additive="base">
                                        <p:cTn id="255" dur="2000"/>
                                        <p:tgtEl>
                                          <p:spTgt spid="15"/>
                                        </p:tgtEl>
                                        <p:attrNameLst>
                                          <p:attrName>ppt_x</p:attrName>
                                        </p:attrNameLst>
                                      </p:cBhvr>
                                      <p:tavLst>
                                        <p:tav tm="0">
                                          <p:val>
                                            <p:strVal val="ppt_x"/>
                                          </p:val>
                                        </p:tav>
                                        <p:tav tm="100000">
                                          <p:val>
                                            <p:strVal val="1+ppt_w/2"/>
                                          </p:val>
                                        </p:tav>
                                      </p:tavLst>
                                    </p:anim>
                                    <p:anim calcmode="lin" valueType="num">
                                      <p:cBhvr additive="base">
                                        <p:cTn id="256" dur="2000"/>
                                        <p:tgtEl>
                                          <p:spTgt spid="15"/>
                                        </p:tgtEl>
                                        <p:attrNameLst>
                                          <p:attrName>ppt_y</p:attrName>
                                        </p:attrNameLst>
                                      </p:cBhvr>
                                      <p:tavLst>
                                        <p:tav tm="0">
                                          <p:val>
                                            <p:strVal val="ppt_y"/>
                                          </p:val>
                                        </p:tav>
                                        <p:tav tm="100000">
                                          <p:val>
                                            <p:strVal val="ppt_y"/>
                                          </p:val>
                                        </p:tav>
                                      </p:tavLst>
                                    </p:anim>
                                    <p:set>
                                      <p:cBhvr>
                                        <p:cTn id="257" dur="1" fill="hold">
                                          <p:stCondLst>
                                            <p:cond delay="1999"/>
                                          </p:stCondLst>
                                        </p:cTn>
                                        <p:tgtEl>
                                          <p:spTgt spid="15"/>
                                        </p:tgtEl>
                                        <p:attrNameLst>
                                          <p:attrName>style.visibility</p:attrName>
                                        </p:attrNameLst>
                                      </p:cBhvr>
                                      <p:to>
                                        <p:strVal val="hidden"/>
                                      </p:to>
                                    </p:set>
                                  </p:childTnLst>
                                </p:cTn>
                              </p:par>
                              <p:par>
                                <p:cTn id="258" presetID="2" presetClass="exit" presetSubtype="2" fill="hold" grpId="3" nodeType="withEffect">
                                  <p:stCondLst>
                                    <p:cond delay="0"/>
                                  </p:stCondLst>
                                  <p:childTnLst>
                                    <p:anim calcmode="lin" valueType="num">
                                      <p:cBhvr additive="base">
                                        <p:cTn id="259" dur="2000"/>
                                        <p:tgtEl>
                                          <p:spTgt spid="16"/>
                                        </p:tgtEl>
                                        <p:attrNameLst>
                                          <p:attrName>ppt_x</p:attrName>
                                        </p:attrNameLst>
                                      </p:cBhvr>
                                      <p:tavLst>
                                        <p:tav tm="0">
                                          <p:val>
                                            <p:strVal val="ppt_x"/>
                                          </p:val>
                                        </p:tav>
                                        <p:tav tm="100000">
                                          <p:val>
                                            <p:strVal val="1+ppt_w/2"/>
                                          </p:val>
                                        </p:tav>
                                      </p:tavLst>
                                    </p:anim>
                                    <p:anim calcmode="lin" valueType="num">
                                      <p:cBhvr additive="base">
                                        <p:cTn id="260" dur="2000"/>
                                        <p:tgtEl>
                                          <p:spTgt spid="16"/>
                                        </p:tgtEl>
                                        <p:attrNameLst>
                                          <p:attrName>ppt_y</p:attrName>
                                        </p:attrNameLst>
                                      </p:cBhvr>
                                      <p:tavLst>
                                        <p:tav tm="0">
                                          <p:val>
                                            <p:strVal val="ppt_y"/>
                                          </p:val>
                                        </p:tav>
                                        <p:tav tm="100000">
                                          <p:val>
                                            <p:strVal val="ppt_y"/>
                                          </p:val>
                                        </p:tav>
                                      </p:tavLst>
                                    </p:anim>
                                    <p:set>
                                      <p:cBhvr>
                                        <p:cTn id="261" dur="1" fill="hold">
                                          <p:stCondLst>
                                            <p:cond delay="1999"/>
                                          </p:stCondLst>
                                        </p:cTn>
                                        <p:tgtEl>
                                          <p:spTgt spid="16"/>
                                        </p:tgtEl>
                                        <p:attrNameLst>
                                          <p:attrName>style.visibility</p:attrName>
                                        </p:attrNameLst>
                                      </p:cBhvr>
                                      <p:to>
                                        <p:strVal val="hidden"/>
                                      </p:to>
                                    </p:set>
                                  </p:childTnLst>
                                </p:cTn>
                              </p:par>
                              <p:par>
                                <p:cTn id="262" presetID="2" presetClass="exit" presetSubtype="2" fill="hold" grpId="3" nodeType="withEffect">
                                  <p:stCondLst>
                                    <p:cond delay="0"/>
                                  </p:stCondLst>
                                  <p:childTnLst>
                                    <p:anim calcmode="lin" valueType="num">
                                      <p:cBhvr additive="base">
                                        <p:cTn id="263" dur="2000"/>
                                        <p:tgtEl>
                                          <p:spTgt spid="17"/>
                                        </p:tgtEl>
                                        <p:attrNameLst>
                                          <p:attrName>ppt_x</p:attrName>
                                        </p:attrNameLst>
                                      </p:cBhvr>
                                      <p:tavLst>
                                        <p:tav tm="0">
                                          <p:val>
                                            <p:strVal val="ppt_x"/>
                                          </p:val>
                                        </p:tav>
                                        <p:tav tm="100000">
                                          <p:val>
                                            <p:strVal val="1+ppt_w/2"/>
                                          </p:val>
                                        </p:tav>
                                      </p:tavLst>
                                    </p:anim>
                                    <p:anim calcmode="lin" valueType="num">
                                      <p:cBhvr additive="base">
                                        <p:cTn id="264" dur="2000"/>
                                        <p:tgtEl>
                                          <p:spTgt spid="17"/>
                                        </p:tgtEl>
                                        <p:attrNameLst>
                                          <p:attrName>ppt_y</p:attrName>
                                        </p:attrNameLst>
                                      </p:cBhvr>
                                      <p:tavLst>
                                        <p:tav tm="0">
                                          <p:val>
                                            <p:strVal val="ppt_y"/>
                                          </p:val>
                                        </p:tav>
                                        <p:tav tm="100000">
                                          <p:val>
                                            <p:strVal val="ppt_y"/>
                                          </p:val>
                                        </p:tav>
                                      </p:tavLst>
                                    </p:anim>
                                    <p:set>
                                      <p:cBhvr>
                                        <p:cTn id="265" dur="1" fill="hold">
                                          <p:stCondLst>
                                            <p:cond delay="1999"/>
                                          </p:stCondLst>
                                        </p:cTn>
                                        <p:tgtEl>
                                          <p:spTgt spid="17"/>
                                        </p:tgtEl>
                                        <p:attrNameLst>
                                          <p:attrName>style.visibility</p:attrName>
                                        </p:attrNameLst>
                                      </p:cBhvr>
                                      <p:to>
                                        <p:strVal val="hidden"/>
                                      </p:to>
                                    </p:set>
                                  </p:childTnLst>
                                </p:cTn>
                              </p:par>
                              <p:par>
                                <p:cTn id="266" presetID="2" presetClass="exit" presetSubtype="2" fill="hold" grpId="3" nodeType="withEffect">
                                  <p:stCondLst>
                                    <p:cond delay="0"/>
                                  </p:stCondLst>
                                  <p:childTnLst>
                                    <p:anim calcmode="lin" valueType="num">
                                      <p:cBhvr additive="base">
                                        <p:cTn id="267" dur="2000"/>
                                        <p:tgtEl>
                                          <p:spTgt spid="18"/>
                                        </p:tgtEl>
                                        <p:attrNameLst>
                                          <p:attrName>ppt_x</p:attrName>
                                        </p:attrNameLst>
                                      </p:cBhvr>
                                      <p:tavLst>
                                        <p:tav tm="0">
                                          <p:val>
                                            <p:strVal val="ppt_x"/>
                                          </p:val>
                                        </p:tav>
                                        <p:tav tm="100000">
                                          <p:val>
                                            <p:strVal val="1+ppt_w/2"/>
                                          </p:val>
                                        </p:tav>
                                      </p:tavLst>
                                    </p:anim>
                                    <p:anim calcmode="lin" valueType="num">
                                      <p:cBhvr additive="base">
                                        <p:cTn id="268" dur="2000"/>
                                        <p:tgtEl>
                                          <p:spTgt spid="18"/>
                                        </p:tgtEl>
                                        <p:attrNameLst>
                                          <p:attrName>ppt_y</p:attrName>
                                        </p:attrNameLst>
                                      </p:cBhvr>
                                      <p:tavLst>
                                        <p:tav tm="0">
                                          <p:val>
                                            <p:strVal val="ppt_y"/>
                                          </p:val>
                                        </p:tav>
                                        <p:tav tm="100000">
                                          <p:val>
                                            <p:strVal val="ppt_y"/>
                                          </p:val>
                                        </p:tav>
                                      </p:tavLst>
                                    </p:anim>
                                    <p:set>
                                      <p:cBhvr>
                                        <p:cTn id="269" dur="1" fill="hold">
                                          <p:stCondLst>
                                            <p:cond delay="1999"/>
                                          </p:stCondLst>
                                        </p:cTn>
                                        <p:tgtEl>
                                          <p:spTgt spid="18"/>
                                        </p:tgtEl>
                                        <p:attrNameLst>
                                          <p:attrName>style.visibility</p:attrName>
                                        </p:attrNameLst>
                                      </p:cBhvr>
                                      <p:to>
                                        <p:strVal val="hidden"/>
                                      </p:to>
                                    </p:set>
                                  </p:childTnLst>
                                </p:cTn>
                              </p:par>
                              <p:par>
                                <p:cTn id="270" presetID="2" presetClass="exit" presetSubtype="2" fill="hold" grpId="3" nodeType="withEffect">
                                  <p:stCondLst>
                                    <p:cond delay="0"/>
                                  </p:stCondLst>
                                  <p:childTnLst>
                                    <p:anim calcmode="lin" valueType="num">
                                      <p:cBhvr additive="base">
                                        <p:cTn id="271" dur="2000"/>
                                        <p:tgtEl>
                                          <p:spTgt spid="19"/>
                                        </p:tgtEl>
                                        <p:attrNameLst>
                                          <p:attrName>ppt_x</p:attrName>
                                        </p:attrNameLst>
                                      </p:cBhvr>
                                      <p:tavLst>
                                        <p:tav tm="0">
                                          <p:val>
                                            <p:strVal val="ppt_x"/>
                                          </p:val>
                                        </p:tav>
                                        <p:tav tm="100000">
                                          <p:val>
                                            <p:strVal val="1+ppt_w/2"/>
                                          </p:val>
                                        </p:tav>
                                      </p:tavLst>
                                    </p:anim>
                                    <p:anim calcmode="lin" valueType="num">
                                      <p:cBhvr additive="base">
                                        <p:cTn id="272" dur="2000"/>
                                        <p:tgtEl>
                                          <p:spTgt spid="19"/>
                                        </p:tgtEl>
                                        <p:attrNameLst>
                                          <p:attrName>ppt_y</p:attrName>
                                        </p:attrNameLst>
                                      </p:cBhvr>
                                      <p:tavLst>
                                        <p:tav tm="0">
                                          <p:val>
                                            <p:strVal val="ppt_y"/>
                                          </p:val>
                                        </p:tav>
                                        <p:tav tm="100000">
                                          <p:val>
                                            <p:strVal val="ppt_y"/>
                                          </p:val>
                                        </p:tav>
                                      </p:tavLst>
                                    </p:anim>
                                    <p:set>
                                      <p:cBhvr>
                                        <p:cTn id="273" dur="1" fill="hold">
                                          <p:stCondLst>
                                            <p:cond delay="1999"/>
                                          </p:stCondLst>
                                        </p:cTn>
                                        <p:tgtEl>
                                          <p:spTgt spid="19"/>
                                        </p:tgtEl>
                                        <p:attrNameLst>
                                          <p:attrName>style.visibility</p:attrName>
                                        </p:attrNameLst>
                                      </p:cBhvr>
                                      <p:to>
                                        <p:strVal val="hidden"/>
                                      </p:to>
                                    </p:set>
                                  </p:childTnLst>
                                </p:cTn>
                              </p:par>
                              <p:par>
                                <p:cTn id="274" presetID="2" presetClass="exit" presetSubtype="2" fill="hold" grpId="3" nodeType="withEffect">
                                  <p:stCondLst>
                                    <p:cond delay="0"/>
                                  </p:stCondLst>
                                  <p:childTnLst>
                                    <p:anim calcmode="lin" valueType="num">
                                      <p:cBhvr additive="base">
                                        <p:cTn id="275" dur="2000"/>
                                        <p:tgtEl>
                                          <p:spTgt spid="25"/>
                                        </p:tgtEl>
                                        <p:attrNameLst>
                                          <p:attrName>ppt_x</p:attrName>
                                        </p:attrNameLst>
                                      </p:cBhvr>
                                      <p:tavLst>
                                        <p:tav tm="0">
                                          <p:val>
                                            <p:strVal val="ppt_x"/>
                                          </p:val>
                                        </p:tav>
                                        <p:tav tm="100000">
                                          <p:val>
                                            <p:strVal val="1+ppt_w/2"/>
                                          </p:val>
                                        </p:tav>
                                      </p:tavLst>
                                    </p:anim>
                                    <p:anim calcmode="lin" valueType="num">
                                      <p:cBhvr additive="base">
                                        <p:cTn id="276" dur="2000"/>
                                        <p:tgtEl>
                                          <p:spTgt spid="25"/>
                                        </p:tgtEl>
                                        <p:attrNameLst>
                                          <p:attrName>ppt_y</p:attrName>
                                        </p:attrNameLst>
                                      </p:cBhvr>
                                      <p:tavLst>
                                        <p:tav tm="0">
                                          <p:val>
                                            <p:strVal val="ppt_y"/>
                                          </p:val>
                                        </p:tav>
                                        <p:tav tm="100000">
                                          <p:val>
                                            <p:strVal val="ppt_y"/>
                                          </p:val>
                                        </p:tav>
                                      </p:tavLst>
                                    </p:anim>
                                    <p:set>
                                      <p:cBhvr>
                                        <p:cTn id="277" dur="1" fill="hold">
                                          <p:stCondLst>
                                            <p:cond delay="1999"/>
                                          </p:stCondLst>
                                        </p:cTn>
                                        <p:tgtEl>
                                          <p:spTgt spid="25"/>
                                        </p:tgtEl>
                                        <p:attrNameLst>
                                          <p:attrName>style.visibility</p:attrName>
                                        </p:attrNameLst>
                                      </p:cBhvr>
                                      <p:to>
                                        <p:strVal val="hidden"/>
                                      </p:to>
                                    </p:set>
                                  </p:childTnLst>
                                </p:cTn>
                              </p:par>
                              <p:par>
                                <p:cTn id="278" presetID="2" presetClass="exit" presetSubtype="2" fill="hold" grpId="3" nodeType="withEffect">
                                  <p:stCondLst>
                                    <p:cond delay="0"/>
                                  </p:stCondLst>
                                  <p:childTnLst>
                                    <p:anim calcmode="lin" valueType="num">
                                      <p:cBhvr additive="base">
                                        <p:cTn id="279" dur="2000"/>
                                        <p:tgtEl>
                                          <p:spTgt spid="26"/>
                                        </p:tgtEl>
                                        <p:attrNameLst>
                                          <p:attrName>ppt_x</p:attrName>
                                        </p:attrNameLst>
                                      </p:cBhvr>
                                      <p:tavLst>
                                        <p:tav tm="0">
                                          <p:val>
                                            <p:strVal val="ppt_x"/>
                                          </p:val>
                                        </p:tav>
                                        <p:tav tm="100000">
                                          <p:val>
                                            <p:strVal val="1+ppt_w/2"/>
                                          </p:val>
                                        </p:tav>
                                      </p:tavLst>
                                    </p:anim>
                                    <p:anim calcmode="lin" valueType="num">
                                      <p:cBhvr additive="base">
                                        <p:cTn id="280" dur="2000"/>
                                        <p:tgtEl>
                                          <p:spTgt spid="26"/>
                                        </p:tgtEl>
                                        <p:attrNameLst>
                                          <p:attrName>ppt_y</p:attrName>
                                        </p:attrNameLst>
                                      </p:cBhvr>
                                      <p:tavLst>
                                        <p:tav tm="0">
                                          <p:val>
                                            <p:strVal val="ppt_y"/>
                                          </p:val>
                                        </p:tav>
                                        <p:tav tm="100000">
                                          <p:val>
                                            <p:strVal val="ppt_y"/>
                                          </p:val>
                                        </p:tav>
                                      </p:tavLst>
                                    </p:anim>
                                    <p:set>
                                      <p:cBhvr>
                                        <p:cTn id="281" dur="1" fill="hold">
                                          <p:stCondLst>
                                            <p:cond delay="1999"/>
                                          </p:stCondLst>
                                        </p:cTn>
                                        <p:tgtEl>
                                          <p:spTgt spid="26"/>
                                        </p:tgtEl>
                                        <p:attrNameLst>
                                          <p:attrName>style.visibility</p:attrName>
                                        </p:attrNameLst>
                                      </p:cBhvr>
                                      <p:to>
                                        <p:strVal val="hidden"/>
                                      </p:to>
                                    </p:set>
                                  </p:childTnLst>
                                </p:cTn>
                              </p:par>
                              <p:par>
                                <p:cTn id="282" presetID="2" presetClass="exit" presetSubtype="2" fill="hold" grpId="3" nodeType="withEffect">
                                  <p:stCondLst>
                                    <p:cond delay="0"/>
                                  </p:stCondLst>
                                  <p:childTnLst>
                                    <p:anim calcmode="lin" valueType="num">
                                      <p:cBhvr additive="base">
                                        <p:cTn id="283" dur="2000"/>
                                        <p:tgtEl>
                                          <p:spTgt spid="27"/>
                                        </p:tgtEl>
                                        <p:attrNameLst>
                                          <p:attrName>ppt_x</p:attrName>
                                        </p:attrNameLst>
                                      </p:cBhvr>
                                      <p:tavLst>
                                        <p:tav tm="0">
                                          <p:val>
                                            <p:strVal val="ppt_x"/>
                                          </p:val>
                                        </p:tav>
                                        <p:tav tm="100000">
                                          <p:val>
                                            <p:strVal val="1+ppt_w/2"/>
                                          </p:val>
                                        </p:tav>
                                      </p:tavLst>
                                    </p:anim>
                                    <p:anim calcmode="lin" valueType="num">
                                      <p:cBhvr additive="base">
                                        <p:cTn id="284" dur="2000"/>
                                        <p:tgtEl>
                                          <p:spTgt spid="27"/>
                                        </p:tgtEl>
                                        <p:attrNameLst>
                                          <p:attrName>ppt_y</p:attrName>
                                        </p:attrNameLst>
                                      </p:cBhvr>
                                      <p:tavLst>
                                        <p:tav tm="0">
                                          <p:val>
                                            <p:strVal val="ppt_y"/>
                                          </p:val>
                                        </p:tav>
                                        <p:tav tm="100000">
                                          <p:val>
                                            <p:strVal val="ppt_y"/>
                                          </p:val>
                                        </p:tav>
                                      </p:tavLst>
                                    </p:anim>
                                    <p:set>
                                      <p:cBhvr>
                                        <p:cTn id="285" dur="1" fill="hold">
                                          <p:stCondLst>
                                            <p:cond delay="1999"/>
                                          </p:stCondLst>
                                        </p:cTn>
                                        <p:tgtEl>
                                          <p:spTgt spid="27"/>
                                        </p:tgtEl>
                                        <p:attrNameLst>
                                          <p:attrName>style.visibility</p:attrName>
                                        </p:attrNameLst>
                                      </p:cBhvr>
                                      <p:to>
                                        <p:strVal val="hidden"/>
                                      </p:to>
                                    </p:set>
                                  </p:childTnLst>
                                </p:cTn>
                              </p:par>
                              <p:par>
                                <p:cTn id="286" presetID="2" presetClass="exit" presetSubtype="2" fill="hold" grpId="3" nodeType="withEffect">
                                  <p:stCondLst>
                                    <p:cond delay="0"/>
                                  </p:stCondLst>
                                  <p:childTnLst>
                                    <p:anim calcmode="lin" valueType="num">
                                      <p:cBhvr additive="base">
                                        <p:cTn id="287" dur="2000"/>
                                        <p:tgtEl>
                                          <p:spTgt spid="28"/>
                                        </p:tgtEl>
                                        <p:attrNameLst>
                                          <p:attrName>ppt_x</p:attrName>
                                        </p:attrNameLst>
                                      </p:cBhvr>
                                      <p:tavLst>
                                        <p:tav tm="0">
                                          <p:val>
                                            <p:strVal val="ppt_x"/>
                                          </p:val>
                                        </p:tav>
                                        <p:tav tm="100000">
                                          <p:val>
                                            <p:strVal val="1+ppt_w/2"/>
                                          </p:val>
                                        </p:tav>
                                      </p:tavLst>
                                    </p:anim>
                                    <p:anim calcmode="lin" valueType="num">
                                      <p:cBhvr additive="base">
                                        <p:cTn id="288" dur="2000"/>
                                        <p:tgtEl>
                                          <p:spTgt spid="28"/>
                                        </p:tgtEl>
                                        <p:attrNameLst>
                                          <p:attrName>ppt_y</p:attrName>
                                        </p:attrNameLst>
                                      </p:cBhvr>
                                      <p:tavLst>
                                        <p:tav tm="0">
                                          <p:val>
                                            <p:strVal val="ppt_y"/>
                                          </p:val>
                                        </p:tav>
                                        <p:tav tm="100000">
                                          <p:val>
                                            <p:strVal val="ppt_y"/>
                                          </p:val>
                                        </p:tav>
                                      </p:tavLst>
                                    </p:anim>
                                    <p:set>
                                      <p:cBhvr>
                                        <p:cTn id="289" dur="1" fill="hold">
                                          <p:stCondLst>
                                            <p:cond delay="1999"/>
                                          </p:stCondLst>
                                        </p:cTn>
                                        <p:tgtEl>
                                          <p:spTgt spid="28"/>
                                        </p:tgtEl>
                                        <p:attrNameLst>
                                          <p:attrName>style.visibility</p:attrName>
                                        </p:attrNameLst>
                                      </p:cBhvr>
                                      <p:to>
                                        <p:strVal val="hidden"/>
                                      </p:to>
                                    </p:set>
                                  </p:childTnLst>
                                </p:cTn>
                              </p:par>
                              <p:par>
                                <p:cTn id="290" presetID="2" presetClass="exit" presetSubtype="2" fill="hold" grpId="3" nodeType="withEffect">
                                  <p:stCondLst>
                                    <p:cond delay="0"/>
                                  </p:stCondLst>
                                  <p:childTnLst>
                                    <p:anim calcmode="lin" valueType="num">
                                      <p:cBhvr additive="base">
                                        <p:cTn id="291" dur="2000"/>
                                        <p:tgtEl>
                                          <p:spTgt spid="29"/>
                                        </p:tgtEl>
                                        <p:attrNameLst>
                                          <p:attrName>ppt_x</p:attrName>
                                        </p:attrNameLst>
                                      </p:cBhvr>
                                      <p:tavLst>
                                        <p:tav tm="0">
                                          <p:val>
                                            <p:strVal val="ppt_x"/>
                                          </p:val>
                                        </p:tav>
                                        <p:tav tm="100000">
                                          <p:val>
                                            <p:strVal val="1+ppt_w/2"/>
                                          </p:val>
                                        </p:tav>
                                      </p:tavLst>
                                    </p:anim>
                                    <p:anim calcmode="lin" valueType="num">
                                      <p:cBhvr additive="base">
                                        <p:cTn id="292" dur="2000"/>
                                        <p:tgtEl>
                                          <p:spTgt spid="29"/>
                                        </p:tgtEl>
                                        <p:attrNameLst>
                                          <p:attrName>ppt_y</p:attrName>
                                        </p:attrNameLst>
                                      </p:cBhvr>
                                      <p:tavLst>
                                        <p:tav tm="0">
                                          <p:val>
                                            <p:strVal val="ppt_y"/>
                                          </p:val>
                                        </p:tav>
                                        <p:tav tm="100000">
                                          <p:val>
                                            <p:strVal val="ppt_y"/>
                                          </p:val>
                                        </p:tav>
                                      </p:tavLst>
                                    </p:anim>
                                    <p:set>
                                      <p:cBhvr>
                                        <p:cTn id="293" dur="1" fill="hold">
                                          <p:stCondLst>
                                            <p:cond delay="1999"/>
                                          </p:stCondLst>
                                        </p:cTn>
                                        <p:tgtEl>
                                          <p:spTgt spid="29"/>
                                        </p:tgtEl>
                                        <p:attrNameLst>
                                          <p:attrName>style.visibility</p:attrName>
                                        </p:attrNameLst>
                                      </p:cBhvr>
                                      <p:to>
                                        <p:strVal val="hidden"/>
                                      </p:to>
                                    </p:set>
                                  </p:childTnLst>
                                </p:cTn>
                              </p:par>
                              <p:par>
                                <p:cTn id="294" presetID="2" presetClass="exit" presetSubtype="8" fill="hold" grpId="3" nodeType="withEffect">
                                  <p:stCondLst>
                                    <p:cond delay="0"/>
                                  </p:stCondLst>
                                  <p:childTnLst>
                                    <p:anim calcmode="lin" valueType="num">
                                      <p:cBhvr additive="base">
                                        <p:cTn id="295" dur="2000"/>
                                        <p:tgtEl>
                                          <p:spTgt spid="5"/>
                                        </p:tgtEl>
                                        <p:attrNameLst>
                                          <p:attrName>ppt_x</p:attrName>
                                        </p:attrNameLst>
                                      </p:cBhvr>
                                      <p:tavLst>
                                        <p:tav tm="0">
                                          <p:val>
                                            <p:strVal val="ppt_x"/>
                                          </p:val>
                                        </p:tav>
                                        <p:tav tm="100000">
                                          <p:val>
                                            <p:strVal val="0-ppt_w/2"/>
                                          </p:val>
                                        </p:tav>
                                      </p:tavLst>
                                    </p:anim>
                                    <p:anim calcmode="lin" valueType="num">
                                      <p:cBhvr additive="base">
                                        <p:cTn id="296" dur="2000"/>
                                        <p:tgtEl>
                                          <p:spTgt spid="5"/>
                                        </p:tgtEl>
                                        <p:attrNameLst>
                                          <p:attrName>ppt_y</p:attrName>
                                        </p:attrNameLst>
                                      </p:cBhvr>
                                      <p:tavLst>
                                        <p:tav tm="0">
                                          <p:val>
                                            <p:strVal val="ppt_y"/>
                                          </p:val>
                                        </p:tav>
                                        <p:tav tm="100000">
                                          <p:val>
                                            <p:strVal val="ppt_y"/>
                                          </p:val>
                                        </p:tav>
                                      </p:tavLst>
                                    </p:anim>
                                    <p:set>
                                      <p:cBhvr>
                                        <p:cTn id="297" dur="1" fill="hold">
                                          <p:stCondLst>
                                            <p:cond delay="1999"/>
                                          </p:stCondLst>
                                        </p:cTn>
                                        <p:tgtEl>
                                          <p:spTgt spid="5"/>
                                        </p:tgtEl>
                                        <p:attrNameLst>
                                          <p:attrName>style.visibility</p:attrName>
                                        </p:attrNameLst>
                                      </p:cBhvr>
                                      <p:to>
                                        <p:strVal val="hidden"/>
                                      </p:to>
                                    </p:set>
                                  </p:childTnLst>
                                </p:cTn>
                              </p:par>
                              <p:par>
                                <p:cTn id="298" presetID="2" presetClass="exit" presetSubtype="8" fill="hold" grpId="3"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0-ppt_w/2"/>
                                          </p:val>
                                        </p:tav>
                                      </p:tavLst>
                                    </p:anim>
                                    <p:anim calcmode="lin" valueType="num">
                                      <p:cBhvr additive="base">
                                        <p:cTn id="300" dur="2000"/>
                                        <p:tgtEl>
                                          <p:spTgt spid="7"/>
                                        </p:tgtEl>
                                        <p:attrNameLst>
                                          <p:attrName>ppt_y</p:attrName>
                                        </p:attrNameLst>
                                      </p:cBhvr>
                                      <p:tavLst>
                                        <p:tav tm="0">
                                          <p:val>
                                            <p:strVal val="ppt_y"/>
                                          </p:val>
                                        </p:tav>
                                        <p:tav tm="100000">
                                          <p:val>
                                            <p:strVal val="ppt_y"/>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8" fill="hold" grpId="3" nodeType="withEffect">
                                  <p:stCondLst>
                                    <p:cond delay="0"/>
                                  </p:stCondLst>
                                  <p:childTnLst>
                                    <p:anim calcmode="lin" valueType="num">
                                      <p:cBhvr additive="base">
                                        <p:cTn id="303" dur="2000"/>
                                        <p:tgtEl>
                                          <p:spTgt spid="8"/>
                                        </p:tgtEl>
                                        <p:attrNameLst>
                                          <p:attrName>ppt_x</p:attrName>
                                        </p:attrNameLst>
                                      </p:cBhvr>
                                      <p:tavLst>
                                        <p:tav tm="0">
                                          <p:val>
                                            <p:strVal val="ppt_x"/>
                                          </p:val>
                                        </p:tav>
                                        <p:tav tm="100000">
                                          <p:val>
                                            <p:strVal val="0-ppt_w/2"/>
                                          </p:val>
                                        </p:tav>
                                      </p:tavLst>
                                    </p:anim>
                                    <p:anim calcmode="lin" valueType="num">
                                      <p:cBhvr additive="base">
                                        <p:cTn id="304" dur="2000"/>
                                        <p:tgtEl>
                                          <p:spTgt spid="8"/>
                                        </p:tgtEl>
                                        <p:attrNameLst>
                                          <p:attrName>ppt_y</p:attrName>
                                        </p:attrNameLst>
                                      </p:cBhvr>
                                      <p:tavLst>
                                        <p:tav tm="0">
                                          <p:val>
                                            <p:strVal val="ppt_y"/>
                                          </p:val>
                                        </p:tav>
                                        <p:tav tm="100000">
                                          <p:val>
                                            <p:strVal val="ppt_y"/>
                                          </p:val>
                                        </p:tav>
                                      </p:tavLst>
                                    </p:anim>
                                    <p:set>
                                      <p:cBhvr>
                                        <p:cTn id="305" dur="1" fill="hold">
                                          <p:stCondLst>
                                            <p:cond delay="1999"/>
                                          </p:stCondLst>
                                        </p:cTn>
                                        <p:tgtEl>
                                          <p:spTgt spid="8"/>
                                        </p:tgtEl>
                                        <p:attrNameLst>
                                          <p:attrName>style.visibility</p:attrName>
                                        </p:attrNameLst>
                                      </p:cBhvr>
                                      <p:to>
                                        <p:strVal val="hidden"/>
                                      </p:to>
                                    </p:set>
                                  </p:childTnLst>
                                </p:cTn>
                              </p:par>
                              <p:par>
                                <p:cTn id="306" presetID="2" presetClass="exit" presetSubtype="8" fill="hold" grpId="3" nodeType="withEffect">
                                  <p:stCondLst>
                                    <p:cond delay="0"/>
                                  </p:stCondLst>
                                  <p:childTnLst>
                                    <p:anim calcmode="lin" valueType="num">
                                      <p:cBhvr additive="base">
                                        <p:cTn id="307" dur="2000"/>
                                        <p:tgtEl>
                                          <p:spTgt spid="10"/>
                                        </p:tgtEl>
                                        <p:attrNameLst>
                                          <p:attrName>ppt_x</p:attrName>
                                        </p:attrNameLst>
                                      </p:cBhvr>
                                      <p:tavLst>
                                        <p:tav tm="0">
                                          <p:val>
                                            <p:strVal val="ppt_x"/>
                                          </p:val>
                                        </p:tav>
                                        <p:tav tm="100000">
                                          <p:val>
                                            <p:strVal val="0-ppt_w/2"/>
                                          </p:val>
                                        </p:tav>
                                      </p:tavLst>
                                    </p:anim>
                                    <p:anim calcmode="lin" valueType="num">
                                      <p:cBhvr additive="base">
                                        <p:cTn id="308" dur="2000"/>
                                        <p:tgtEl>
                                          <p:spTgt spid="10"/>
                                        </p:tgtEl>
                                        <p:attrNameLst>
                                          <p:attrName>ppt_y</p:attrName>
                                        </p:attrNameLst>
                                      </p:cBhvr>
                                      <p:tavLst>
                                        <p:tav tm="0">
                                          <p:val>
                                            <p:strVal val="ppt_y"/>
                                          </p:val>
                                        </p:tav>
                                        <p:tav tm="100000">
                                          <p:val>
                                            <p:strVal val="ppt_y"/>
                                          </p:val>
                                        </p:tav>
                                      </p:tavLst>
                                    </p:anim>
                                    <p:set>
                                      <p:cBhvr>
                                        <p:cTn id="309" dur="1" fill="hold">
                                          <p:stCondLst>
                                            <p:cond delay="1999"/>
                                          </p:stCondLst>
                                        </p:cTn>
                                        <p:tgtEl>
                                          <p:spTgt spid="10"/>
                                        </p:tgtEl>
                                        <p:attrNameLst>
                                          <p:attrName>style.visibility</p:attrName>
                                        </p:attrNameLst>
                                      </p:cBhvr>
                                      <p:to>
                                        <p:strVal val="hidden"/>
                                      </p:to>
                                    </p:set>
                                  </p:childTnLst>
                                </p:cTn>
                              </p:par>
                              <p:par>
                                <p:cTn id="310" presetID="2" presetClass="exit" presetSubtype="8" fill="hold" grpId="3" nodeType="withEffect">
                                  <p:stCondLst>
                                    <p:cond delay="0"/>
                                  </p:stCondLst>
                                  <p:childTnLst>
                                    <p:anim calcmode="lin" valueType="num">
                                      <p:cBhvr additive="base">
                                        <p:cTn id="311" dur="2000"/>
                                        <p:tgtEl>
                                          <p:spTgt spid="11"/>
                                        </p:tgtEl>
                                        <p:attrNameLst>
                                          <p:attrName>ppt_x</p:attrName>
                                        </p:attrNameLst>
                                      </p:cBhvr>
                                      <p:tavLst>
                                        <p:tav tm="0">
                                          <p:val>
                                            <p:strVal val="ppt_x"/>
                                          </p:val>
                                        </p:tav>
                                        <p:tav tm="100000">
                                          <p:val>
                                            <p:strVal val="0-ppt_w/2"/>
                                          </p:val>
                                        </p:tav>
                                      </p:tavLst>
                                    </p:anim>
                                    <p:anim calcmode="lin" valueType="num">
                                      <p:cBhvr additive="base">
                                        <p:cTn id="312" dur="2000"/>
                                        <p:tgtEl>
                                          <p:spTgt spid="11"/>
                                        </p:tgtEl>
                                        <p:attrNameLst>
                                          <p:attrName>ppt_y</p:attrName>
                                        </p:attrNameLst>
                                      </p:cBhvr>
                                      <p:tavLst>
                                        <p:tav tm="0">
                                          <p:val>
                                            <p:strVal val="ppt_y"/>
                                          </p:val>
                                        </p:tav>
                                        <p:tav tm="100000">
                                          <p:val>
                                            <p:strVal val="ppt_y"/>
                                          </p:val>
                                        </p:tav>
                                      </p:tavLst>
                                    </p:anim>
                                    <p:set>
                                      <p:cBhvr>
                                        <p:cTn id="313" dur="1" fill="hold">
                                          <p:stCondLst>
                                            <p:cond delay="1999"/>
                                          </p:stCondLst>
                                        </p:cTn>
                                        <p:tgtEl>
                                          <p:spTgt spid="11"/>
                                        </p:tgtEl>
                                        <p:attrNameLst>
                                          <p:attrName>style.visibility</p:attrName>
                                        </p:attrNameLst>
                                      </p:cBhvr>
                                      <p:to>
                                        <p:strVal val="hidden"/>
                                      </p:to>
                                    </p:set>
                                  </p:childTnLst>
                                </p:cTn>
                              </p:par>
                              <p:par>
                                <p:cTn id="314" presetID="2" presetClass="exit" presetSubtype="8" fill="hold" grpId="3" nodeType="withEffect">
                                  <p:stCondLst>
                                    <p:cond delay="0"/>
                                  </p:stCondLst>
                                  <p:childTnLst>
                                    <p:anim calcmode="lin" valueType="num">
                                      <p:cBhvr additive="base">
                                        <p:cTn id="315" dur="2000"/>
                                        <p:tgtEl>
                                          <p:spTgt spid="12"/>
                                        </p:tgtEl>
                                        <p:attrNameLst>
                                          <p:attrName>ppt_x</p:attrName>
                                        </p:attrNameLst>
                                      </p:cBhvr>
                                      <p:tavLst>
                                        <p:tav tm="0">
                                          <p:val>
                                            <p:strVal val="ppt_x"/>
                                          </p:val>
                                        </p:tav>
                                        <p:tav tm="100000">
                                          <p:val>
                                            <p:strVal val="0-ppt_w/2"/>
                                          </p:val>
                                        </p:tav>
                                      </p:tavLst>
                                    </p:anim>
                                    <p:anim calcmode="lin" valueType="num">
                                      <p:cBhvr additive="base">
                                        <p:cTn id="316" dur="2000"/>
                                        <p:tgtEl>
                                          <p:spTgt spid="12"/>
                                        </p:tgtEl>
                                        <p:attrNameLst>
                                          <p:attrName>ppt_y</p:attrName>
                                        </p:attrNameLst>
                                      </p:cBhvr>
                                      <p:tavLst>
                                        <p:tav tm="0">
                                          <p:val>
                                            <p:strVal val="ppt_y"/>
                                          </p:val>
                                        </p:tav>
                                        <p:tav tm="100000">
                                          <p:val>
                                            <p:strVal val="ppt_y"/>
                                          </p:val>
                                        </p:tav>
                                      </p:tavLst>
                                    </p:anim>
                                    <p:set>
                                      <p:cBhvr>
                                        <p:cTn id="317" dur="1" fill="hold">
                                          <p:stCondLst>
                                            <p:cond delay="1999"/>
                                          </p:stCondLst>
                                        </p:cTn>
                                        <p:tgtEl>
                                          <p:spTgt spid="12"/>
                                        </p:tgtEl>
                                        <p:attrNameLst>
                                          <p:attrName>style.visibility</p:attrName>
                                        </p:attrNameLst>
                                      </p:cBhvr>
                                      <p:to>
                                        <p:strVal val="hidden"/>
                                      </p:to>
                                    </p:set>
                                  </p:childTnLst>
                                </p:cTn>
                              </p:par>
                              <p:par>
                                <p:cTn id="318" presetID="2" presetClass="exit" presetSubtype="8" fill="hold" grpId="3"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3"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3" nodeType="withEffect">
                                  <p:stCondLst>
                                    <p:cond delay="0"/>
                                  </p:stCondLst>
                                  <p:childTnLst>
                                    <p:anim calcmode="lin" valueType="num">
                                      <p:cBhvr additive="base">
                                        <p:cTn id="327" dur="2000"/>
                                        <p:tgtEl>
                                          <p:spTgt spid="20"/>
                                        </p:tgtEl>
                                        <p:attrNameLst>
                                          <p:attrName>ppt_x</p:attrName>
                                        </p:attrNameLst>
                                      </p:cBhvr>
                                      <p:tavLst>
                                        <p:tav tm="0">
                                          <p:val>
                                            <p:strVal val="ppt_x"/>
                                          </p:val>
                                        </p:tav>
                                        <p:tav tm="100000">
                                          <p:val>
                                            <p:strVal val="0-ppt_w/2"/>
                                          </p:val>
                                        </p:tav>
                                      </p:tavLst>
                                    </p:anim>
                                    <p:anim calcmode="lin" valueType="num">
                                      <p:cBhvr additive="base">
                                        <p:cTn id="328" dur="2000"/>
                                        <p:tgtEl>
                                          <p:spTgt spid="20"/>
                                        </p:tgtEl>
                                        <p:attrNameLst>
                                          <p:attrName>ppt_y</p:attrName>
                                        </p:attrNameLst>
                                      </p:cBhvr>
                                      <p:tavLst>
                                        <p:tav tm="0">
                                          <p:val>
                                            <p:strVal val="ppt_y"/>
                                          </p:val>
                                        </p:tav>
                                        <p:tav tm="100000">
                                          <p:val>
                                            <p:strVal val="ppt_y"/>
                                          </p:val>
                                        </p:tav>
                                      </p:tavLst>
                                    </p:anim>
                                    <p:set>
                                      <p:cBhvr>
                                        <p:cTn id="329" dur="1" fill="hold">
                                          <p:stCondLst>
                                            <p:cond delay="1999"/>
                                          </p:stCondLst>
                                        </p:cTn>
                                        <p:tgtEl>
                                          <p:spTgt spid="20"/>
                                        </p:tgtEl>
                                        <p:attrNameLst>
                                          <p:attrName>style.visibility</p:attrName>
                                        </p:attrNameLst>
                                      </p:cBhvr>
                                      <p:to>
                                        <p:strVal val="hidden"/>
                                      </p:to>
                                    </p:set>
                                  </p:childTnLst>
                                </p:cTn>
                              </p:par>
                              <p:par>
                                <p:cTn id="330" presetID="2" presetClass="exit" presetSubtype="8" fill="hold" grpId="3" nodeType="withEffect">
                                  <p:stCondLst>
                                    <p:cond delay="0"/>
                                  </p:stCondLst>
                                  <p:childTnLst>
                                    <p:anim calcmode="lin" valueType="num">
                                      <p:cBhvr additive="base">
                                        <p:cTn id="331" dur="2000"/>
                                        <p:tgtEl>
                                          <p:spTgt spid="21"/>
                                        </p:tgtEl>
                                        <p:attrNameLst>
                                          <p:attrName>ppt_x</p:attrName>
                                        </p:attrNameLst>
                                      </p:cBhvr>
                                      <p:tavLst>
                                        <p:tav tm="0">
                                          <p:val>
                                            <p:strVal val="ppt_x"/>
                                          </p:val>
                                        </p:tav>
                                        <p:tav tm="100000">
                                          <p:val>
                                            <p:strVal val="0-ppt_w/2"/>
                                          </p:val>
                                        </p:tav>
                                      </p:tavLst>
                                    </p:anim>
                                    <p:anim calcmode="lin" valueType="num">
                                      <p:cBhvr additive="base">
                                        <p:cTn id="332" dur="2000"/>
                                        <p:tgtEl>
                                          <p:spTgt spid="21"/>
                                        </p:tgtEl>
                                        <p:attrNameLst>
                                          <p:attrName>ppt_y</p:attrName>
                                        </p:attrNameLst>
                                      </p:cBhvr>
                                      <p:tavLst>
                                        <p:tav tm="0">
                                          <p:val>
                                            <p:strVal val="ppt_y"/>
                                          </p:val>
                                        </p:tav>
                                        <p:tav tm="100000">
                                          <p:val>
                                            <p:strVal val="ppt_y"/>
                                          </p:val>
                                        </p:tav>
                                      </p:tavLst>
                                    </p:anim>
                                    <p:set>
                                      <p:cBhvr>
                                        <p:cTn id="333" dur="1" fill="hold">
                                          <p:stCondLst>
                                            <p:cond delay="1999"/>
                                          </p:stCondLst>
                                        </p:cTn>
                                        <p:tgtEl>
                                          <p:spTgt spid="21"/>
                                        </p:tgtEl>
                                        <p:attrNameLst>
                                          <p:attrName>style.visibility</p:attrName>
                                        </p:attrNameLst>
                                      </p:cBhvr>
                                      <p:to>
                                        <p:strVal val="hidden"/>
                                      </p:to>
                                    </p:set>
                                  </p:childTnLst>
                                </p:cTn>
                              </p:par>
                              <p:par>
                                <p:cTn id="334" presetID="2" presetClass="exit" presetSubtype="8" fill="hold" grpId="3" nodeType="withEffect">
                                  <p:stCondLst>
                                    <p:cond delay="0"/>
                                  </p:stCondLst>
                                  <p:childTnLst>
                                    <p:anim calcmode="lin" valueType="num">
                                      <p:cBhvr additive="base">
                                        <p:cTn id="335" dur="2000"/>
                                        <p:tgtEl>
                                          <p:spTgt spid="22"/>
                                        </p:tgtEl>
                                        <p:attrNameLst>
                                          <p:attrName>ppt_x</p:attrName>
                                        </p:attrNameLst>
                                      </p:cBhvr>
                                      <p:tavLst>
                                        <p:tav tm="0">
                                          <p:val>
                                            <p:strVal val="ppt_x"/>
                                          </p:val>
                                        </p:tav>
                                        <p:tav tm="100000">
                                          <p:val>
                                            <p:strVal val="0-ppt_w/2"/>
                                          </p:val>
                                        </p:tav>
                                      </p:tavLst>
                                    </p:anim>
                                    <p:anim calcmode="lin" valueType="num">
                                      <p:cBhvr additive="base">
                                        <p:cTn id="336" dur="2000"/>
                                        <p:tgtEl>
                                          <p:spTgt spid="22"/>
                                        </p:tgtEl>
                                        <p:attrNameLst>
                                          <p:attrName>ppt_y</p:attrName>
                                        </p:attrNameLst>
                                      </p:cBhvr>
                                      <p:tavLst>
                                        <p:tav tm="0">
                                          <p:val>
                                            <p:strVal val="ppt_y"/>
                                          </p:val>
                                        </p:tav>
                                        <p:tav tm="100000">
                                          <p:val>
                                            <p:strVal val="ppt_y"/>
                                          </p:val>
                                        </p:tav>
                                      </p:tavLst>
                                    </p:anim>
                                    <p:set>
                                      <p:cBhvr>
                                        <p:cTn id="337" dur="1" fill="hold">
                                          <p:stCondLst>
                                            <p:cond delay="1999"/>
                                          </p:stCondLst>
                                        </p:cTn>
                                        <p:tgtEl>
                                          <p:spTgt spid="22"/>
                                        </p:tgtEl>
                                        <p:attrNameLst>
                                          <p:attrName>style.visibility</p:attrName>
                                        </p:attrNameLst>
                                      </p:cBhvr>
                                      <p:to>
                                        <p:strVal val="hidden"/>
                                      </p:to>
                                    </p:set>
                                  </p:childTnLst>
                                </p:cTn>
                              </p:par>
                              <p:par>
                                <p:cTn id="338" presetID="2" presetClass="exit" presetSubtype="8" fill="hold" grpId="3" nodeType="withEffect">
                                  <p:stCondLst>
                                    <p:cond delay="0"/>
                                  </p:stCondLst>
                                  <p:childTnLst>
                                    <p:anim calcmode="lin" valueType="num">
                                      <p:cBhvr additive="base">
                                        <p:cTn id="339" dur="2000"/>
                                        <p:tgtEl>
                                          <p:spTgt spid="23"/>
                                        </p:tgtEl>
                                        <p:attrNameLst>
                                          <p:attrName>ppt_x</p:attrName>
                                        </p:attrNameLst>
                                      </p:cBhvr>
                                      <p:tavLst>
                                        <p:tav tm="0">
                                          <p:val>
                                            <p:strVal val="ppt_x"/>
                                          </p:val>
                                        </p:tav>
                                        <p:tav tm="100000">
                                          <p:val>
                                            <p:strVal val="0-ppt_w/2"/>
                                          </p:val>
                                        </p:tav>
                                      </p:tavLst>
                                    </p:anim>
                                    <p:anim calcmode="lin" valueType="num">
                                      <p:cBhvr additive="base">
                                        <p:cTn id="340" dur="2000"/>
                                        <p:tgtEl>
                                          <p:spTgt spid="23"/>
                                        </p:tgtEl>
                                        <p:attrNameLst>
                                          <p:attrName>ppt_y</p:attrName>
                                        </p:attrNameLst>
                                      </p:cBhvr>
                                      <p:tavLst>
                                        <p:tav tm="0">
                                          <p:val>
                                            <p:strVal val="ppt_y"/>
                                          </p:val>
                                        </p:tav>
                                        <p:tav tm="100000">
                                          <p:val>
                                            <p:strVal val="ppt_y"/>
                                          </p:val>
                                        </p:tav>
                                      </p:tavLst>
                                    </p:anim>
                                    <p:set>
                                      <p:cBhvr>
                                        <p:cTn id="341" dur="1" fill="hold">
                                          <p:stCondLst>
                                            <p:cond delay="1999"/>
                                          </p:stCondLst>
                                        </p:cTn>
                                        <p:tgtEl>
                                          <p:spTgt spid="23"/>
                                        </p:tgtEl>
                                        <p:attrNameLst>
                                          <p:attrName>style.visibility</p:attrName>
                                        </p:attrNameLst>
                                      </p:cBhvr>
                                      <p:to>
                                        <p:strVal val="hidden"/>
                                      </p:to>
                                    </p:set>
                                  </p:childTnLst>
                                </p:cTn>
                              </p:par>
                              <p:par>
                                <p:cTn id="342" presetID="2" presetClass="exit" presetSubtype="8" fill="hold" grpId="3" nodeType="withEffect">
                                  <p:stCondLst>
                                    <p:cond delay="0"/>
                                  </p:stCondLst>
                                  <p:childTnLst>
                                    <p:anim calcmode="lin" valueType="num">
                                      <p:cBhvr additive="base">
                                        <p:cTn id="343" dur="2000"/>
                                        <p:tgtEl>
                                          <p:spTgt spid="24"/>
                                        </p:tgtEl>
                                        <p:attrNameLst>
                                          <p:attrName>ppt_x</p:attrName>
                                        </p:attrNameLst>
                                      </p:cBhvr>
                                      <p:tavLst>
                                        <p:tav tm="0">
                                          <p:val>
                                            <p:strVal val="ppt_x"/>
                                          </p:val>
                                        </p:tav>
                                        <p:tav tm="100000">
                                          <p:val>
                                            <p:strVal val="0-ppt_w/2"/>
                                          </p:val>
                                        </p:tav>
                                      </p:tavLst>
                                    </p:anim>
                                    <p:anim calcmode="lin" valueType="num">
                                      <p:cBhvr additive="base">
                                        <p:cTn id="344" dur="2000"/>
                                        <p:tgtEl>
                                          <p:spTgt spid="24"/>
                                        </p:tgtEl>
                                        <p:attrNameLst>
                                          <p:attrName>ppt_y</p:attrName>
                                        </p:attrNameLst>
                                      </p:cBhvr>
                                      <p:tavLst>
                                        <p:tav tm="0">
                                          <p:val>
                                            <p:strVal val="ppt_y"/>
                                          </p:val>
                                        </p:tav>
                                        <p:tav tm="100000">
                                          <p:val>
                                            <p:strVal val="ppt_y"/>
                                          </p:val>
                                        </p:tav>
                                      </p:tavLst>
                                    </p:anim>
                                    <p:set>
                                      <p:cBhvr>
                                        <p:cTn id="345" dur="1" fill="hold">
                                          <p:stCondLst>
                                            <p:cond delay="1999"/>
                                          </p:stCondLst>
                                        </p:cTn>
                                        <p:tgtEl>
                                          <p:spTgt spid="24"/>
                                        </p:tgtEl>
                                        <p:attrNameLst>
                                          <p:attrName>style.visibility</p:attrName>
                                        </p:attrNameLst>
                                      </p:cBhvr>
                                      <p:to>
                                        <p:strVal val="hidden"/>
                                      </p:to>
                                    </p:set>
                                  </p:childTnLst>
                                </p:cTn>
                              </p:par>
                              <p:par>
                                <p:cTn id="346" presetID="23" presetClass="entr" presetSubtype="288" fill="hold" nodeType="withEffect">
                                  <p:stCondLst>
                                    <p:cond delay="0"/>
                                  </p:stCondLst>
                                  <p:childTnLst>
                                    <p:set>
                                      <p:cBhvr>
                                        <p:cTn id="347" dur="1" fill="hold">
                                          <p:stCondLst>
                                            <p:cond delay="0"/>
                                          </p:stCondLst>
                                        </p:cTn>
                                        <p:tgtEl>
                                          <p:spTgt spid="2"/>
                                        </p:tgtEl>
                                        <p:attrNameLst>
                                          <p:attrName>style.visibility</p:attrName>
                                        </p:attrNameLst>
                                      </p:cBhvr>
                                      <p:to>
                                        <p:strVal val="visible"/>
                                      </p:to>
                                    </p:set>
                                    <p:anim calcmode="lin" valueType="num">
                                      <p:cBhvr>
                                        <p:cTn id="348" dur="2000" fill="hold"/>
                                        <p:tgtEl>
                                          <p:spTgt spid="2"/>
                                        </p:tgtEl>
                                        <p:attrNameLst>
                                          <p:attrName>ppt_w</p:attrName>
                                        </p:attrNameLst>
                                      </p:cBhvr>
                                      <p:tavLst>
                                        <p:tav tm="0">
                                          <p:val>
                                            <p:strVal val="4/3*#ppt_w"/>
                                          </p:val>
                                        </p:tav>
                                        <p:tav tm="100000">
                                          <p:val>
                                            <p:strVal val="#ppt_w"/>
                                          </p:val>
                                        </p:tav>
                                      </p:tavLst>
                                    </p:anim>
                                    <p:anim calcmode="lin" valueType="num">
                                      <p:cBhvr>
                                        <p:cTn id="349" dur="2000" fill="hold"/>
                                        <p:tgtEl>
                                          <p:spTgt spid="2"/>
                                        </p:tgtEl>
                                        <p:attrNameLst>
                                          <p:attrName>ppt_h</p:attrName>
                                        </p:attrNameLst>
                                      </p:cBhvr>
                                      <p:tavLst>
                                        <p:tav tm="0">
                                          <p:val>
                                            <p:strVal val="4/3*#ppt_h"/>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unflower Book.png"/>
          <p:cNvPicPr>
            <a:picLocks noChangeAspect="1"/>
          </p:cNvPicPr>
          <p:nvPr/>
        </p:nvPicPr>
        <p:blipFill>
          <a:blip r:embed="rId2"/>
          <a:stretch>
            <a:fillRect/>
          </a:stretch>
        </p:blipFill>
        <p:spPr>
          <a:xfrm>
            <a:off x="500034" y="0"/>
            <a:ext cx="8074747" cy="5143500"/>
          </a:xfrm>
          <a:prstGeom prst="rect">
            <a:avLst/>
          </a:prstGeom>
        </p:spPr>
      </p:pic>
      <p:sp>
        <p:nvSpPr>
          <p:cNvPr id="3" name="2 CuadroTexto"/>
          <p:cNvSpPr txBox="1"/>
          <p:nvPr/>
        </p:nvSpPr>
        <p:spPr>
          <a:xfrm>
            <a:off x="5143504" y="1142990"/>
            <a:ext cx="2643206" cy="2954655"/>
          </a:xfrm>
          <a:prstGeom prst="rect">
            <a:avLst/>
          </a:prstGeom>
          <a:noFill/>
        </p:spPr>
        <p:txBody>
          <a:bodyPr wrap="square" rtlCol="0">
            <a:spAutoFit/>
          </a:bodyPr>
          <a:lstStyle/>
          <a:p>
            <a:pPr algn="ctr"/>
            <a:r>
              <a:rPr lang="es-PE" b="1" dirty="0" smtClean="0">
                <a:latin typeface="Berlin Sans FB" pitchFamily="34" charset="0"/>
              </a:rPr>
              <a:t>Historia</a:t>
            </a:r>
          </a:p>
          <a:p>
            <a:pPr algn="ctr"/>
            <a:r>
              <a:rPr lang="es-PE" sz="1400" dirty="0" smtClean="0">
                <a:latin typeface="Berlin Sans FB" pitchFamily="34" charset="0"/>
              </a:rPr>
              <a:t>Su cultivo se remonta al año 1000 a. C., pero existen datos que indican que el girasol fue domesticado primero en México al menos 2600 años A.C. En muchas culturas amerindias, el girasol fue utilizado como un símbolo que representaba a la deidad del Sol, principalmente los aztecas y otomíes en México, y los incas en el Perú.</a:t>
            </a:r>
            <a:br>
              <a:rPr lang="es-PE" sz="1400" dirty="0" smtClean="0">
                <a:latin typeface="Berlin Sans FB" pitchFamily="34" charset="0"/>
              </a:rPr>
            </a:br>
            <a:endParaRPr lang="es-PE" sz="1400" dirty="0">
              <a:latin typeface="Berlin Sans FB" pitchFamily="34" charset="0"/>
            </a:endParaRPr>
          </a:p>
        </p:txBody>
      </p:sp>
      <p:pic>
        <p:nvPicPr>
          <p:cNvPr id="4" name="3 Imagen" descr="vafm0006.gif"/>
          <p:cNvPicPr>
            <a:picLocks noChangeAspect="1"/>
          </p:cNvPicPr>
          <p:nvPr/>
        </p:nvPicPr>
        <p:blipFill>
          <a:blip r:embed="rId3"/>
          <a:stretch>
            <a:fillRect/>
          </a:stretch>
        </p:blipFill>
        <p:spPr>
          <a:xfrm>
            <a:off x="2571736" y="2714626"/>
            <a:ext cx="928694" cy="791313"/>
          </a:xfrm>
          <a:prstGeom prst="rect">
            <a:avLst/>
          </a:prstGeom>
        </p:spPr>
      </p:pic>
      <p:pic>
        <p:nvPicPr>
          <p:cNvPr id="5" name="4 Imagen" descr="vafm0006.gif"/>
          <p:cNvPicPr>
            <a:picLocks noChangeAspect="1"/>
          </p:cNvPicPr>
          <p:nvPr/>
        </p:nvPicPr>
        <p:blipFill>
          <a:blip r:embed="rId3"/>
          <a:stretch>
            <a:fillRect/>
          </a:stretch>
        </p:blipFill>
        <p:spPr>
          <a:xfrm>
            <a:off x="3227080" y="3214692"/>
            <a:ext cx="701978" cy="598135"/>
          </a:xfrm>
          <a:prstGeom prst="rect">
            <a:avLst/>
          </a:prstGeom>
        </p:spPr>
      </p:pic>
      <p:pic>
        <p:nvPicPr>
          <p:cNvPr id="6" name="5 Imagen" descr="vafm0006.gif"/>
          <p:cNvPicPr>
            <a:picLocks noChangeAspect="1"/>
          </p:cNvPicPr>
          <p:nvPr/>
        </p:nvPicPr>
        <p:blipFill>
          <a:blip r:embed="rId4" cstate="print"/>
          <a:stretch>
            <a:fillRect/>
          </a:stretch>
        </p:blipFill>
        <p:spPr>
          <a:xfrm>
            <a:off x="3857620" y="3778164"/>
            <a:ext cx="357190" cy="365222"/>
          </a:xfrm>
          <a:prstGeom prst="rect">
            <a:avLst/>
          </a:prstGeom>
        </p:spPr>
      </p:pic>
      <p:sp>
        <p:nvSpPr>
          <p:cNvPr id="7" name="6 Rectángulo"/>
          <p:cNvSpPr/>
          <p:nvPr/>
        </p:nvSpPr>
        <p:spPr>
          <a:xfrm>
            <a:off x="-214346" y="-214332"/>
            <a:ext cx="9572660" cy="557216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542804"/>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6200000">
            <a:off x="4036224" y="46433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5635217">
            <a:off x="3951538" y="4314319"/>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0800000">
            <a:off x="1214414" y="2518171"/>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6429388" y="246459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2896374">
            <a:off x="1876564" y="1147732"/>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9444141">
            <a:off x="5739596" y="114050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2441997">
            <a:off x="5835789" y="3711192"/>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8250756">
            <a:off x="1895769" y="3774511"/>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9347617">
            <a:off x="1426582" y="325221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20133365">
            <a:off x="6278796" y="1766641"/>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1958562">
            <a:off x="1368122" y="1758821"/>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8187279">
            <a:off x="5112113" y="59621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4156137">
            <a:off x="2914105" y="64333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472356">
            <a:off x="6289098" y="313073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3412175">
            <a:off x="5333784" y="407602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7393577">
            <a:off x="2976552" y="4129521"/>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1486285">
            <a:off x="1232806" y="216080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2294895">
            <a:off x="1567062" y="1437092"/>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0049623">
            <a:off x="1304186" y="2922111"/>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3649130">
            <a:off x="2496875" y="86802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4991883">
            <a:off x="3463149" y="47115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7159923">
            <a:off x="4622767" y="476354"/>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9000907">
            <a:off x="5373441" y="89940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9877338">
            <a:off x="6040992" y="1438375"/>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20806414">
            <a:off x="6447772" y="2114984"/>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466720">
            <a:off x="6373587" y="275854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963210">
            <a:off x="6091669" y="3451265"/>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3130849">
            <a:off x="5704703" y="3872847"/>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4928348">
            <a:off x="4408866" y="4304467"/>
            <a:ext cx="1284769" cy="3729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6515540">
            <a:off x="3474696" y="4304929"/>
            <a:ext cx="1280207" cy="3777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7393577">
            <a:off x="2547923" y="3968785"/>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8961156">
            <a:off x="1614343" y="3470141"/>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4117052">
            <a:off x="4915589" y="4307882"/>
            <a:ext cx="1284769" cy="3729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p:val>
                                            <p:fltVal val="0.5"/>
                                          </p:val>
                                        </p:tav>
                                        <p:tav tm="100000">
                                          <p:val>
                                            <p:strVal val="#ppt_x"/>
                                          </p:val>
                                        </p:tav>
                                      </p:tavLst>
                                    </p:anim>
                                    <p:anim calcmode="lin" valueType="num">
                                      <p:cBhvr>
                                        <p:cTn id="84" dur="2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p:val>
                                            <p:fltVal val="0.5"/>
                                          </p:val>
                                        </p:tav>
                                        <p:tav tm="100000">
                                          <p:val>
                                            <p:strVal val="#ppt_x"/>
                                          </p:val>
                                        </p:tav>
                                      </p:tavLst>
                                    </p:anim>
                                    <p:anim calcmode="lin" valueType="num">
                                      <p:cBhvr>
                                        <p:cTn id="90" dur="2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p:val>
                                            <p:fltVal val="0"/>
                                          </p:val>
                                        </p:tav>
                                        <p:tav tm="100000">
                                          <p:val>
                                            <p:strVal val="#ppt_w"/>
                                          </p:val>
                                        </p:tav>
                                      </p:tavLst>
                                    </p:anim>
                                    <p:anim calcmode="lin" valueType="num">
                                      <p:cBhvr>
                                        <p:cTn id="94" dur="2000" fill="hold"/>
                                        <p:tgtEl>
                                          <p:spTgt spid="18"/>
                                        </p:tgtEl>
                                        <p:attrNameLst>
                                          <p:attrName>ppt_h</p:attrName>
                                        </p:attrNameLst>
                                      </p:cBhvr>
                                      <p:tavLst>
                                        <p:tav tm="0">
                                          <p:val>
                                            <p:fltVal val="0"/>
                                          </p:val>
                                        </p:tav>
                                        <p:tav tm="100000">
                                          <p:val>
                                            <p:strVal val="#ppt_h"/>
                                          </p:val>
                                        </p:tav>
                                      </p:tavLst>
                                    </p:anim>
                                    <p:anim calcmode="lin" valueType="num">
                                      <p:cBhvr>
                                        <p:cTn id="95" dur="2000" fill="hold"/>
                                        <p:tgtEl>
                                          <p:spTgt spid="18"/>
                                        </p:tgtEl>
                                        <p:attrNameLst>
                                          <p:attrName>ppt_x</p:attrName>
                                        </p:attrNameLst>
                                      </p:cBhvr>
                                      <p:tavLst>
                                        <p:tav tm="0">
                                          <p:val>
                                            <p:fltVal val="0.5"/>
                                          </p:val>
                                        </p:tav>
                                        <p:tav tm="100000">
                                          <p:val>
                                            <p:strVal val="#ppt_x"/>
                                          </p:val>
                                        </p:tav>
                                      </p:tavLst>
                                    </p:anim>
                                    <p:anim calcmode="lin" valueType="num">
                                      <p:cBhvr>
                                        <p:cTn id="96" dur="2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ppt_w</p:attrName>
                                        </p:attrNameLst>
                                      </p:cBhvr>
                                      <p:tavLst>
                                        <p:tav tm="0">
                                          <p:val>
                                            <p:fltVal val="0"/>
                                          </p:val>
                                        </p:tav>
                                        <p:tav tm="100000">
                                          <p:val>
                                            <p:strVal val="#ppt_w"/>
                                          </p:val>
                                        </p:tav>
                                      </p:tavLst>
                                    </p:anim>
                                    <p:anim calcmode="lin" valueType="num">
                                      <p:cBhvr>
                                        <p:cTn id="100" dur="2000" fill="hold"/>
                                        <p:tgtEl>
                                          <p:spTgt spid="19"/>
                                        </p:tgtEl>
                                        <p:attrNameLst>
                                          <p:attrName>ppt_h</p:attrName>
                                        </p:attrNameLst>
                                      </p:cBhvr>
                                      <p:tavLst>
                                        <p:tav tm="0">
                                          <p:val>
                                            <p:fltVal val="0"/>
                                          </p:val>
                                        </p:tav>
                                        <p:tav tm="100000">
                                          <p:val>
                                            <p:strVal val="#ppt_h"/>
                                          </p:val>
                                        </p:tav>
                                      </p:tavLst>
                                    </p:anim>
                                    <p:anim calcmode="lin" valueType="num">
                                      <p:cBhvr>
                                        <p:cTn id="101" dur="2000" fill="hold"/>
                                        <p:tgtEl>
                                          <p:spTgt spid="19"/>
                                        </p:tgtEl>
                                        <p:attrNameLst>
                                          <p:attrName>ppt_x</p:attrName>
                                        </p:attrNameLst>
                                      </p:cBhvr>
                                      <p:tavLst>
                                        <p:tav tm="0">
                                          <p:val>
                                            <p:fltVal val="0.5"/>
                                          </p:val>
                                        </p:tav>
                                        <p:tav tm="100000">
                                          <p:val>
                                            <p:strVal val="#ppt_x"/>
                                          </p:val>
                                        </p:tav>
                                      </p:tavLst>
                                    </p:anim>
                                    <p:anim calcmode="lin" valueType="num">
                                      <p:cBhvr>
                                        <p:cTn id="102" dur="2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000" fill="hold"/>
                                        <p:tgtEl>
                                          <p:spTgt spid="20"/>
                                        </p:tgtEl>
                                        <p:attrNameLst>
                                          <p:attrName>ppt_w</p:attrName>
                                        </p:attrNameLst>
                                      </p:cBhvr>
                                      <p:tavLst>
                                        <p:tav tm="0">
                                          <p:val>
                                            <p:fltVal val="0"/>
                                          </p:val>
                                        </p:tav>
                                        <p:tav tm="100000">
                                          <p:val>
                                            <p:strVal val="#ppt_w"/>
                                          </p:val>
                                        </p:tav>
                                      </p:tavLst>
                                    </p:anim>
                                    <p:anim calcmode="lin" valueType="num">
                                      <p:cBhvr>
                                        <p:cTn id="106" dur="2000" fill="hold"/>
                                        <p:tgtEl>
                                          <p:spTgt spid="20"/>
                                        </p:tgtEl>
                                        <p:attrNameLst>
                                          <p:attrName>ppt_h</p:attrName>
                                        </p:attrNameLst>
                                      </p:cBhvr>
                                      <p:tavLst>
                                        <p:tav tm="0">
                                          <p:val>
                                            <p:fltVal val="0"/>
                                          </p:val>
                                        </p:tav>
                                        <p:tav tm="100000">
                                          <p:val>
                                            <p:strVal val="#ppt_h"/>
                                          </p:val>
                                        </p:tav>
                                      </p:tavLst>
                                    </p:anim>
                                    <p:anim calcmode="lin" valueType="num">
                                      <p:cBhvr>
                                        <p:cTn id="107" dur="2000" fill="hold"/>
                                        <p:tgtEl>
                                          <p:spTgt spid="20"/>
                                        </p:tgtEl>
                                        <p:attrNameLst>
                                          <p:attrName>ppt_x</p:attrName>
                                        </p:attrNameLst>
                                      </p:cBhvr>
                                      <p:tavLst>
                                        <p:tav tm="0">
                                          <p:val>
                                            <p:fltVal val="0.5"/>
                                          </p:val>
                                        </p:tav>
                                        <p:tav tm="100000">
                                          <p:val>
                                            <p:strVal val="#ppt_x"/>
                                          </p:val>
                                        </p:tav>
                                      </p:tavLst>
                                    </p:anim>
                                    <p:anim calcmode="lin" valueType="num">
                                      <p:cBhvr>
                                        <p:cTn id="108" dur="2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2000" fill="hold"/>
                                        <p:tgtEl>
                                          <p:spTgt spid="21"/>
                                        </p:tgtEl>
                                        <p:attrNameLst>
                                          <p:attrName>ppt_w</p:attrName>
                                        </p:attrNameLst>
                                      </p:cBhvr>
                                      <p:tavLst>
                                        <p:tav tm="0">
                                          <p:val>
                                            <p:fltVal val="0"/>
                                          </p:val>
                                        </p:tav>
                                        <p:tav tm="100000">
                                          <p:val>
                                            <p:strVal val="#ppt_w"/>
                                          </p:val>
                                        </p:tav>
                                      </p:tavLst>
                                    </p:anim>
                                    <p:anim calcmode="lin" valueType="num">
                                      <p:cBhvr>
                                        <p:cTn id="112" dur="2000" fill="hold"/>
                                        <p:tgtEl>
                                          <p:spTgt spid="21"/>
                                        </p:tgtEl>
                                        <p:attrNameLst>
                                          <p:attrName>ppt_h</p:attrName>
                                        </p:attrNameLst>
                                      </p:cBhvr>
                                      <p:tavLst>
                                        <p:tav tm="0">
                                          <p:val>
                                            <p:fltVal val="0"/>
                                          </p:val>
                                        </p:tav>
                                        <p:tav tm="100000">
                                          <p:val>
                                            <p:strVal val="#ppt_h"/>
                                          </p:val>
                                        </p:tav>
                                      </p:tavLst>
                                    </p:anim>
                                    <p:anim calcmode="lin" valueType="num">
                                      <p:cBhvr>
                                        <p:cTn id="113" dur="2000" fill="hold"/>
                                        <p:tgtEl>
                                          <p:spTgt spid="21"/>
                                        </p:tgtEl>
                                        <p:attrNameLst>
                                          <p:attrName>ppt_x</p:attrName>
                                        </p:attrNameLst>
                                      </p:cBhvr>
                                      <p:tavLst>
                                        <p:tav tm="0">
                                          <p:val>
                                            <p:fltVal val="0.5"/>
                                          </p:val>
                                        </p:tav>
                                        <p:tav tm="100000">
                                          <p:val>
                                            <p:strVal val="#ppt_x"/>
                                          </p:val>
                                        </p:tav>
                                      </p:tavLst>
                                    </p:anim>
                                    <p:anim calcmode="lin" valueType="num">
                                      <p:cBhvr>
                                        <p:cTn id="114" dur="2000" fill="hold"/>
                                        <p:tgtEl>
                                          <p:spTgt spid="21"/>
                                        </p:tgtEl>
                                        <p:attrNameLst>
                                          <p:attrName>ppt_y</p:attrName>
                                        </p:attrNameLst>
                                      </p:cBhvr>
                                      <p:tavLst>
                                        <p:tav tm="0">
                                          <p:val>
                                            <p:fltVal val="0.5"/>
                                          </p:val>
                                        </p:tav>
                                        <p:tav tm="100000">
                                          <p:val>
                                            <p:strVal val="#ppt_y"/>
                                          </p:val>
                                        </p:tav>
                                      </p:tavLst>
                                    </p:anim>
                                  </p:childTnLst>
                                </p:cTn>
                              </p:par>
                              <p:par>
                                <p:cTn id="115" presetID="23" presetClass="entr" presetSubtype="528"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2000" fill="hold"/>
                                        <p:tgtEl>
                                          <p:spTgt spid="22"/>
                                        </p:tgtEl>
                                        <p:attrNameLst>
                                          <p:attrName>ppt_w</p:attrName>
                                        </p:attrNameLst>
                                      </p:cBhvr>
                                      <p:tavLst>
                                        <p:tav tm="0">
                                          <p:val>
                                            <p:fltVal val="0"/>
                                          </p:val>
                                        </p:tav>
                                        <p:tav tm="100000">
                                          <p:val>
                                            <p:strVal val="#ppt_w"/>
                                          </p:val>
                                        </p:tav>
                                      </p:tavLst>
                                    </p:anim>
                                    <p:anim calcmode="lin" valueType="num">
                                      <p:cBhvr>
                                        <p:cTn id="118" dur="2000" fill="hold"/>
                                        <p:tgtEl>
                                          <p:spTgt spid="22"/>
                                        </p:tgtEl>
                                        <p:attrNameLst>
                                          <p:attrName>ppt_h</p:attrName>
                                        </p:attrNameLst>
                                      </p:cBhvr>
                                      <p:tavLst>
                                        <p:tav tm="0">
                                          <p:val>
                                            <p:fltVal val="0"/>
                                          </p:val>
                                        </p:tav>
                                        <p:tav tm="100000">
                                          <p:val>
                                            <p:strVal val="#ppt_h"/>
                                          </p:val>
                                        </p:tav>
                                      </p:tavLst>
                                    </p:anim>
                                    <p:anim calcmode="lin" valueType="num">
                                      <p:cBhvr>
                                        <p:cTn id="119" dur="2000" fill="hold"/>
                                        <p:tgtEl>
                                          <p:spTgt spid="22"/>
                                        </p:tgtEl>
                                        <p:attrNameLst>
                                          <p:attrName>ppt_x</p:attrName>
                                        </p:attrNameLst>
                                      </p:cBhvr>
                                      <p:tavLst>
                                        <p:tav tm="0">
                                          <p:val>
                                            <p:fltVal val="0.5"/>
                                          </p:val>
                                        </p:tav>
                                        <p:tav tm="100000">
                                          <p:val>
                                            <p:strVal val="#ppt_x"/>
                                          </p:val>
                                        </p:tav>
                                      </p:tavLst>
                                    </p:anim>
                                    <p:anim calcmode="lin" valueType="num">
                                      <p:cBhvr>
                                        <p:cTn id="120" dur="2000" fill="hold"/>
                                        <p:tgtEl>
                                          <p:spTgt spid="22"/>
                                        </p:tgtEl>
                                        <p:attrNameLst>
                                          <p:attrName>ppt_y</p:attrName>
                                        </p:attrNameLst>
                                      </p:cBhvr>
                                      <p:tavLst>
                                        <p:tav tm="0">
                                          <p:val>
                                            <p:fltVal val="0.5"/>
                                          </p:val>
                                        </p:tav>
                                        <p:tav tm="100000">
                                          <p:val>
                                            <p:strVal val="#ppt_y"/>
                                          </p:val>
                                        </p:tav>
                                      </p:tavLst>
                                    </p:anim>
                                  </p:childTnLst>
                                </p:cTn>
                              </p:par>
                              <p:par>
                                <p:cTn id="121" presetID="23" presetClass="entr" presetSubtype="528" fill="hold" grpId="0" nodeType="with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2000" fill="hold"/>
                                        <p:tgtEl>
                                          <p:spTgt spid="23"/>
                                        </p:tgtEl>
                                        <p:attrNameLst>
                                          <p:attrName>ppt_w</p:attrName>
                                        </p:attrNameLst>
                                      </p:cBhvr>
                                      <p:tavLst>
                                        <p:tav tm="0">
                                          <p:val>
                                            <p:fltVal val="0"/>
                                          </p:val>
                                        </p:tav>
                                        <p:tav tm="100000">
                                          <p:val>
                                            <p:strVal val="#ppt_w"/>
                                          </p:val>
                                        </p:tav>
                                      </p:tavLst>
                                    </p:anim>
                                    <p:anim calcmode="lin" valueType="num">
                                      <p:cBhvr>
                                        <p:cTn id="124" dur="2000" fill="hold"/>
                                        <p:tgtEl>
                                          <p:spTgt spid="23"/>
                                        </p:tgtEl>
                                        <p:attrNameLst>
                                          <p:attrName>ppt_h</p:attrName>
                                        </p:attrNameLst>
                                      </p:cBhvr>
                                      <p:tavLst>
                                        <p:tav tm="0">
                                          <p:val>
                                            <p:fltVal val="0"/>
                                          </p:val>
                                        </p:tav>
                                        <p:tav tm="100000">
                                          <p:val>
                                            <p:strVal val="#ppt_h"/>
                                          </p:val>
                                        </p:tav>
                                      </p:tavLst>
                                    </p:anim>
                                    <p:anim calcmode="lin" valueType="num">
                                      <p:cBhvr>
                                        <p:cTn id="125" dur="2000" fill="hold"/>
                                        <p:tgtEl>
                                          <p:spTgt spid="23"/>
                                        </p:tgtEl>
                                        <p:attrNameLst>
                                          <p:attrName>ppt_x</p:attrName>
                                        </p:attrNameLst>
                                      </p:cBhvr>
                                      <p:tavLst>
                                        <p:tav tm="0">
                                          <p:val>
                                            <p:fltVal val="0.5"/>
                                          </p:val>
                                        </p:tav>
                                        <p:tav tm="100000">
                                          <p:val>
                                            <p:strVal val="#ppt_x"/>
                                          </p:val>
                                        </p:tav>
                                      </p:tavLst>
                                    </p:anim>
                                    <p:anim calcmode="lin" valueType="num">
                                      <p:cBhvr>
                                        <p:cTn id="126" dur="2000" fill="hold"/>
                                        <p:tgtEl>
                                          <p:spTgt spid="23"/>
                                        </p:tgtEl>
                                        <p:attrNameLst>
                                          <p:attrName>ppt_y</p:attrName>
                                        </p:attrNameLst>
                                      </p:cBhvr>
                                      <p:tavLst>
                                        <p:tav tm="0">
                                          <p:val>
                                            <p:fltVal val="0.5"/>
                                          </p:val>
                                        </p:tav>
                                        <p:tav tm="100000">
                                          <p:val>
                                            <p:strVal val="#ppt_y"/>
                                          </p:val>
                                        </p:tav>
                                      </p:tavLst>
                                    </p:anim>
                                  </p:childTnLst>
                                </p:cTn>
                              </p:par>
                              <p:par>
                                <p:cTn id="127" presetID="23" presetClass="entr" presetSubtype="528"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p:cTn id="129" dur="2000" fill="hold"/>
                                        <p:tgtEl>
                                          <p:spTgt spid="24"/>
                                        </p:tgtEl>
                                        <p:attrNameLst>
                                          <p:attrName>ppt_w</p:attrName>
                                        </p:attrNameLst>
                                      </p:cBhvr>
                                      <p:tavLst>
                                        <p:tav tm="0">
                                          <p:val>
                                            <p:fltVal val="0"/>
                                          </p:val>
                                        </p:tav>
                                        <p:tav tm="100000">
                                          <p:val>
                                            <p:strVal val="#ppt_w"/>
                                          </p:val>
                                        </p:tav>
                                      </p:tavLst>
                                    </p:anim>
                                    <p:anim calcmode="lin" valueType="num">
                                      <p:cBhvr>
                                        <p:cTn id="130" dur="2000" fill="hold"/>
                                        <p:tgtEl>
                                          <p:spTgt spid="24"/>
                                        </p:tgtEl>
                                        <p:attrNameLst>
                                          <p:attrName>ppt_h</p:attrName>
                                        </p:attrNameLst>
                                      </p:cBhvr>
                                      <p:tavLst>
                                        <p:tav tm="0">
                                          <p:val>
                                            <p:fltVal val="0"/>
                                          </p:val>
                                        </p:tav>
                                        <p:tav tm="100000">
                                          <p:val>
                                            <p:strVal val="#ppt_h"/>
                                          </p:val>
                                        </p:tav>
                                      </p:tavLst>
                                    </p:anim>
                                    <p:anim calcmode="lin" valueType="num">
                                      <p:cBhvr>
                                        <p:cTn id="131" dur="2000" fill="hold"/>
                                        <p:tgtEl>
                                          <p:spTgt spid="24"/>
                                        </p:tgtEl>
                                        <p:attrNameLst>
                                          <p:attrName>ppt_x</p:attrName>
                                        </p:attrNameLst>
                                      </p:cBhvr>
                                      <p:tavLst>
                                        <p:tav tm="0">
                                          <p:val>
                                            <p:fltVal val="0.5"/>
                                          </p:val>
                                        </p:tav>
                                        <p:tav tm="100000">
                                          <p:val>
                                            <p:strVal val="#ppt_x"/>
                                          </p:val>
                                        </p:tav>
                                      </p:tavLst>
                                    </p:anim>
                                    <p:anim calcmode="lin" valueType="num">
                                      <p:cBhvr>
                                        <p:cTn id="132" dur="2000" fill="hold"/>
                                        <p:tgtEl>
                                          <p:spTgt spid="24"/>
                                        </p:tgtEl>
                                        <p:attrNameLst>
                                          <p:attrName>ppt_y</p:attrName>
                                        </p:attrNameLst>
                                      </p:cBhvr>
                                      <p:tavLst>
                                        <p:tav tm="0">
                                          <p:val>
                                            <p:fltVal val="0.5"/>
                                          </p:val>
                                        </p:tav>
                                        <p:tav tm="100000">
                                          <p:val>
                                            <p:strVal val="#ppt_y"/>
                                          </p:val>
                                        </p:tav>
                                      </p:tavLst>
                                    </p:anim>
                                  </p:childTnLst>
                                </p:cTn>
                              </p:par>
                              <p:par>
                                <p:cTn id="133" presetID="23" presetClass="entr" presetSubtype="528" fill="hold" grpId="0" nodeType="withEffect">
                                  <p:stCondLst>
                                    <p:cond delay="0"/>
                                  </p:stCondLst>
                                  <p:childTnLst>
                                    <p:set>
                                      <p:cBhvr>
                                        <p:cTn id="134" dur="1" fill="hold">
                                          <p:stCondLst>
                                            <p:cond delay="0"/>
                                          </p:stCondLst>
                                        </p:cTn>
                                        <p:tgtEl>
                                          <p:spTgt spid="25"/>
                                        </p:tgtEl>
                                        <p:attrNameLst>
                                          <p:attrName>style.visibility</p:attrName>
                                        </p:attrNameLst>
                                      </p:cBhvr>
                                      <p:to>
                                        <p:strVal val="visible"/>
                                      </p:to>
                                    </p:set>
                                    <p:anim calcmode="lin" valueType="num">
                                      <p:cBhvr>
                                        <p:cTn id="135" dur="2000" fill="hold"/>
                                        <p:tgtEl>
                                          <p:spTgt spid="25"/>
                                        </p:tgtEl>
                                        <p:attrNameLst>
                                          <p:attrName>ppt_w</p:attrName>
                                        </p:attrNameLst>
                                      </p:cBhvr>
                                      <p:tavLst>
                                        <p:tav tm="0">
                                          <p:val>
                                            <p:fltVal val="0"/>
                                          </p:val>
                                        </p:tav>
                                        <p:tav tm="100000">
                                          <p:val>
                                            <p:strVal val="#ppt_w"/>
                                          </p:val>
                                        </p:tav>
                                      </p:tavLst>
                                    </p:anim>
                                    <p:anim calcmode="lin" valueType="num">
                                      <p:cBhvr>
                                        <p:cTn id="136" dur="2000" fill="hold"/>
                                        <p:tgtEl>
                                          <p:spTgt spid="25"/>
                                        </p:tgtEl>
                                        <p:attrNameLst>
                                          <p:attrName>ppt_h</p:attrName>
                                        </p:attrNameLst>
                                      </p:cBhvr>
                                      <p:tavLst>
                                        <p:tav tm="0">
                                          <p:val>
                                            <p:fltVal val="0"/>
                                          </p:val>
                                        </p:tav>
                                        <p:tav tm="100000">
                                          <p:val>
                                            <p:strVal val="#ppt_h"/>
                                          </p:val>
                                        </p:tav>
                                      </p:tavLst>
                                    </p:anim>
                                    <p:anim calcmode="lin" valueType="num">
                                      <p:cBhvr>
                                        <p:cTn id="137" dur="2000" fill="hold"/>
                                        <p:tgtEl>
                                          <p:spTgt spid="25"/>
                                        </p:tgtEl>
                                        <p:attrNameLst>
                                          <p:attrName>ppt_x</p:attrName>
                                        </p:attrNameLst>
                                      </p:cBhvr>
                                      <p:tavLst>
                                        <p:tav tm="0">
                                          <p:val>
                                            <p:fltVal val="0.5"/>
                                          </p:val>
                                        </p:tav>
                                        <p:tav tm="100000">
                                          <p:val>
                                            <p:strVal val="#ppt_x"/>
                                          </p:val>
                                        </p:tav>
                                      </p:tavLst>
                                    </p:anim>
                                    <p:anim calcmode="lin" valueType="num">
                                      <p:cBhvr>
                                        <p:cTn id="138" dur="2000" fill="hold"/>
                                        <p:tgtEl>
                                          <p:spTgt spid="25"/>
                                        </p:tgtEl>
                                        <p:attrNameLst>
                                          <p:attrName>ppt_y</p:attrName>
                                        </p:attrNameLst>
                                      </p:cBhvr>
                                      <p:tavLst>
                                        <p:tav tm="0">
                                          <p:val>
                                            <p:fltVal val="0.5"/>
                                          </p:val>
                                        </p:tav>
                                        <p:tav tm="100000">
                                          <p:val>
                                            <p:strVal val="#ppt_y"/>
                                          </p:val>
                                        </p:tav>
                                      </p:tavLst>
                                    </p:anim>
                                  </p:childTnLst>
                                </p:cTn>
                              </p:par>
                              <p:par>
                                <p:cTn id="139" presetID="23" presetClass="entr" presetSubtype="528" fill="hold" grpId="0" nodeType="withEffect">
                                  <p:stCondLst>
                                    <p:cond delay="0"/>
                                  </p:stCondLst>
                                  <p:childTnLst>
                                    <p:set>
                                      <p:cBhvr>
                                        <p:cTn id="140" dur="1" fill="hold">
                                          <p:stCondLst>
                                            <p:cond delay="0"/>
                                          </p:stCondLst>
                                        </p:cTn>
                                        <p:tgtEl>
                                          <p:spTgt spid="26"/>
                                        </p:tgtEl>
                                        <p:attrNameLst>
                                          <p:attrName>style.visibility</p:attrName>
                                        </p:attrNameLst>
                                      </p:cBhvr>
                                      <p:to>
                                        <p:strVal val="visible"/>
                                      </p:to>
                                    </p:set>
                                    <p:anim calcmode="lin" valueType="num">
                                      <p:cBhvr>
                                        <p:cTn id="141" dur="2000" fill="hold"/>
                                        <p:tgtEl>
                                          <p:spTgt spid="26"/>
                                        </p:tgtEl>
                                        <p:attrNameLst>
                                          <p:attrName>ppt_w</p:attrName>
                                        </p:attrNameLst>
                                      </p:cBhvr>
                                      <p:tavLst>
                                        <p:tav tm="0">
                                          <p:val>
                                            <p:fltVal val="0"/>
                                          </p:val>
                                        </p:tav>
                                        <p:tav tm="100000">
                                          <p:val>
                                            <p:strVal val="#ppt_w"/>
                                          </p:val>
                                        </p:tav>
                                      </p:tavLst>
                                    </p:anim>
                                    <p:anim calcmode="lin" valueType="num">
                                      <p:cBhvr>
                                        <p:cTn id="142" dur="2000" fill="hold"/>
                                        <p:tgtEl>
                                          <p:spTgt spid="26"/>
                                        </p:tgtEl>
                                        <p:attrNameLst>
                                          <p:attrName>ppt_h</p:attrName>
                                        </p:attrNameLst>
                                      </p:cBhvr>
                                      <p:tavLst>
                                        <p:tav tm="0">
                                          <p:val>
                                            <p:fltVal val="0"/>
                                          </p:val>
                                        </p:tav>
                                        <p:tav tm="100000">
                                          <p:val>
                                            <p:strVal val="#ppt_h"/>
                                          </p:val>
                                        </p:tav>
                                      </p:tavLst>
                                    </p:anim>
                                    <p:anim calcmode="lin" valueType="num">
                                      <p:cBhvr>
                                        <p:cTn id="143" dur="2000" fill="hold"/>
                                        <p:tgtEl>
                                          <p:spTgt spid="26"/>
                                        </p:tgtEl>
                                        <p:attrNameLst>
                                          <p:attrName>ppt_x</p:attrName>
                                        </p:attrNameLst>
                                      </p:cBhvr>
                                      <p:tavLst>
                                        <p:tav tm="0">
                                          <p:val>
                                            <p:fltVal val="0.5"/>
                                          </p:val>
                                        </p:tav>
                                        <p:tav tm="100000">
                                          <p:val>
                                            <p:strVal val="#ppt_x"/>
                                          </p:val>
                                        </p:tav>
                                      </p:tavLst>
                                    </p:anim>
                                    <p:anim calcmode="lin" valueType="num">
                                      <p:cBhvr>
                                        <p:cTn id="144" dur="2000" fill="hold"/>
                                        <p:tgtEl>
                                          <p:spTgt spid="26"/>
                                        </p:tgtEl>
                                        <p:attrNameLst>
                                          <p:attrName>ppt_y</p:attrName>
                                        </p:attrNameLst>
                                      </p:cBhvr>
                                      <p:tavLst>
                                        <p:tav tm="0">
                                          <p:val>
                                            <p:fltVal val="0.5"/>
                                          </p:val>
                                        </p:tav>
                                        <p:tav tm="100000">
                                          <p:val>
                                            <p:strVal val="#ppt_y"/>
                                          </p:val>
                                        </p:tav>
                                      </p:tavLst>
                                    </p:anim>
                                  </p:childTnLst>
                                </p:cTn>
                              </p:par>
                              <p:par>
                                <p:cTn id="145" presetID="23" presetClass="entr" presetSubtype="528" fill="hold" grpId="0" nodeType="withEffect">
                                  <p:stCondLst>
                                    <p:cond delay="0"/>
                                  </p:stCondLst>
                                  <p:childTnLst>
                                    <p:set>
                                      <p:cBhvr>
                                        <p:cTn id="146" dur="1" fill="hold">
                                          <p:stCondLst>
                                            <p:cond delay="0"/>
                                          </p:stCondLst>
                                        </p:cTn>
                                        <p:tgtEl>
                                          <p:spTgt spid="27"/>
                                        </p:tgtEl>
                                        <p:attrNameLst>
                                          <p:attrName>style.visibility</p:attrName>
                                        </p:attrNameLst>
                                      </p:cBhvr>
                                      <p:to>
                                        <p:strVal val="visible"/>
                                      </p:to>
                                    </p:set>
                                    <p:anim calcmode="lin" valueType="num">
                                      <p:cBhvr>
                                        <p:cTn id="147" dur="2000" fill="hold"/>
                                        <p:tgtEl>
                                          <p:spTgt spid="27"/>
                                        </p:tgtEl>
                                        <p:attrNameLst>
                                          <p:attrName>ppt_w</p:attrName>
                                        </p:attrNameLst>
                                      </p:cBhvr>
                                      <p:tavLst>
                                        <p:tav tm="0">
                                          <p:val>
                                            <p:fltVal val="0"/>
                                          </p:val>
                                        </p:tav>
                                        <p:tav tm="100000">
                                          <p:val>
                                            <p:strVal val="#ppt_w"/>
                                          </p:val>
                                        </p:tav>
                                      </p:tavLst>
                                    </p:anim>
                                    <p:anim calcmode="lin" valueType="num">
                                      <p:cBhvr>
                                        <p:cTn id="148" dur="2000" fill="hold"/>
                                        <p:tgtEl>
                                          <p:spTgt spid="27"/>
                                        </p:tgtEl>
                                        <p:attrNameLst>
                                          <p:attrName>ppt_h</p:attrName>
                                        </p:attrNameLst>
                                      </p:cBhvr>
                                      <p:tavLst>
                                        <p:tav tm="0">
                                          <p:val>
                                            <p:fltVal val="0"/>
                                          </p:val>
                                        </p:tav>
                                        <p:tav tm="100000">
                                          <p:val>
                                            <p:strVal val="#ppt_h"/>
                                          </p:val>
                                        </p:tav>
                                      </p:tavLst>
                                    </p:anim>
                                    <p:anim calcmode="lin" valueType="num">
                                      <p:cBhvr>
                                        <p:cTn id="149" dur="2000" fill="hold"/>
                                        <p:tgtEl>
                                          <p:spTgt spid="27"/>
                                        </p:tgtEl>
                                        <p:attrNameLst>
                                          <p:attrName>ppt_x</p:attrName>
                                        </p:attrNameLst>
                                      </p:cBhvr>
                                      <p:tavLst>
                                        <p:tav tm="0">
                                          <p:val>
                                            <p:fltVal val="0.5"/>
                                          </p:val>
                                        </p:tav>
                                        <p:tav tm="100000">
                                          <p:val>
                                            <p:strVal val="#ppt_x"/>
                                          </p:val>
                                        </p:tav>
                                      </p:tavLst>
                                    </p:anim>
                                    <p:anim calcmode="lin" valueType="num">
                                      <p:cBhvr>
                                        <p:cTn id="150" dur="2000" fill="hold"/>
                                        <p:tgtEl>
                                          <p:spTgt spid="27"/>
                                        </p:tgtEl>
                                        <p:attrNameLst>
                                          <p:attrName>ppt_y</p:attrName>
                                        </p:attrNameLst>
                                      </p:cBhvr>
                                      <p:tavLst>
                                        <p:tav tm="0">
                                          <p:val>
                                            <p:fltVal val="0.5"/>
                                          </p:val>
                                        </p:tav>
                                        <p:tav tm="100000">
                                          <p:val>
                                            <p:strVal val="#ppt_y"/>
                                          </p:val>
                                        </p:tav>
                                      </p:tavLst>
                                    </p:anim>
                                  </p:childTnLst>
                                </p:cTn>
                              </p:par>
                              <p:par>
                                <p:cTn id="151" presetID="23" presetClass="entr" presetSubtype="528" fill="hold" grpId="0" nodeType="withEffect">
                                  <p:stCondLst>
                                    <p:cond delay="0"/>
                                  </p:stCondLst>
                                  <p:childTnLst>
                                    <p:set>
                                      <p:cBhvr>
                                        <p:cTn id="152" dur="1" fill="hold">
                                          <p:stCondLst>
                                            <p:cond delay="0"/>
                                          </p:stCondLst>
                                        </p:cTn>
                                        <p:tgtEl>
                                          <p:spTgt spid="28"/>
                                        </p:tgtEl>
                                        <p:attrNameLst>
                                          <p:attrName>style.visibility</p:attrName>
                                        </p:attrNameLst>
                                      </p:cBhvr>
                                      <p:to>
                                        <p:strVal val="visible"/>
                                      </p:to>
                                    </p:set>
                                    <p:anim calcmode="lin" valueType="num">
                                      <p:cBhvr>
                                        <p:cTn id="153" dur="2000" fill="hold"/>
                                        <p:tgtEl>
                                          <p:spTgt spid="28"/>
                                        </p:tgtEl>
                                        <p:attrNameLst>
                                          <p:attrName>ppt_w</p:attrName>
                                        </p:attrNameLst>
                                      </p:cBhvr>
                                      <p:tavLst>
                                        <p:tav tm="0">
                                          <p:val>
                                            <p:fltVal val="0"/>
                                          </p:val>
                                        </p:tav>
                                        <p:tav tm="100000">
                                          <p:val>
                                            <p:strVal val="#ppt_w"/>
                                          </p:val>
                                        </p:tav>
                                      </p:tavLst>
                                    </p:anim>
                                    <p:anim calcmode="lin" valueType="num">
                                      <p:cBhvr>
                                        <p:cTn id="154" dur="2000" fill="hold"/>
                                        <p:tgtEl>
                                          <p:spTgt spid="28"/>
                                        </p:tgtEl>
                                        <p:attrNameLst>
                                          <p:attrName>ppt_h</p:attrName>
                                        </p:attrNameLst>
                                      </p:cBhvr>
                                      <p:tavLst>
                                        <p:tav tm="0">
                                          <p:val>
                                            <p:fltVal val="0"/>
                                          </p:val>
                                        </p:tav>
                                        <p:tav tm="100000">
                                          <p:val>
                                            <p:strVal val="#ppt_h"/>
                                          </p:val>
                                        </p:tav>
                                      </p:tavLst>
                                    </p:anim>
                                    <p:anim calcmode="lin" valueType="num">
                                      <p:cBhvr>
                                        <p:cTn id="155" dur="2000" fill="hold"/>
                                        <p:tgtEl>
                                          <p:spTgt spid="28"/>
                                        </p:tgtEl>
                                        <p:attrNameLst>
                                          <p:attrName>ppt_x</p:attrName>
                                        </p:attrNameLst>
                                      </p:cBhvr>
                                      <p:tavLst>
                                        <p:tav tm="0">
                                          <p:val>
                                            <p:fltVal val="0.5"/>
                                          </p:val>
                                        </p:tav>
                                        <p:tav tm="100000">
                                          <p:val>
                                            <p:strVal val="#ppt_x"/>
                                          </p:val>
                                        </p:tav>
                                      </p:tavLst>
                                    </p:anim>
                                    <p:anim calcmode="lin" valueType="num">
                                      <p:cBhvr>
                                        <p:cTn id="156" dur="2000" fill="hold"/>
                                        <p:tgtEl>
                                          <p:spTgt spid="28"/>
                                        </p:tgtEl>
                                        <p:attrNameLst>
                                          <p:attrName>ppt_y</p:attrName>
                                        </p:attrNameLst>
                                      </p:cBhvr>
                                      <p:tavLst>
                                        <p:tav tm="0">
                                          <p:val>
                                            <p:fltVal val="0.5"/>
                                          </p:val>
                                        </p:tav>
                                        <p:tav tm="100000">
                                          <p:val>
                                            <p:strVal val="#ppt_y"/>
                                          </p:val>
                                        </p:tav>
                                      </p:tavLst>
                                    </p:anim>
                                  </p:childTnLst>
                                </p:cTn>
                              </p:par>
                              <p:par>
                                <p:cTn id="157" presetID="23" presetClass="entr" presetSubtype="528" fill="hold" grpId="0" nodeType="withEffect">
                                  <p:stCondLst>
                                    <p:cond delay="0"/>
                                  </p:stCondLst>
                                  <p:childTnLst>
                                    <p:set>
                                      <p:cBhvr>
                                        <p:cTn id="158" dur="1" fill="hold">
                                          <p:stCondLst>
                                            <p:cond delay="0"/>
                                          </p:stCondLst>
                                        </p:cTn>
                                        <p:tgtEl>
                                          <p:spTgt spid="29"/>
                                        </p:tgtEl>
                                        <p:attrNameLst>
                                          <p:attrName>style.visibility</p:attrName>
                                        </p:attrNameLst>
                                      </p:cBhvr>
                                      <p:to>
                                        <p:strVal val="visible"/>
                                      </p:to>
                                    </p:set>
                                    <p:anim calcmode="lin" valueType="num">
                                      <p:cBhvr>
                                        <p:cTn id="159" dur="2000" fill="hold"/>
                                        <p:tgtEl>
                                          <p:spTgt spid="29"/>
                                        </p:tgtEl>
                                        <p:attrNameLst>
                                          <p:attrName>ppt_w</p:attrName>
                                        </p:attrNameLst>
                                      </p:cBhvr>
                                      <p:tavLst>
                                        <p:tav tm="0">
                                          <p:val>
                                            <p:fltVal val="0"/>
                                          </p:val>
                                        </p:tav>
                                        <p:tav tm="100000">
                                          <p:val>
                                            <p:strVal val="#ppt_w"/>
                                          </p:val>
                                        </p:tav>
                                      </p:tavLst>
                                    </p:anim>
                                    <p:anim calcmode="lin" valueType="num">
                                      <p:cBhvr>
                                        <p:cTn id="160" dur="2000" fill="hold"/>
                                        <p:tgtEl>
                                          <p:spTgt spid="29"/>
                                        </p:tgtEl>
                                        <p:attrNameLst>
                                          <p:attrName>ppt_h</p:attrName>
                                        </p:attrNameLst>
                                      </p:cBhvr>
                                      <p:tavLst>
                                        <p:tav tm="0">
                                          <p:val>
                                            <p:fltVal val="0"/>
                                          </p:val>
                                        </p:tav>
                                        <p:tav tm="100000">
                                          <p:val>
                                            <p:strVal val="#ppt_h"/>
                                          </p:val>
                                        </p:tav>
                                      </p:tavLst>
                                    </p:anim>
                                    <p:anim calcmode="lin" valueType="num">
                                      <p:cBhvr>
                                        <p:cTn id="161" dur="2000" fill="hold"/>
                                        <p:tgtEl>
                                          <p:spTgt spid="29"/>
                                        </p:tgtEl>
                                        <p:attrNameLst>
                                          <p:attrName>ppt_x</p:attrName>
                                        </p:attrNameLst>
                                      </p:cBhvr>
                                      <p:tavLst>
                                        <p:tav tm="0">
                                          <p:val>
                                            <p:fltVal val="0.5"/>
                                          </p:val>
                                        </p:tav>
                                        <p:tav tm="100000">
                                          <p:val>
                                            <p:strVal val="#ppt_x"/>
                                          </p:val>
                                        </p:tav>
                                      </p:tavLst>
                                    </p:anim>
                                    <p:anim calcmode="lin" valueType="num">
                                      <p:cBhvr>
                                        <p:cTn id="162" dur="2000" fill="hold"/>
                                        <p:tgtEl>
                                          <p:spTgt spid="29"/>
                                        </p:tgtEl>
                                        <p:attrNameLst>
                                          <p:attrName>ppt_y</p:attrName>
                                        </p:attrNameLst>
                                      </p:cBhvr>
                                      <p:tavLst>
                                        <p:tav tm="0">
                                          <p:val>
                                            <p:fltVal val="0.5"/>
                                          </p:val>
                                        </p:tav>
                                        <p:tav tm="100000">
                                          <p:val>
                                            <p:strVal val="#ppt_y"/>
                                          </p:val>
                                        </p:tav>
                                      </p:tavLst>
                                    </p:anim>
                                  </p:childTnLst>
                                </p:cTn>
                              </p:par>
                              <p:par>
                                <p:cTn id="163" presetID="23" presetClass="entr" presetSubtype="528" fill="hold" grpId="0" nodeType="withEffect">
                                  <p:stCondLst>
                                    <p:cond delay="0"/>
                                  </p:stCondLst>
                                  <p:childTnLst>
                                    <p:set>
                                      <p:cBhvr>
                                        <p:cTn id="164" dur="1" fill="hold">
                                          <p:stCondLst>
                                            <p:cond delay="0"/>
                                          </p:stCondLst>
                                        </p:cTn>
                                        <p:tgtEl>
                                          <p:spTgt spid="30"/>
                                        </p:tgtEl>
                                        <p:attrNameLst>
                                          <p:attrName>style.visibility</p:attrName>
                                        </p:attrNameLst>
                                      </p:cBhvr>
                                      <p:to>
                                        <p:strVal val="visible"/>
                                      </p:to>
                                    </p:set>
                                    <p:anim calcmode="lin" valueType="num">
                                      <p:cBhvr>
                                        <p:cTn id="165" dur="2000" fill="hold"/>
                                        <p:tgtEl>
                                          <p:spTgt spid="30"/>
                                        </p:tgtEl>
                                        <p:attrNameLst>
                                          <p:attrName>ppt_w</p:attrName>
                                        </p:attrNameLst>
                                      </p:cBhvr>
                                      <p:tavLst>
                                        <p:tav tm="0">
                                          <p:val>
                                            <p:fltVal val="0"/>
                                          </p:val>
                                        </p:tav>
                                        <p:tav tm="100000">
                                          <p:val>
                                            <p:strVal val="#ppt_w"/>
                                          </p:val>
                                        </p:tav>
                                      </p:tavLst>
                                    </p:anim>
                                    <p:anim calcmode="lin" valueType="num">
                                      <p:cBhvr>
                                        <p:cTn id="166" dur="2000" fill="hold"/>
                                        <p:tgtEl>
                                          <p:spTgt spid="30"/>
                                        </p:tgtEl>
                                        <p:attrNameLst>
                                          <p:attrName>ppt_h</p:attrName>
                                        </p:attrNameLst>
                                      </p:cBhvr>
                                      <p:tavLst>
                                        <p:tav tm="0">
                                          <p:val>
                                            <p:fltVal val="0"/>
                                          </p:val>
                                        </p:tav>
                                        <p:tav tm="100000">
                                          <p:val>
                                            <p:strVal val="#ppt_h"/>
                                          </p:val>
                                        </p:tav>
                                      </p:tavLst>
                                    </p:anim>
                                    <p:anim calcmode="lin" valueType="num">
                                      <p:cBhvr>
                                        <p:cTn id="167" dur="2000" fill="hold"/>
                                        <p:tgtEl>
                                          <p:spTgt spid="30"/>
                                        </p:tgtEl>
                                        <p:attrNameLst>
                                          <p:attrName>ppt_x</p:attrName>
                                        </p:attrNameLst>
                                      </p:cBhvr>
                                      <p:tavLst>
                                        <p:tav tm="0">
                                          <p:val>
                                            <p:fltVal val="0.5"/>
                                          </p:val>
                                        </p:tav>
                                        <p:tav tm="100000">
                                          <p:val>
                                            <p:strVal val="#ppt_x"/>
                                          </p:val>
                                        </p:tav>
                                      </p:tavLst>
                                    </p:anim>
                                    <p:anim calcmode="lin" valueType="num">
                                      <p:cBhvr>
                                        <p:cTn id="168" dur="2000" fill="hold"/>
                                        <p:tgtEl>
                                          <p:spTgt spid="30"/>
                                        </p:tgtEl>
                                        <p:attrNameLst>
                                          <p:attrName>ppt_y</p:attrName>
                                        </p:attrNameLst>
                                      </p:cBhvr>
                                      <p:tavLst>
                                        <p:tav tm="0">
                                          <p:val>
                                            <p:fltVal val="0.5"/>
                                          </p:val>
                                        </p:tav>
                                        <p:tav tm="100000">
                                          <p:val>
                                            <p:strVal val="#ppt_y"/>
                                          </p:val>
                                        </p:tav>
                                      </p:tavLst>
                                    </p:anim>
                                  </p:childTnLst>
                                </p:cTn>
                              </p:par>
                              <p:par>
                                <p:cTn id="169" presetID="23" presetClass="entr" presetSubtype="528" fill="hold" grpId="0" nodeType="withEffect">
                                  <p:stCondLst>
                                    <p:cond delay="0"/>
                                  </p:stCondLst>
                                  <p:childTnLst>
                                    <p:set>
                                      <p:cBhvr>
                                        <p:cTn id="170" dur="1" fill="hold">
                                          <p:stCondLst>
                                            <p:cond delay="0"/>
                                          </p:stCondLst>
                                        </p:cTn>
                                        <p:tgtEl>
                                          <p:spTgt spid="31"/>
                                        </p:tgtEl>
                                        <p:attrNameLst>
                                          <p:attrName>style.visibility</p:attrName>
                                        </p:attrNameLst>
                                      </p:cBhvr>
                                      <p:to>
                                        <p:strVal val="visible"/>
                                      </p:to>
                                    </p:set>
                                    <p:anim calcmode="lin" valueType="num">
                                      <p:cBhvr>
                                        <p:cTn id="171" dur="2000" fill="hold"/>
                                        <p:tgtEl>
                                          <p:spTgt spid="31"/>
                                        </p:tgtEl>
                                        <p:attrNameLst>
                                          <p:attrName>ppt_w</p:attrName>
                                        </p:attrNameLst>
                                      </p:cBhvr>
                                      <p:tavLst>
                                        <p:tav tm="0">
                                          <p:val>
                                            <p:fltVal val="0"/>
                                          </p:val>
                                        </p:tav>
                                        <p:tav tm="100000">
                                          <p:val>
                                            <p:strVal val="#ppt_w"/>
                                          </p:val>
                                        </p:tav>
                                      </p:tavLst>
                                    </p:anim>
                                    <p:anim calcmode="lin" valueType="num">
                                      <p:cBhvr>
                                        <p:cTn id="172" dur="2000" fill="hold"/>
                                        <p:tgtEl>
                                          <p:spTgt spid="31"/>
                                        </p:tgtEl>
                                        <p:attrNameLst>
                                          <p:attrName>ppt_h</p:attrName>
                                        </p:attrNameLst>
                                      </p:cBhvr>
                                      <p:tavLst>
                                        <p:tav tm="0">
                                          <p:val>
                                            <p:fltVal val="0"/>
                                          </p:val>
                                        </p:tav>
                                        <p:tav tm="100000">
                                          <p:val>
                                            <p:strVal val="#ppt_h"/>
                                          </p:val>
                                        </p:tav>
                                      </p:tavLst>
                                    </p:anim>
                                    <p:anim calcmode="lin" valueType="num">
                                      <p:cBhvr>
                                        <p:cTn id="173" dur="2000" fill="hold"/>
                                        <p:tgtEl>
                                          <p:spTgt spid="31"/>
                                        </p:tgtEl>
                                        <p:attrNameLst>
                                          <p:attrName>ppt_x</p:attrName>
                                        </p:attrNameLst>
                                      </p:cBhvr>
                                      <p:tavLst>
                                        <p:tav tm="0">
                                          <p:val>
                                            <p:fltVal val="0.5"/>
                                          </p:val>
                                        </p:tav>
                                        <p:tav tm="100000">
                                          <p:val>
                                            <p:strVal val="#ppt_x"/>
                                          </p:val>
                                        </p:tav>
                                      </p:tavLst>
                                    </p:anim>
                                    <p:anim calcmode="lin" valueType="num">
                                      <p:cBhvr>
                                        <p:cTn id="174" dur="2000" fill="hold"/>
                                        <p:tgtEl>
                                          <p:spTgt spid="31"/>
                                        </p:tgtEl>
                                        <p:attrNameLst>
                                          <p:attrName>ppt_y</p:attrName>
                                        </p:attrNameLst>
                                      </p:cBhvr>
                                      <p:tavLst>
                                        <p:tav tm="0">
                                          <p:val>
                                            <p:fltVal val="0.5"/>
                                          </p:val>
                                        </p:tav>
                                        <p:tav tm="100000">
                                          <p:val>
                                            <p:strVal val="#ppt_y"/>
                                          </p:val>
                                        </p:tav>
                                      </p:tavLst>
                                    </p:anim>
                                  </p:childTnLst>
                                </p:cTn>
                              </p:par>
                              <p:par>
                                <p:cTn id="175" presetID="23" presetClass="entr" presetSubtype="528" fill="hold" grpId="0" nodeType="withEffect">
                                  <p:stCondLst>
                                    <p:cond delay="0"/>
                                  </p:stCondLst>
                                  <p:childTnLst>
                                    <p:set>
                                      <p:cBhvr>
                                        <p:cTn id="176" dur="1" fill="hold">
                                          <p:stCondLst>
                                            <p:cond delay="0"/>
                                          </p:stCondLst>
                                        </p:cTn>
                                        <p:tgtEl>
                                          <p:spTgt spid="32"/>
                                        </p:tgtEl>
                                        <p:attrNameLst>
                                          <p:attrName>style.visibility</p:attrName>
                                        </p:attrNameLst>
                                      </p:cBhvr>
                                      <p:to>
                                        <p:strVal val="visible"/>
                                      </p:to>
                                    </p:set>
                                    <p:anim calcmode="lin" valueType="num">
                                      <p:cBhvr>
                                        <p:cTn id="177" dur="2000" fill="hold"/>
                                        <p:tgtEl>
                                          <p:spTgt spid="32"/>
                                        </p:tgtEl>
                                        <p:attrNameLst>
                                          <p:attrName>ppt_w</p:attrName>
                                        </p:attrNameLst>
                                      </p:cBhvr>
                                      <p:tavLst>
                                        <p:tav tm="0">
                                          <p:val>
                                            <p:fltVal val="0"/>
                                          </p:val>
                                        </p:tav>
                                        <p:tav tm="100000">
                                          <p:val>
                                            <p:strVal val="#ppt_w"/>
                                          </p:val>
                                        </p:tav>
                                      </p:tavLst>
                                    </p:anim>
                                    <p:anim calcmode="lin" valueType="num">
                                      <p:cBhvr>
                                        <p:cTn id="178" dur="2000" fill="hold"/>
                                        <p:tgtEl>
                                          <p:spTgt spid="32"/>
                                        </p:tgtEl>
                                        <p:attrNameLst>
                                          <p:attrName>ppt_h</p:attrName>
                                        </p:attrNameLst>
                                      </p:cBhvr>
                                      <p:tavLst>
                                        <p:tav tm="0">
                                          <p:val>
                                            <p:fltVal val="0"/>
                                          </p:val>
                                        </p:tav>
                                        <p:tav tm="100000">
                                          <p:val>
                                            <p:strVal val="#ppt_h"/>
                                          </p:val>
                                        </p:tav>
                                      </p:tavLst>
                                    </p:anim>
                                    <p:anim calcmode="lin" valueType="num">
                                      <p:cBhvr>
                                        <p:cTn id="179" dur="2000" fill="hold"/>
                                        <p:tgtEl>
                                          <p:spTgt spid="32"/>
                                        </p:tgtEl>
                                        <p:attrNameLst>
                                          <p:attrName>ppt_x</p:attrName>
                                        </p:attrNameLst>
                                      </p:cBhvr>
                                      <p:tavLst>
                                        <p:tav tm="0">
                                          <p:val>
                                            <p:fltVal val="0.5"/>
                                          </p:val>
                                        </p:tav>
                                        <p:tav tm="100000">
                                          <p:val>
                                            <p:strVal val="#ppt_x"/>
                                          </p:val>
                                        </p:tav>
                                      </p:tavLst>
                                    </p:anim>
                                    <p:anim calcmode="lin" valueType="num">
                                      <p:cBhvr>
                                        <p:cTn id="180" dur="2000" fill="hold"/>
                                        <p:tgtEl>
                                          <p:spTgt spid="32"/>
                                        </p:tgtEl>
                                        <p:attrNameLst>
                                          <p:attrName>ppt_y</p:attrName>
                                        </p:attrNameLst>
                                      </p:cBhvr>
                                      <p:tavLst>
                                        <p:tav tm="0">
                                          <p:val>
                                            <p:fltVal val="0.5"/>
                                          </p:val>
                                        </p:tav>
                                        <p:tav tm="100000">
                                          <p:val>
                                            <p:strVal val="#ppt_y"/>
                                          </p:val>
                                        </p:tav>
                                      </p:tavLst>
                                    </p:anim>
                                  </p:childTnLst>
                                </p:cTn>
                              </p:par>
                              <p:par>
                                <p:cTn id="181" presetID="23" presetClass="entr" presetSubtype="528" fill="hold" grpId="0" nodeType="withEffect">
                                  <p:stCondLst>
                                    <p:cond delay="0"/>
                                  </p:stCondLst>
                                  <p:childTnLst>
                                    <p:set>
                                      <p:cBhvr>
                                        <p:cTn id="182" dur="1" fill="hold">
                                          <p:stCondLst>
                                            <p:cond delay="0"/>
                                          </p:stCondLst>
                                        </p:cTn>
                                        <p:tgtEl>
                                          <p:spTgt spid="33"/>
                                        </p:tgtEl>
                                        <p:attrNameLst>
                                          <p:attrName>style.visibility</p:attrName>
                                        </p:attrNameLst>
                                      </p:cBhvr>
                                      <p:to>
                                        <p:strVal val="visible"/>
                                      </p:to>
                                    </p:set>
                                    <p:anim calcmode="lin" valueType="num">
                                      <p:cBhvr>
                                        <p:cTn id="183" dur="2000" fill="hold"/>
                                        <p:tgtEl>
                                          <p:spTgt spid="33"/>
                                        </p:tgtEl>
                                        <p:attrNameLst>
                                          <p:attrName>ppt_w</p:attrName>
                                        </p:attrNameLst>
                                      </p:cBhvr>
                                      <p:tavLst>
                                        <p:tav tm="0">
                                          <p:val>
                                            <p:fltVal val="0"/>
                                          </p:val>
                                        </p:tav>
                                        <p:tav tm="100000">
                                          <p:val>
                                            <p:strVal val="#ppt_w"/>
                                          </p:val>
                                        </p:tav>
                                      </p:tavLst>
                                    </p:anim>
                                    <p:anim calcmode="lin" valueType="num">
                                      <p:cBhvr>
                                        <p:cTn id="184" dur="2000" fill="hold"/>
                                        <p:tgtEl>
                                          <p:spTgt spid="33"/>
                                        </p:tgtEl>
                                        <p:attrNameLst>
                                          <p:attrName>ppt_h</p:attrName>
                                        </p:attrNameLst>
                                      </p:cBhvr>
                                      <p:tavLst>
                                        <p:tav tm="0">
                                          <p:val>
                                            <p:fltVal val="0"/>
                                          </p:val>
                                        </p:tav>
                                        <p:tav tm="100000">
                                          <p:val>
                                            <p:strVal val="#ppt_h"/>
                                          </p:val>
                                        </p:tav>
                                      </p:tavLst>
                                    </p:anim>
                                    <p:anim calcmode="lin" valueType="num">
                                      <p:cBhvr>
                                        <p:cTn id="185" dur="2000" fill="hold"/>
                                        <p:tgtEl>
                                          <p:spTgt spid="33"/>
                                        </p:tgtEl>
                                        <p:attrNameLst>
                                          <p:attrName>ppt_x</p:attrName>
                                        </p:attrNameLst>
                                      </p:cBhvr>
                                      <p:tavLst>
                                        <p:tav tm="0">
                                          <p:val>
                                            <p:fltVal val="0.5"/>
                                          </p:val>
                                        </p:tav>
                                        <p:tav tm="100000">
                                          <p:val>
                                            <p:strVal val="#ppt_x"/>
                                          </p:val>
                                        </p:tav>
                                      </p:tavLst>
                                    </p:anim>
                                    <p:anim calcmode="lin" valueType="num">
                                      <p:cBhvr>
                                        <p:cTn id="186" dur="2000" fill="hold"/>
                                        <p:tgtEl>
                                          <p:spTgt spid="33"/>
                                        </p:tgtEl>
                                        <p:attrNameLst>
                                          <p:attrName>ppt_y</p:attrName>
                                        </p:attrNameLst>
                                      </p:cBhvr>
                                      <p:tavLst>
                                        <p:tav tm="0">
                                          <p:val>
                                            <p:fltVal val="0.5"/>
                                          </p:val>
                                        </p:tav>
                                        <p:tav tm="100000">
                                          <p:val>
                                            <p:strVal val="#ppt_y"/>
                                          </p:val>
                                        </p:tav>
                                      </p:tavLst>
                                    </p:anim>
                                  </p:childTnLst>
                                </p:cTn>
                              </p:par>
                              <p:par>
                                <p:cTn id="187" presetID="23" presetClass="entr" presetSubtype="528" fill="hold" grpId="0" nodeType="withEffect">
                                  <p:stCondLst>
                                    <p:cond delay="0"/>
                                  </p:stCondLst>
                                  <p:childTnLst>
                                    <p:set>
                                      <p:cBhvr>
                                        <p:cTn id="188" dur="1" fill="hold">
                                          <p:stCondLst>
                                            <p:cond delay="0"/>
                                          </p:stCondLst>
                                        </p:cTn>
                                        <p:tgtEl>
                                          <p:spTgt spid="34"/>
                                        </p:tgtEl>
                                        <p:attrNameLst>
                                          <p:attrName>style.visibility</p:attrName>
                                        </p:attrNameLst>
                                      </p:cBhvr>
                                      <p:to>
                                        <p:strVal val="visible"/>
                                      </p:to>
                                    </p:set>
                                    <p:anim calcmode="lin" valueType="num">
                                      <p:cBhvr>
                                        <p:cTn id="189" dur="2000" fill="hold"/>
                                        <p:tgtEl>
                                          <p:spTgt spid="34"/>
                                        </p:tgtEl>
                                        <p:attrNameLst>
                                          <p:attrName>ppt_w</p:attrName>
                                        </p:attrNameLst>
                                      </p:cBhvr>
                                      <p:tavLst>
                                        <p:tav tm="0">
                                          <p:val>
                                            <p:fltVal val="0"/>
                                          </p:val>
                                        </p:tav>
                                        <p:tav tm="100000">
                                          <p:val>
                                            <p:strVal val="#ppt_w"/>
                                          </p:val>
                                        </p:tav>
                                      </p:tavLst>
                                    </p:anim>
                                    <p:anim calcmode="lin" valueType="num">
                                      <p:cBhvr>
                                        <p:cTn id="190" dur="2000" fill="hold"/>
                                        <p:tgtEl>
                                          <p:spTgt spid="34"/>
                                        </p:tgtEl>
                                        <p:attrNameLst>
                                          <p:attrName>ppt_h</p:attrName>
                                        </p:attrNameLst>
                                      </p:cBhvr>
                                      <p:tavLst>
                                        <p:tav tm="0">
                                          <p:val>
                                            <p:fltVal val="0"/>
                                          </p:val>
                                        </p:tav>
                                        <p:tav tm="100000">
                                          <p:val>
                                            <p:strVal val="#ppt_h"/>
                                          </p:val>
                                        </p:tav>
                                      </p:tavLst>
                                    </p:anim>
                                    <p:anim calcmode="lin" valueType="num">
                                      <p:cBhvr>
                                        <p:cTn id="191" dur="2000" fill="hold"/>
                                        <p:tgtEl>
                                          <p:spTgt spid="34"/>
                                        </p:tgtEl>
                                        <p:attrNameLst>
                                          <p:attrName>ppt_x</p:attrName>
                                        </p:attrNameLst>
                                      </p:cBhvr>
                                      <p:tavLst>
                                        <p:tav tm="0">
                                          <p:val>
                                            <p:fltVal val="0.5"/>
                                          </p:val>
                                        </p:tav>
                                        <p:tav tm="100000">
                                          <p:val>
                                            <p:strVal val="#ppt_x"/>
                                          </p:val>
                                        </p:tav>
                                      </p:tavLst>
                                    </p:anim>
                                    <p:anim calcmode="lin" valueType="num">
                                      <p:cBhvr>
                                        <p:cTn id="192" dur="2000" fill="hold"/>
                                        <p:tgtEl>
                                          <p:spTgt spid="34"/>
                                        </p:tgtEl>
                                        <p:attrNameLst>
                                          <p:attrName>ppt_y</p:attrName>
                                        </p:attrNameLst>
                                      </p:cBhvr>
                                      <p:tavLst>
                                        <p:tav tm="0">
                                          <p:val>
                                            <p:fltVal val="0.5"/>
                                          </p:val>
                                        </p:tav>
                                        <p:tav tm="100000">
                                          <p:val>
                                            <p:strVal val="#ppt_y"/>
                                          </p:val>
                                        </p:tav>
                                      </p:tavLst>
                                    </p:anim>
                                  </p:childTnLst>
                                </p:cTn>
                              </p:par>
                              <p:par>
                                <p:cTn id="193" presetID="23" presetClass="entr" presetSubtype="528" fill="hold" grpId="0" nodeType="withEffect">
                                  <p:stCondLst>
                                    <p:cond delay="0"/>
                                  </p:stCondLst>
                                  <p:childTnLst>
                                    <p:set>
                                      <p:cBhvr>
                                        <p:cTn id="194" dur="1" fill="hold">
                                          <p:stCondLst>
                                            <p:cond delay="0"/>
                                          </p:stCondLst>
                                        </p:cTn>
                                        <p:tgtEl>
                                          <p:spTgt spid="35"/>
                                        </p:tgtEl>
                                        <p:attrNameLst>
                                          <p:attrName>style.visibility</p:attrName>
                                        </p:attrNameLst>
                                      </p:cBhvr>
                                      <p:to>
                                        <p:strVal val="visible"/>
                                      </p:to>
                                    </p:set>
                                    <p:anim calcmode="lin" valueType="num">
                                      <p:cBhvr>
                                        <p:cTn id="195" dur="2000" fill="hold"/>
                                        <p:tgtEl>
                                          <p:spTgt spid="35"/>
                                        </p:tgtEl>
                                        <p:attrNameLst>
                                          <p:attrName>ppt_w</p:attrName>
                                        </p:attrNameLst>
                                      </p:cBhvr>
                                      <p:tavLst>
                                        <p:tav tm="0">
                                          <p:val>
                                            <p:fltVal val="0"/>
                                          </p:val>
                                        </p:tav>
                                        <p:tav tm="100000">
                                          <p:val>
                                            <p:strVal val="#ppt_w"/>
                                          </p:val>
                                        </p:tav>
                                      </p:tavLst>
                                    </p:anim>
                                    <p:anim calcmode="lin" valueType="num">
                                      <p:cBhvr>
                                        <p:cTn id="196" dur="2000" fill="hold"/>
                                        <p:tgtEl>
                                          <p:spTgt spid="35"/>
                                        </p:tgtEl>
                                        <p:attrNameLst>
                                          <p:attrName>ppt_h</p:attrName>
                                        </p:attrNameLst>
                                      </p:cBhvr>
                                      <p:tavLst>
                                        <p:tav tm="0">
                                          <p:val>
                                            <p:fltVal val="0"/>
                                          </p:val>
                                        </p:tav>
                                        <p:tav tm="100000">
                                          <p:val>
                                            <p:strVal val="#ppt_h"/>
                                          </p:val>
                                        </p:tav>
                                      </p:tavLst>
                                    </p:anim>
                                    <p:anim calcmode="lin" valueType="num">
                                      <p:cBhvr>
                                        <p:cTn id="197" dur="2000" fill="hold"/>
                                        <p:tgtEl>
                                          <p:spTgt spid="35"/>
                                        </p:tgtEl>
                                        <p:attrNameLst>
                                          <p:attrName>ppt_x</p:attrName>
                                        </p:attrNameLst>
                                      </p:cBhvr>
                                      <p:tavLst>
                                        <p:tav tm="0">
                                          <p:val>
                                            <p:fltVal val="0.5"/>
                                          </p:val>
                                        </p:tav>
                                        <p:tav tm="100000">
                                          <p:val>
                                            <p:strVal val="#ppt_x"/>
                                          </p:val>
                                        </p:tav>
                                      </p:tavLst>
                                    </p:anim>
                                    <p:anim calcmode="lin" valueType="num">
                                      <p:cBhvr>
                                        <p:cTn id="198" dur="2000" fill="hold"/>
                                        <p:tgtEl>
                                          <p:spTgt spid="35"/>
                                        </p:tgtEl>
                                        <p:attrNameLst>
                                          <p:attrName>ppt_y</p:attrName>
                                        </p:attrNameLst>
                                      </p:cBhvr>
                                      <p:tavLst>
                                        <p:tav tm="0">
                                          <p:val>
                                            <p:fltVal val="0.5"/>
                                          </p:val>
                                        </p:tav>
                                        <p:tav tm="100000">
                                          <p:val>
                                            <p:strVal val="#ppt_y"/>
                                          </p:val>
                                        </p:tav>
                                      </p:tavLst>
                                    </p:anim>
                                  </p:childTnLst>
                                </p:cTn>
                              </p:par>
                              <p:par>
                                <p:cTn id="199" presetID="23" presetClass="entr" presetSubtype="528" fill="hold" grpId="0" nodeType="withEffect">
                                  <p:stCondLst>
                                    <p:cond delay="0"/>
                                  </p:stCondLst>
                                  <p:childTnLst>
                                    <p:set>
                                      <p:cBhvr>
                                        <p:cTn id="200" dur="1" fill="hold">
                                          <p:stCondLst>
                                            <p:cond delay="0"/>
                                          </p:stCondLst>
                                        </p:cTn>
                                        <p:tgtEl>
                                          <p:spTgt spid="36"/>
                                        </p:tgtEl>
                                        <p:attrNameLst>
                                          <p:attrName>style.visibility</p:attrName>
                                        </p:attrNameLst>
                                      </p:cBhvr>
                                      <p:to>
                                        <p:strVal val="visible"/>
                                      </p:to>
                                    </p:set>
                                    <p:anim calcmode="lin" valueType="num">
                                      <p:cBhvr>
                                        <p:cTn id="201" dur="2000" fill="hold"/>
                                        <p:tgtEl>
                                          <p:spTgt spid="36"/>
                                        </p:tgtEl>
                                        <p:attrNameLst>
                                          <p:attrName>ppt_w</p:attrName>
                                        </p:attrNameLst>
                                      </p:cBhvr>
                                      <p:tavLst>
                                        <p:tav tm="0">
                                          <p:val>
                                            <p:fltVal val="0"/>
                                          </p:val>
                                        </p:tav>
                                        <p:tav tm="100000">
                                          <p:val>
                                            <p:strVal val="#ppt_w"/>
                                          </p:val>
                                        </p:tav>
                                      </p:tavLst>
                                    </p:anim>
                                    <p:anim calcmode="lin" valueType="num">
                                      <p:cBhvr>
                                        <p:cTn id="202" dur="2000" fill="hold"/>
                                        <p:tgtEl>
                                          <p:spTgt spid="36"/>
                                        </p:tgtEl>
                                        <p:attrNameLst>
                                          <p:attrName>ppt_h</p:attrName>
                                        </p:attrNameLst>
                                      </p:cBhvr>
                                      <p:tavLst>
                                        <p:tav tm="0">
                                          <p:val>
                                            <p:fltVal val="0"/>
                                          </p:val>
                                        </p:tav>
                                        <p:tav tm="100000">
                                          <p:val>
                                            <p:strVal val="#ppt_h"/>
                                          </p:val>
                                        </p:tav>
                                      </p:tavLst>
                                    </p:anim>
                                    <p:anim calcmode="lin" valueType="num">
                                      <p:cBhvr>
                                        <p:cTn id="203" dur="2000" fill="hold"/>
                                        <p:tgtEl>
                                          <p:spTgt spid="36"/>
                                        </p:tgtEl>
                                        <p:attrNameLst>
                                          <p:attrName>ppt_x</p:attrName>
                                        </p:attrNameLst>
                                      </p:cBhvr>
                                      <p:tavLst>
                                        <p:tav tm="0">
                                          <p:val>
                                            <p:fltVal val="0.5"/>
                                          </p:val>
                                        </p:tav>
                                        <p:tav tm="100000">
                                          <p:val>
                                            <p:strVal val="#ppt_x"/>
                                          </p:val>
                                        </p:tav>
                                      </p:tavLst>
                                    </p:anim>
                                    <p:anim calcmode="lin" valueType="num">
                                      <p:cBhvr>
                                        <p:cTn id="204" dur="2000" fill="hold"/>
                                        <p:tgtEl>
                                          <p:spTgt spid="36"/>
                                        </p:tgtEl>
                                        <p:attrNameLst>
                                          <p:attrName>ppt_y</p:attrName>
                                        </p:attrNameLst>
                                      </p:cBhvr>
                                      <p:tavLst>
                                        <p:tav tm="0">
                                          <p:val>
                                            <p:fltVal val="0.5"/>
                                          </p:val>
                                        </p:tav>
                                        <p:tav tm="100000">
                                          <p:val>
                                            <p:strVal val="#ppt_y"/>
                                          </p:val>
                                        </p:tav>
                                      </p:tavLst>
                                    </p:anim>
                                  </p:childTnLst>
                                </p:cTn>
                              </p:par>
                              <p:par>
                                <p:cTn id="205" presetID="8" presetClass="emph" presetSubtype="0" fill="hold" grpId="1" nodeType="withEffect">
                                  <p:stCondLst>
                                    <p:cond delay="0"/>
                                  </p:stCondLst>
                                  <p:childTnLst>
                                    <p:animRot by="21600000">
                                      <p:cBhvr>
                                        <p:cTn id="206" dur="2000" fill="hold"/>
                                        <p:tgtEl>
                                          <p:spTgt spid="4"/>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5"/>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6"/>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7"/>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8"/>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1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1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1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2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2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2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2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2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2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3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3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3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3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34"/>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35"/>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36"/>
                                        </p:tgtEl>
                                        <p:attrNameLst>
                                          <p:attrName>r</p:attrName>
                                        </p:attrNameLst>
                                      </p:cBhvr>
                                    </p:animRot>
                                  </p:childTnLst>
                                </p:cTn>
                              </p:par>
                            </p:childTnLst>
                          </p:cTn>
                        </p:par>
                        <p:par>
                          <p:cTn id="271" fill="hold">
                            <p:stCondLst>
                              <p:cond delay="2000"/>
                            </p:stCondLst>
                            <p:childTnLst>
                              <p:par>
                                <p:cTn id="272" presetID="23" presetClass="exit" presetSubtype="544" fill="hold" grpId="2" nodeType="afterEffect">
                                  <p:stCondLst>
                                    <p:cond delay="0"/>
                                  </p:stCondLst>
                                  <p:childTnLst>
                                    <p:anim calcmode="lin" valueType="num">
                                      <p:cBhvr>
                                        <p:cTn id="273" dur="2000"/>
                                        <p:tgtEl>
                                          <p:spTgt spid="4"/>
                                        </p:tgtEl>
                                        <p:attrNameLst>
                                          <p:attrName>ppt_w</p:attrName>
                                        </p:attrNameLst>
                                      </p:cBhvr>
                                      <p:tavLst>
                                        <p:tav tm="0">
                                          <p:val>
                                            <p:strVal val="ppt_w"/>
                                          </p:val>
                                        </p:tav>
                                        <p:tav tm="100000">
                                          <p:val>
                                            <p:fltVal val="0"/>
                                          </p:val>
                                        </p:tav>
                                      </p:tavLst>
                                    </p:anim>
                                    <p:anim calcmode="lin" valueType="num">
                                      <p:cBhvr>
                                        <p:cTn id="274" dur="2000"/>
                                        <p:tgtEl>
                                          <p:spTgt spid="4"/>
                                        </p:tgtEl>
                                        <p:attrNameLst>
                                          <p:attrName>ppt_h</p:attrName>
                                        </p:attrNameLst>
                                      </p:cBhvr>
                                      <p:tavLst>
                                        <p:tav tm="0">
                                          <p:val>
                                            <p:strVal val="ppt_h"/>
                                          </p:val>
                                        </p:tav>
                                        <p:tav tm="100000">
                                          <p:val>
                                            <p:fltVal val="0"/>
                                          </p:val>
                                        </p:tav>
                                      </p:tavLst>
                                    </p:anim>
                                    <p:anim calcmode="lin" valueType="num">
                                      <p:cBhvr>
                                        <p:cTn id="275" dur="2000"/>
                                        <p:tgtEl>
                                          <p:spTgt spid="4"/>
                                        </p:tgtEl>
                                        <p:attrNameLst>
                                          <p:attrName>ppt_x</p:attrName>
                                        </p:attrNameLst>
                                      </p:cBhvr>
                                      <p:tavLst>
                                        <p:tav tm="0">
                                          <p:val>
                                            <p:strVal val="ppt_x"/>
                                          </p:val>
                                        </p:tav>
                                        <p:tav tm="100000">
                                          <p:val>
                                            <p:fltVal val="0.5"/>
                                          </p:val>
                                        </p:tav>
                                      </p:tavLst>
                                    </p:anim>
                                    <p:anim calcmode="lin" valueType="num">
                                      <p:cBhvr>
                                        <p:cTn id="276" dur="2000"/>
                                        <p:tgtEl>
                                          <p:spTgt spid="4"/>
                                        </p:tgtEl>
                                        <p:attrNameLst>
                                          <p:attrName>ppt_y</p:attrName>
                                        </p:attrNameLst>
                                      </p:cBhvr>
                                      <p:tavLst>
                                        <p:tav tm="0">
                                          <p:val>
                                            <p:strVal val="ppt_y"/>
                                          </p:val>
                                        </p:tav>
                                        <p:tav tm="100000">
                                          <p:val>
                                            <p:fltVal val="0.5"/>
                                          </p:val>
                                        </p:tav>
                                      </p:tavLst>
                                    </p:anim>
                                    <p:set>
                                      <p:cBhvr>
                                        <p:cTn id="277" dur="1" fill="hold">
                                          <p:stCondLst>
                                            <p:cond delay="1999"/>
                                          </p:stCondLst>
                                        </p:cTn>
                                        <p:tgtEl>
                                          <p:spTgt spid="4"/>
                                        </p:tgtEl>
                                        <p:attrNameLst>
                                          <p:attrName>style.visibility</p:attrName>
                                        </p:attrNameLst>
                                      </p:cBhvr>
                                      <p:to>
                                        <p:strVal val="hidden"/>
                                      </p:to>
                                    </p:set>
                                  </p:childTnLst>
                                </p:cTn>
                              </p:par>
                              <p:par>
                                <p:cTn id="278" presetID="23" presetClass="exit" presetSubtype="544" fill="hold" grpId="2" nodeType="withEffect">
                                  <p:stCondLst>
                                    <p:cond delay="0"/>
                                  </p:stCondLst>
                                  <p:childTnLst>
                                    <p:anim calcmode="lin" valueType="num">
                                      <p:cBhvr>
                                        <p:cTn id="279" dur="2000"/>
                                        <p:tgtEl>
                                          <p:spTgt spid="5"/>
                                        </p:tgtEl>
                                        <p:attrNameLst>
                                          <p:attrName>ppt_w</p:attrName>
                                        </p:attrNameLst>
                                      </p:cBhvr>
                                      <p:tavLst>
                                        <p:tav tm="0">
                                          <p:val>
                                            <p:strVal val="ppt_w"/>
                                          </p:val>
                                        </p:tav>
                                        <p:tav tm="100000">
                                          <p:val>
                                            <p:fltVal val="0"/>
                                          </p:val>
                                        </p:tav>
                                      </p:tavLst>
                                    </p:anim>
                                    <p:anim calcmode="lin" valueType="num">
                                      <p:cBhvr>
                                        <p:cTn id="280" dur="2000"/>
                                        <p:tgtEl>
                                          <p:spTgt spid="5"/>
                                        </p:tgtEl>
                                        <p:attrNameLst>
                                          <p:attrName>ppt_h</p:attrName>
                                        </p:attrNameLst>
                                      </p:cBhvr>
                                      <p:tavLst>
                                        <p:tav tm="0">
                                          <p:val>
                                            <p:strVal val="ppt_h"/>
                                          </p:val>
                                        </p:tav>
                                        <p:tav tm="100000">
                                          <p:val>
                                            <p:fltVal val="0"/>
                                          </p:val>
                                        </p:tav>
                                      </p:tavLst>
                                    </p:anim>
                                    <p:anim calcmode="lin" valueType="num">
                                      <p:cBhvr>
                                        <p:cTn id="281" dur="2000"/>
                                        <p:tgtEl>
                                          <p:spTgt spid="5"/>
                                        </p:tgtEl>
                                        <p:attrNameLst>
                                          <p:attrName>ppt_x</p:attrName>
                                        </p:attrNameLst>
                                      </p:cBhvr>
                                      <p:tavLst>
                                        <p:tav tm="0">
                                          <p:val>
                                            <p:strVal val="ppt_x"/>
                                          </p:val>
                                        </p:tav>
                                        <p:tav tm="100000">
                                          <p:val>
                                            <p:fltVal val="0.5"/>
                                          </p:val>
                                        </p:tav>
                                      </p:tavLst>
                                    </p:anim>
                                    <p:anim calcmode="lin" valueType="num">
                                      <p:cBhvr>
                                        <p:cTn id="282" dur="2000"/>
                                        <p:tgtEl>
                                          <p:spTgt spid="5"/>
                                        </p:tgtEl>
                                        <p:attrNameLst>
                                          <p:attrName>ppt_y</p:attrName>
                                        </p:attrNameLst>
                                      </p:cBhvr>
                                      <p:tavLst>
                                        <p:tav tm="0">
                                          <p:val>
                                            <p:strVal val="ppt_y"/>
                                          </p:val>
                                        </p:tav>
                                        <p:tav tm="100000">
                                          <p:val>
                                            <p:fltVal val="0.5"/>
                                          </p:val>
                                        </p:tav>
                                      </p:tavLst>
                                    </p:anim>
                                    <p:set>
                                      <p:cBhvr>
                                        <p:cTn id="283" dur="1" fill="hold">
                                          <p:stCondLst>
                                            <p:cond delay="1999"/>
                                          </p:stCondLst>
                                        </p:cTn>
                                        <p:tgtEl>
                                          <p:spTgt spid="5"/>
                                        </p:tgtEl>
                                        <p:attrNameLst>
                                          <p:attrName>style.visibility</p:attrName>
                                        </p:attrNameLst>
                                      </p:cBhvr>
                                      <p:to>
                                        <p:strVal val="hidden"/>
                                      </p:to>
                                    </p:set>
                                  </p:childTnLst>
                                </p:cTn>
                              </p:par>
                              <p:par>
                                <p:cTn id="284" presetID="23" presetClass="exit" presetSubtype="544" fill="hold" grpId="2" nodeType="withEffect">
                                  <p:stCondLst>
                                    <p:cond delay="0"/>
                                  </p:stCondLst>
                                  <p:childTnLst>
                                    <p:anim calcmode="lin" valueType="num">
                                      <p:cBhvr>
                                        <p:cTn id="285" dur="2000"/>
                                        <p:tgtEl>
                                          <p:spTgt spid="6"/>
                                        </p:tgtEl>
                                        <p:attrNameLst>
                                          <p:attrName>ppt_w</p:attrName>
                                        </p:attrNameLst>
                                      </p:cBhvr>
                                      <p:tavLst>
                                        <p:tav tm="0">
                                          <p:val>
                                            <p:strVal val="ppt_w"/>
                                          </p:val>
                                        </p:tav>
                                        <p:tav tm="100000">
                                          <p:val>
                                            <p:fltVal val="0"/>
                                          </p:val>
                                        </p:tav>
                                      </p:tavLst>
                                    </p:anim>
                                    <p:anim calcmode="lin" valueType="num">
                                      <p:cBhvr>
                                        <p:cTn id="286" dur="2000"/>
                                        <p:tgtEl>
                                          <p:spTgt spid="6"/>
                                        </p:tgtEl>
                                        <p:attrNameLst>
                                          <p:attrName>ppt_h</p:attrName>
                                        </p:attrNameLst>
                                      </p:cBhvr>
                                      <p:tavLst>
                                        <p:tav tm="0">
                                          <p:val>
                                            <p:strVal val="ppt_h"/>
                                          </p:val>
                                        </p:tav>
                                        <p:tav tm="100000">
                                          <p:val>
                                            <p:fltVal val="0"/>
                                          </p:val>
                                        </p:tav>
                                      </p:tavLst>
                                    </p:anim>
                                    <p:anim calcmode="lin" valueType="num">
                                      <p:cBhvr>
                                        <p:cTn id="287" dur="2000"/>
                                        <p:tgtEl>
                                          <p:spTgt spid="6"/>
                                        </p:tgtEl>
                                        <p:attrNameLst>
                                          <p:attrName>ppt_x</p:attrName>
                                        </p:attrNameLst>
                                      </p:cBhvr>
                                      <p:tavLst>
                                        <p:tav tm="0">
                                          <p:val>
                                            <p:strVal val="ppt_x"/>
                                          </p:val>
                                        </p:tav>
                                        <p:tav tm="100000">
                                          <p:val>
                                            <p:fltVal val="0.5"/>
                                          </p:val>
                                        </p:tav>
                                      </p:tavLst>
                                    </p:anim>
                                    <p:anim calcmode="lin" valueType="num">
                                      <p:cBhvr>
                                        <p:cTn id="288" dur="2000"/>
                                        <p:tgtEl>
                                          <p:spTgt spid="6"/>
                                        </p:tgtEl>
                                        <p:attrNameLst>
                                          <p:attrName>ppt_y</p:attrName>
                                        </p:attrNameLst>
                                      </p:cBhvr>
                                      <p:tavLst>
                                        <p:tav tm="0">
                                          <p:val>
                                            <p:strVal val="ppt_y"/>
                                          </p:val>
                                        </p:tav>
                                        <p:tav tm="100000">
                                          <p:val>
                                            <p:fltVal val="0.5"/>
                                          </p:val>
                                        </p:tav>
                                      </p:tavLst>
                                    </p:anim>
                                    <p:set>
                                      <p:cBhvr>
                                        <p:cTn id="289" dur="1" fill="hold">
                                          <p:stCondLst>
                                            <p:cond delay="1999"/>
                                          </p:stCondLst>
                                        </p:cTn>
                                        <p:tgtEl>
                                          <p:spTgt spid="6"/>
                                        </p:tgtEl>
                                        <p:attrNameLst>
                                          <p:attrName>style.visibility</p:attrName>
                                        </p:attrNameLst>
                                      </p:cBhvr>
                                      <p:to>
                                        <p:strVal val="hidden"/>
                                      </p:to>
                                    </p:set>
                                  </p:childTnLst>
                                </p:cTn>
                              </p:par>
                              <p:par>
                                <p:cTn id="290" presetID="23" presetClass="exit" presetSubtype="544" fill="hold" grpId="2" nodeType="withEffect">
                                  <p:stCondLst>
                                    <p:cond delay="0"/>
                                  </p:stCondLst>
                                  <p:childTnLst>
                                    <p:anim calcmode="lin" valueType="num">
                                      <p:cBhvr>
                                        <p:cTn id="291" dur="2000"/>
                                        <p:tgtEl>
                                          <p:spTgt spid="7"/>
                                        </p:tgtEl>
                                        <p:attrNameLst>
                                          <p:attrName>ppt_w</p:attrName>
                                        </p:attrNameLst>
                                      </p:cBhvr>
                                      <p:tavLst>
                                        <p:tav tm="0">
                                          <p:val>
                                            <p:strVal val="ppt_w"/>
                                          </p:val>
                                        </p:tav>
                                        <p:tav tm="100000">
                                          <p:val>
                                            <p:fltVal val="0"/>
                                          </p:val>
                                        </p:tav>
                                      </p:tavLst>
                                    </p:anim>
                                    <p:anim calcmode="lin" valueType="num">
                                      <p:cBhvr>
                                        <p:cTn id="292" dur="2000"/>
                                        <p:tgtEl>
                                          <p:spTgt spid="7"/>
                                        </p:tgtEl>
                                        <p:attrNameLst>
                                          <p:attrName>ppt_h</p:attrName>
                                        </p:attrNameLst>
                                      </p:cBhvr>
                                      <p:tavLst>
                                        <p:tav tm="0">
                                          <p:val>
                                            <p:strVal val="ppt_h"/>
                                          </p:val>
                                        </p:tav>
                                        <p:tav tm="100000">
                                          <p:val>
                                            <p:fltVal val="0"/>
                                          </p:val>
                                        </p:tav>
                                      </p:tavLst>
                                    </p:anim>
                                    <p:anim calcmode="lin" valueType="num">
                                      <p:cBhvr>
                                        <p:cTn id="293" dur="2000"/>
                                        <p:tgtEl>
                                          <p:spTgt spid="7"/>
                                        </p:tgtEl>
                                        <p:attrNameLst>
                                          <p:attrName>ppt_x</p:attrName>
                                        </p:attrNameLst>
                                      </p:cBhvr>
                                      <p:tavLst>
                                        <p:tav tm="0">
                                          <p:val>
                                            <p:strVal val="ppt_x"/>
                                          </p:val>
                                        </p:tav>
                                        <p:tav tm="100000">
                                          <p:val>
                                            <p:fltVal val="0.5"/>
                                          </p:val>
                                        </p:tav>
                                      </p:tavLst>
                                    </p:anim>
                                    <p:anim calcmode="lin" valueType="num">
                                      <p:cBhvr>
                                        <p:cTn id="294" dur="2000"/>
                                        <p:tgtEl>
                                          <p:spTgt spid="7"/>
                                        </p:tgtEl>
                                        <p:attrNameLst>
                                          <p:attrName>ppt_y</p:attrName>
                                        </p:attrNameLst>
                                      </p:cBhvr>
                                      <p:tavLst>
                                        <p:tav tm="0">
                                          <p:val>
                                            <p:strVal val="ppt_y"/>
                                          </p:val>
                                        </p:tav>
                                        <p:tav tm="100000">
                                          <p:val>
                                            <p:fltVal val="0.5"/>
                                          </p:val>
                                        </p:tav>
                                      </p:tavLst>
                                    </p:anim>
                                    <p:set>
                                      <p:cBhvr>
                                        <p:cTn id="295" dur="1" fill="hold">
                                          <p:stCondLst>
                                            <p:cond delay="1999"/>
                                          </p:stCondLst>
                                        </p:cTn>
                                        <p:tgtEl>
                                          <p:spTgt spid="7"/>
                                        </p:tgtEl>
                                        <p:attrNameLst>
                                          <p:attrName>style.visibility</p:attrName>
                                        </p:attrNameLst>
                                      </p:cBhvr>
                                      <p:to>
                                        <p:strVal val="hidden"/>
                                      </p:to>
                                    </p:set>
                                  </p:childTnLst>
                                </p:cTn>
                              </p:par>
                              <p:par>
                                <p:cTn id="296" presetID="23" presetClass="exit" presetSubtype="544" fill="hold" grpId="2" nodeType="withEffect">
                                  <p:stCondLst>
                                    <p:cond delay="0"/>
                                  </p:stCondLst>
                                  <p:childTnLst>
                                    <p:anim calcmode="lin" valueType="num">
                                      <p:cBhvr>
                                        <p:cTn id="297" dur="2000"/>
                                        <p:tgtEl>
                                          <p:spTgt spid="8"/>
                                        </p:tgtEl>
                                        <p:attrNameLst>
                                          <p:attrName>ppt_w</p:attrName>
                                        </p:attrNameLst>
                                      </p:cBhvr>
                                      <p:tavLst>
                                        <p:tav tm="0">
                                          <p:val>
                                            <p:strVal val="ppt_w"/>
                                          </p:val>
                                        </p:tav>
                                        <p:tav tm="100000">
                                          <p:val>
                                            <p:fltVal val="0"/>
                                          </p:val>
                                        </p:tav>
                                      </p:tavLst>
                                    </p:anim>
                                    <p:anim calcmode="lin" valueType="num">
                                      <p:cBhvr>
                                        <p:cTn id="298" dur="2000"/>
                                        <p:tgtEl>
                                          <p:spTgt spid="8"/>
                                        </p:tgtEl>
                                        <p:attrNameLst>
                                          <p:attrName>ppt_h</p:attrName>
                                        </p:attrNameLst>
                                      </p:cBhvr>
                                      <p:tavLst>
                                        <p:tav tm="0">
                                          <p:val>
                                            <p:strVal val="ppt_h"/>
                                          </p:val>
                                        </p:tav>
                                        <p:tav tm="100000">
                                          <p:val>
                                            <p:fltVal val="0"/>
                                          </p:val>
                                        </p:tav>
                                      </p:tavLst>
                                    </p:anim>
                                    <p:anim calcmode="lin" valueType="num">
                                      <p:cBhvr>
                                        <p:cTn id="299" dur="2000"/>
                                        <p:tgtEl>
                                          <p:spTgt spid="8"/>
                                        </p:tgtEl>
                                        <p:attrNameLst>
                                          <p:attrName>ppt_x</p:attrName>
                                        </p:attrNameLst>
                                      </p:cBhvr>
                                      <p:tavLst>
                                        <p:tav tm="0">
                                          <p:val>
                                            <p:strVal val="ppt_x"/>
                                          </p:val>
                                        </p:tav>
                                        <p:tav tm="100000">
                                          <p:val>
                                            <p:fltVal val="0.5"/>
                                          </p:val>
                                        </p:tav>
                                      </p:tavLst>
                                    </p:anim>
                                    <p:anim calcmode="lin" valueType="num">
                                      <p:cBhvr>
                                        <p:cTn id="300" dur="2000"/>
                                        <p:tgtEl>
                                          <p:spTgt spid="8"/>
                                        </p:tgtEl>
                                        <p:attrNameLst>
                                          <p:attrName>ppt_y</p:attrName>
                                        </p:attrNameLst>
                                      </p:cBhvr>
                                      <p:tavLst>
                                        <p:tav tm="0">
                                          <p:val>
                                            <p:strVal val="ppt_y"/>
                                          </p:val>
                                        </p:tav>
                                        <p:tav tm="100000">
                                          <p:val>
                                            <p:fltVal val="0.5"/>
                                          </p:val>
                                        </p:tav>
                                      </p:tavLst>
                                    </p:anim>
                                    <p:set>
                                      <p:cBhvr>
                                        <p:cTn id="301" dur="1" fill="hold">
                                          <p:stCondLst>
                                            <p:cond delay="1999"/>
                                          </p:stCondLst>
                                        </p:cTn>
                                        <p:tgtEl>
                                          <p:spTgt spid="8"/>
                                        </p:tgtEl>
                                        <p:attrNameLst>
                                          <p:attrName>style.visibility</p:attrName>
                                        </p:attrNameLst>
                                      </p:cBhvr>
                                      <p:to>
                                        <p:strVal val="hidden"/>
                                      </p:to>
                                    </p:set>
                                  </p:childTnLst>
                                </p:cTn>
                              </p:par>
                              <p:par>
                                <p:cTn id="302" presetID="23" presetClass="exit" presetSubtype="544" fill="hold" grpId="2" nodeType="withEffect">
                                  <p:stCondLst>
                                    <p:cond delay="0"/>
                                  </p:stCondLst>
                                  <p:childTnLst>
                                    <p:anim calcmode="lin" valueType="num">
                                      <p:cBhvr>
                                        <p:cTn id="303" dur="2000"/>
                                        <p:tgtEl>
                                          <p:spTgt spid="9"/>
                                        </p:tgtEl>
                                        <p:attrNameLst>
                                          <p:attrName>ppt_w</p:attrName>
                                        </p:attrNameLst>
                                      </p:cBhvr>
                                      <p:tavLst>
                                        <p:tav tm="0">
                                          <p:val>
                                            <p:strVal val="ppt_w"/>
                                          </p:val>
                                        </p:tav>
                                        <p:tav tm="100000">
                                          <p:val>
                                            <p:fltVal val="0"/>
                                          </p:val>
                                        </p:tav>
                                      </p:tavLst>
                                    </p:anim>
                                    <p:anim calcmode="lin" valueType="num">
                                      <p:cBhvr>
                                        <p:cTn id="304" dur="2000"/>
                                        <p:tgtEl>
                                          <p:spTgt spid="9"/>
                                        </p:tgtEl>
                                        <p:attrNameLst>
                                          <p:attrName>ppt_h</p:attrName>
                                        </p:attrNameLst>
                                      </p:cBhvr>
                                      <p:tavLst>
                                        <p:tav tm="0">
                                          <p:val>
                                            <p:strVal val="ppt_h"/>
                                          </p:val>
                                        </p:tav>
                                        <p:tav tm="100000">
                                          <p:val>
                                            <p:fltVal val="0"/>
                                          </p:val>
                                        </p:tav>
                                      </p:tavLst>
                                    </p:anim>
                                    <p:anim calcmode="lin" valueType="num">
                                      <p:cBhvr>
                                        <p:cTn id="305" dur="2000"/>
                                        <p:tgtEl>
                                          <p:spTgt spid="9"/>
                                        </p:tgtEl>
                                        <p:attrNameLst>
                                          <p:attrName>ppt_x</p:attrName>
                                        </p:attrNameLst>
                                      </p:cBhvr>
                                      <p:tavLst>
                                        <p:tav tm="0">
                                          <p:val>
                                            <p:strVal val="ppt_x"/>
                                          </p:val>
                                        </p:tav>
                                        <p:tav tm="100000">
                                          <p:val>
                                            <p:fltVal val="0.5"/>
                                          </p:val>
                                        </p:tav>
                                      </p:tavLst>
                                    </p:anim>
                                    <p:anim calcmode="lin" valueType="num">
                                      <p:cBhvr>
                                        <p:cTn id="306" dur="2000"/>
                                        <p:tgtEl>
                                          <p:spTgt spid="9"/>
                                        </p:tgtEl>
                                        <p:attrNameLst>
                                          <p:attrName>ppt_y</p:attrName>
                                        </p:attrNameLst>
                                      </p:cBhvr>
                                      <p:tavLst>
                                        <p:tav tm="0">
                                          <p:val>
                                            <p:strVal val="ppt_y"/>
                                          </p:val>
                                        </p:tav>
                                        <p:tav tm="100000">
                                          <p:val>
                                            <p:fltVal val="0.5"/>
                                          </p:val>
                                        </p:tav>
                                      </p:tavLst>
                                    </p:anim>
                                    <p:set>
                                      <p:cBhvr>
                                        <p:cTn id="307" dur="1" fill="hold">
                                          <p:stCondLst>
                                            <p:cond delay="1999"/>
                                          </p:stCondLst>
                                        </p:cTn>
                                        <p:tgtEl>
                                          <p:spTgt spid="9"/>
                                        </p:tgtEl>
                                        <p:attrNameLst>
                                          <p:attrName>style.visibility</p:attrName>
                                        </p:attrNameLst>
                                      </p:cBhvr>
                                      <p:to>
                                        <p:strVal val="hidden"/>
                                      </p:to>
                                    </p:set>
                                  </p:childTnLst>
                                </p:cTn>
                              </p:par>
                              <p:par>
                                <p:cTn id="308" presetID="23" presetClass="exit" presetSubtype="544" fill="hold" grpId="2" nodeType="withEffect">
                                  <p:stCondLst>
                                    <p:cond delay="0"/>
                                  </p:stCondLst>
                                  <p:childTnLst>
                                    <p:anim calcmode="lin" valueType="num">
                                      <p:cBhvr>
                                        <p:cTn id="309" dur="2000"/>
                                        <p:tgtEl>
                                          <p:spTgt spid="10"/>
                                        </p:tgtEl>
                                        <p:attrNameLst>
                                          <p:attrName>ppt_w</p:attrName>
                                        </p:attrNameLst>
                                      </p:cBhvr>
                                      <p:tavLst>
                                        <p:tav tm="0">
                                          <p:val>
                                            <p:strVal val="ppt_w"/>
                                          </p:val>
                                        </p:tav>
                                        <p:tav tm="100000">
                                          <p:val>
                                            <p:fltVal val="0"/>
                                          </p:val>
                                        </p:tav>
                                      </p:tavLst>
                                    </p:anim>
                                    <p:anim calcmode="lin" valueType="num">
                                      <p:cBhvr>
                                        <p:cTn id="310" dur="2000"/>
                                        <p:tgtEl>
                                          <p:spTgt spid="10"/>
                                        </p:tgtEl>
                                        <p:attrNameLst>
                                          <p:attrName>ppt_h</p:attrName>
                                        </p:attrNameLst>
                                      </p:cBhvr>
                                      <p:tavLst>
                                        <p:tav tm="0">
                                          <p:val>
                                            <p:strVal val="ppt_h"/>
                                          </p:val>
                                        </p:tav>
                                        <p:tav tm="100000">
                                          <p:val>
                                            <p:fltVal val="0"/>
                                          </p:val>
                                        </p:tav>
                                      </p:tavLst>
                                    </p:anim>
                                    <p:anim calcmode="lin" valueType="num">
                                      <p:cBhvr>
                                        <p:cTn id="311" dur="2000"/>
                                        <p:tgtEl>
                                          <p:spTgt spid="10"/>
                                        </p:tgtEl>
                                        <p:attrNameLst>
                                          <p:attrName>ppt_x</p:attrName>
                                        </p:attrNameLst>
                                      </p:cBhvr>
                                      <p:tavLst>
                                        <p:tav tm="0">
                                          <p:val>
                                            <p:strVal val="ppt_x"/>
                                          </p:val>
                                        </p:tav>
                                        <p:tav tm="100000">
                                          <p:val>
                                            <p:fltVal val="0.5"/>
                                          </p:val>
                                        </p:tav>
                                      </p:tavLst>
                                    </p:anim>
                                    <p:anim calcmode="lin" valueType="num">
                                      <p:cBhvr>
                                        <p:cTn id="312" dur="2000"/>
                                        <p:tgtEl>
                                          <p:spTgt spid="10"/>
                                        </p:tgtEl>
                                        <p:attrNameLst>
                                          <p:attrName>ppt_y</p:attrName>
                                        </p:attrNameLst>
                                      </p:cBhvr>
                                      <p:tavLst>
                                        <p:tav tm="0">
                                          <p:val>
                                            <p:strVal val="ppt_y"/>
                                          </p:val>
                                        </p:tav>
                                        <p:tav tm="100000">
                                          <p:val>
                                            <p:fltVal val="0.5"/>
                                          </p:val>
                                        </p:tav>
                                      </p:tavLst>
                                    </p:anim>
                                    <p:set>
                                      <p:cBhvr>
                                        <p:cTn id="313" dur="1" fill="hold">
                                          <p:stCondLst>
                                            <p:cond delay="1999"/>
                                          </p:stCondLst>
                                        </p:cTn>
                                        <p:tgtEl>
                                          <p:spTgt spid="10"/>
                                        </p:tgtEl>
                                        <p:attrNameLst>
                                          <p:attrName>style.visibility</p:attrName>
                                        </p:attrNameLst>
                                      </p:cBhvr>
                                      <p:to>
                                        <p:strVal val="hidden"/>
                                      </p:to>
                                    </p:set>
                                  </p:childTnLst>
                                </p:cTn>
                              </p:par>
                              <p:par>
                                <p:cTn id="314" presetID="23" presetClass="exit" presetSubtype="544" fill="hold" grpId="2" nodeType="withEffect">
                                  <p:stCondLst>
                                    <p:cond delay="0"/>
                                  </p:stCondLst>
                                  <p:childTnLst>
                                    <p:anim calcmode="lin" valueType="num">
                                      <p:cBhvr>
                                        <p:cTn id="315" dur="2000"/>
                                        <p:tgtEl>
                                          <p:spTgt spid="11"/>
                                        </p:tgtEl>
                                        <p:attrNameLst>
                                          <p:attrName>ppt_w</p:attrName>
                                        </p:attrNameLst>
                                      </p:cBhvr>
                                      <p:tavLst>
                                        <p:tav tm="0">
                                          <p:val>
                                            <p:strVal val="ppt_w"/>
                                          </p:val>
                                        </p:tav>
                                        <p:tav tm="100000">
                                          <p:val>
                                            <p:fltVal val="0"/>
                                          </p:val>
                                        </p:tav>
                                      </p:tavLst>
                                    </p:anim>
                                    <p:anim calcmode="lin" valueType="num">
                                      <p:cBhvr>
                                        <p:cTn id="316" dur="2000"/>
                                        <p:tgtEl>
                                          <p:spTgt spid="11"/>
                                        </p:tgtEl>
                                        <p:attrNameLst>
                                          <p:attrName>ppt_h</p:attrName>
                                        </p:attrNameLst>
                                      </p:cBhvr>
                                      <p:tavLst>
                                        <p:tav tm="0">
                                          <p:val>
                                            <p:strVal val="ppt_h"/>
                                          </p:val>
                                        </p:tav>
                                        <p:tav tm="100000">
                                          <p:val>
                                            <p:fltVal val="0"/>
                                          </p:val>
                                        </p:tav>
                                      </p:tavLst>
                                    </p:anim>
                                    <p:anim calcmode="lin" valueType="num">
                                      <p:cBhvr>
                                        <p:cTn id="317" dur="2000"/>
                                        <p:tgtEl>
                                          <p:spTgt spid="11"/>
                                        </p:tgtEl>
                                        <p:attrNameLst>
                                          <p:attrName>ppt_x</p:attrName>
                                        </p:attrNameLst>
                                      </p:cBhvr>
                                      <p:tavLst>
                                        <p:tav tm="0">
                                          <p:val>
                                            <p:strVal val="ppt_x"/>
                                          </p:val>
                                        </p:tav>
                                        <p:tav tm="100000">
                                          <p:val>
                                            <p:fltVal val="0.5"/>
                                          </p:val>
                                        </p:tav>
                                      </p:tavLst>
                                    </p:anim>
                                    <p:anim calcmode="lin" valueType="num">
                                      <p:cBhvr>
                                        <p:cTn id="318" dur="2000"/>
                                        <p:tgtEl>
                                          <p:spTgt spid="11"/>
                                        </p:tgtEl>
                                        <p:attrNameLst>
                                          <p:attrName>ppt_y</p:attrName>
                                        </p:attrNameLst>
                                      </p:cBhvr>
                                      <p:tavLst>
                                        <p:tav tm="0">
                                          <p:val>
                                            <p:strVal val="ppt_y"/>
                                          </p:val>
                                        </p:tav>
                                        <p:tav tm="100000">
                                          <p:val>
                                            <p:fltVal val="0.5"/>
                                          </p:val>
                                        </p:tav>
                                      </p:tavLst>
                                    </p:anim>
                                    <p:set>
                                      <p:cBhvr>
                                        <p:cTn id="319" dur="1" fill="hold">
                                          <p:stCondLst>
                                            <p:cond delay="1999"/>
                                          </p:stCondLst>
                                        </p:cTn>
                                        <p:tgtEl>
                                          <p:spTgt spid="11"/>
                                        </p:tgtEl>
                                        <p:attrNameLst>
                                          <p:attrName>style.visibility</p:attrName>
                                        </p:attrNameLst>
                                      </p:cBhvr>
                                      <p:to>
                                        <p:strVal val="hidden"/>
                                      </p:to>
                                    </p:set>
                                  </p:childTnLst>
                                </p:cTn>
                              </p:par>
                              <p:par>
                                <p:cTn id="320" presetID="23" presetClass="exit" presetSubtype="544" fill="hold" grpId="2" nodeType="withEffect">
                                  <p:stCondLst>
                                    <p:cond delay="0"/>
                                  </p:stCondLst>
                                  <p:childTnLst>
                                    <p:anim calcmode="lin" valueType="num">
                                      <p:cBhvr>
                                        <p:cTn id="321" dur="2000"/>
                                        <p:tgtEl>
                                          <p:spTgt spid="12"/>
                                        </p:tgtEl>
                                        <p:attrNameLst>
                                          <p:attrName>ppt_w</p:attrName>
                                        </p:attrNameLst>
                                      </p:cBhvr>
                                      <p:tavLst>
                                        <p:tav tm="0">
                                          <p:val>
                                            <p:strVal val="ppt_w"/>
                                          </p:val>
                                        </p:tav>
                                        <p:tav tm="100000">
                                          <p:val>
                                            <p:fltVal val="0"/>
                                          </p:val>
                                        </p:tav>
                                      </p:tavLst>
                                    </p:anim>
                                    <p:anim calcmode="lin" valueType="num">
                                      <p:cBhvr>
                                        <p:cTn id="322" dur="2000"/>
                                        <p:tgtEl>
                                          <p:spTgt spid="12"/>
                                        </p:tgtEl>
                                        <p:attrNameLst>
                                          <p:attrName>ppt_h</p:attrName>
                                        </p:attrNameLst>
                                      </p:cBhvr>
                                      <p:tavLst>
                                        <p:tav tm="0">
                                          <p:val>
                                            <p:strVal val="ppt_h"/>
                                          </p:val>
                                        </p:tav>
                                        <p:tav tm="100000">
                                          <p:val>
                                            <p:fltVal val="0"/>
                                          </p:val>
                                        </p:tav>
                                      </p:tavLst>
                                    </p:anim>
                                    <p:anim calcmode="lin" valueType="num">
                                      <p:cBhvr>
                                        <p:cTn id="323" dur="2000"/>
                                        <p:tgtEl>
                                          <p:spTgt spid="12"/>
                                        </p:tgtEl>
                                        <p:attrNameLst>
                                          <p:attrName>ppt_x</p:attrName>
                                        </p:attrNameLst>
                                      </p:cBhvr>
                                      <p:tavLst>
                                        <p:tav tm="0">
                                          <p:val>
                                            <p:strVal val="ppt_x"/>
                                          </p:val>
                                        </p:tav>
                                        <p:tav tm="100000">
                                          <p:val>
                                            <p:fltVal val="0.5"/>
                                          </p:val>
                                        </p:tav>
                                      </p:tavLst>
                                    </p:anim>
                                    <p:anim calcmode="lin" valueType="num">
                                      <p:cBhvr>
                                        <p:cTn id="324" dur="2000"/>
                                        <p:tgtEl>
                                          <p:spTgt spid="12"/>
                                        </p:tgtEl>
                                        <p:attrNameLst>
                                          <p:attrName>ppt_y</p:attrName>
                                        </p:attrNameLst>
                                      </p:cBhvr>
                                      <p:tavLst>
                                        <p:tav tm="0">
                                          <p:val>
                                            <p:strVal val="ppt_y"/>
                                          </p:val>
                                        </p:tav>
                                        <p:tav tm="100000">
                                          <p:val>
                                            <p:fltVal val="0.5"/>
                                          </p:val>
                                        </p:tav>
                                      </p:tavLst>
                                    </p:anim>
                                    <p:set>
                                      <p:cBhvr>
                                        <p:cTn id="325" dur="1" fill="hold">
                                          <p:stCondLst>
                                            <p:cond delay="1999"/>
                                          </p:stCondLst>
                                        </p:cTn>
                                        <p:tgtEl>
                                          <p:spTgt spid="12"/>
                                        </p:tgtEl>
                                        <p:attrNameLst>
                                          <p:attrName>style.visibility</p:attrName>
                                        </p:attrNameLst>
                                      </p:cBhvr>
                                      <p:to>
                                        <p:strVal val="hidden"/>
                                      </p:to>
                                    </p:set>
                                  </p:childTnLst>
                                </p:cTn>
                              </p:par>
                              <p:par>
                                <p:cTn id="326" presetID="23" presetClass="exit" presetSubtype="544" fill="hold" grpId="2" nodeType="withEffect">
                                  <p:stCondLst>
                                    <p:cond delay="0"/>
                                  </p:stCondLst>
                                  <p:childTnLst>
                                    <p:anim calcmode="lin" valueType="num">
                                      <p:cBhvr>
                                        <p:cTn id="327" dur="2000"/>
                                        <p:tgtEl>
                                          <p:spTgt spid="13"/>
                                        </p:tgtEl>
                                        <p:attrNameLst>
                                          <p:attrName>ppt_w</p:attrName>
                                        </p:attrNameLst>
                                      </p:cBhvr>
                                      <p:tavLst>
                                        <p:tav tm="0">
                                          <p:val>
                                            <p:strVal val="ppt_w"/>
                                          </p:val>
                                        </p:tav>
                                        <p:tav tm="100000">
                                          <p:val>
                                            <p:fltVal val="0"/>
                                          </p:val>
                                        </p:tav>
                                      </p:tavLst>
                                    </p:anim>
                                    <p:anim calcmode="lin" valueType="num">
                                      <p:cBhvr>
                                        <p:cTn id="328" dur="2000"/>
                                        <p:tgtEl>
                                          <p:spTgt spid="13"/>
                                        </p:tgtEl>
                                        <p:attrNameLst>
                                          <p:attrName>ppt_h</p:attrName>
                                        </p:attrNameLst>
                                      </p:cBhvr>
                                      <p:tavLst>
                                        <p:tav tm="0">
                                          <p:val>
                                            <p:strVal val="ppt_h"/>
                                          </p:val>
                                        </p:tav>
                                        <p:tav tm="100000">
                                          <p:val>
                                            <p:fltVal val="0"/>
                                          </p:val>
                                        </p:tav>
                                      </p:tavLst>
                                    </p:anim>
                                    <p:anim calcmode="lin" valueType="num">
                                      <p:cBhvr>
                                        <p:cTn id="329" dur="2000"/>
                                        <p:tgtEl>
                                          <p:spTgt spid="13"/>
                                        </p:tgtEl>
                                        <p:attrNameLst>
                                          <p:attrName>ppt_x</p:attrName>
                                        </p:attrNameLst>
                                      </p:cBhvr>
                                      <p:tavLst>
                                        <p:tav tm="0">
                                          <p:val>
                                            <p:strVal val="ppt_x"/>
                                          </p:val>
                                        </p:tav>
                                        <p:tav tm="100000">
                                          <p:val>
                                            <p:fltVal val="0.5"/>
                                          </p:val>
                                        </p:tav>
                                      </p:tavLst>
                                    </p:anim>
                                    <p:anim calcmode="lin" valueType="num">
                                      <p:cBhvr>
                                        <p:cTn id="330" dur="2000"/>
                                        <p:tgtEl>
                                          <p:spTgt spid="13"/>
                                        </p:tgtEl>
                                        <p:attrNameLst>
                                          <p:attrName>ppt_y</p:attrName>
                                        </p:attrNameLst>
                                      </p:cBhvr>
                                      <p:tavLst>
                                        <p:tav tm="0">
                                          <p:val>
                                            <p:strVal val="ppt_y"/>
                                          </p:val>
                                        </p:tav>
                                        <p:tav tm="100000">
                                          <p:val>
                                            <p:fltVal val="0.5"/>
                                          </p:val>
                                        </p:tav>
                                      </p:tavLst>
                                    </p:anim>
                                    <p:set>
                                      <p:cBhvr>
                                        <p:cTn id="331" dur="1" fill="hold">
                                          <p:stCondLst>
                                            <p:cond delay="1999"/>
                                          </p:stCondLst>
                                        </p:cTn>
                                        <p:tgtEl>
                                          <p:spTgt spid="13"/>
                                        </p:tgtEl>
                                        <p:attrNameLst>
                                          <p:attrName>style.visibility</p:attrName>
                                        </p:attrNameLst>
                                      </p:cBhvr>
                                      <p:to>
                                        <p:strVal val="hidden"/>
                                      </p:to>
                                    </p:set>
                                  </p:childTnLst>
                                </p:cTn>
                              </p:par>
                              <p:par>
                                <p:cTn id="332" presetID="23" presetClass="exit" presetSubtype="544" fill="hold" grpId="2" nodeType="withEffect">
                                  <p:stCondLst>
                                    <p:cond delay="0"/>
                                  </p:stCondLst>
                                  <p:childTnLst>
                                    <p:anim calcmode="lin" valueType="num">
                                      <p:cBhvr>
                                        <p:cTn id="333" dur="2000"/>
                                        <p:tgtEl>
                                          <p:spTgt spid="14"/>
                                        </p:tgtEl>
                                        <p:attrNameLst>
                                          <p:attrName>ppt_w</p:attrName>
                                        </p:attrNameLst>
                                      </p:cBhvr>
                                      <p:tavLst>
                                        <p:tav tm="0">
                                          <p:val>
                                            <p:strVal val="ppt_w"/>
                                          </p:val>
                                        </p:tav>
                                        <p:tav tm="100000">
                                          <p:val>
                                            <p:fltVal val="0"/>
                                          </p:val>
                                        </p:tav>
                                      </p:tavLst>
                                    </p:anim>
                                    <p:anim calcmode="lin" valueType="num">
                                      <p:cBhvr>
                                        <p:cTn id="334" dur="2000"/>
                                        <p:tgtEl>
                                          <p:spTgt spid="14"/>
                                        </p:tgtEl>
                                        <p:attrNameLst>
                                          <p:attrName>ppt_h</p:attrName>
                                        </p:attrNameLst>
                                      </p:cBhvr>
                                      <p:tavLst>
                                        <p:tav tm="0">
                                          <p:val>
                                            <p:strVal val="ppt_h"/>
                                          </p:val>
                                        </p:tav>
                                        <p:tav tm="100000">
                                          <p:val>
                                            <p:fltVal val="0"/>
                                          </p:val>
                                        </p:tav>
                                      </p:tavLst>
                                    </p:anim>
                                    <p:anim calcmode="lin" valueType="num">
                                      <p:cBhvr>
                                        <p:cTn id="335" dur="2000"/>
                                        <p:tgtEl>
                                          <p:spTgt spid="14"/>
                                        </p:tgtEl>
                                        <p:attrNameLst>
                                          <p:attrName>ppt_x</p:attrName>
                                        </p:attrNameLst>
                                      </p:cBhvr>
                                      <p:tavLst>
                                        <p:tav tm="0">
                                          <p:val>
                                            <p:strVal val="ppt_x"/>
                                          </p:val>
                                        </p:tav>
                                        <p:tav tm="100000">
                                          <p:val>
                                            <p:fltVal val="0.5"/>
                                          </p:val>
                                        </p:tav>
                                      </p:tavLst>
                                    </p:anim>
                                    <p:anim calcmode="lin" valueType="num">
                                      <p:cBhvr>
                                        <p:cTn id="336" dur="2000"/>
                                        <p:tgtEl>
                                          <p:spTgt spid="14"/>
                                        </p:tgtEl>
                                        <p:attrNameLst>
                                          <p:attrName>ppt_y</p:attrName>
                                        </p:attrNameLst>
                                      </p:cBhvr>
                                      <p:tavLst>
                                        <p:tav tm="0">
                                          <p:val>
                                            <p:strVal val="ppt_y"/>
                                          </p:val>
                                        </p:tav>
                                        <p:tav tm="100000">
                                          <p:val>
                                            <p:fltVal val="0.5"/>
                                          </p:val>
                                        </p:tav>
                                      </p:tavLst>
                                    </p:anim>
                                    <p:set>
                                      <p:cBhvr>
                                        <p:cTn id="337" dur="1" fill="hold">
                                          <p:stCondLst>
                                            <p:cond delay="1999"/>
                                          </p:stCondLst>
                                        </p:cTn>
                                        <p:tgtEl>
                                          <p:spTgt spid="14"/>
                                        </p:tgtEl>
                                        <p:attrNameLst>
                                          <p:attrName>style.visibility</p:attrName>
                                        </p:attrNameLst>
                                      </p:cBhvr>
                                      <p:to>
                                        <p:strVal val="hidden"/>
                                      </p:to>
                                    </p:set>
                                  </p:childTnLst>
                                </p:cTn>
                              </p:par>
                              <p:par>
                                <p:cTn id="338" presetID="23" presetClass="exit" presetSubtype="544" fill="hold" grpId="2" nodeType="withEffect">
                                  <p:stCondLst>
                                    <p:cond delay="0"/>
                                  </p:stCondLst>
                                  <p:childTnLst>
                                    <p:anim calcmode="lin" valueType="num">
                                      <p:cBhvr>
                                        <p:cTn id="339" dur="2000"/>
                                        <p:tgtEl>
                                          <p:spTgt spid="15"/>
                                        </p:tgtEl>
                                        <p:attrNameLst>
                                          <p:attrName>ppt_w</p:attrName>
                                        </p:attrNameLst>
                                      </p:cBhvr>
                                      <p:tavLst>
                                        <p:tav tm="0">
                                          <p:val>
                                            <p:strVal val="ppt_w"/>
                                          </p:val>
                                        </p:tav>
                                        <p:tav tm="100000">
                                          <p:val>
                                            <p:fltVal val="0"/>
                                          </p:val>
                                        </p:tav>
                                      </p:tavLst>
                                    </p:anim>
                                    <p:anim calcmode="lin" valueType="num">
                                      <p:cBhvr>
                                        <p:cTn id="340" dur="2000"/>
                                        <p:tgtEl>
                                          <p:spTgt spid="15"/>
                                        </p:tgtEl>
                                        <p:attrNameLst>
                                          <p:attrName>ppt_h</p:attrName>
                                        </p:attrNameLst>
                                      </p:cBhvr>
                                      <p:tavLst>
                                        <p:tav tm="0">
                                          <p:val>
                                            <p:strVal val="ppt_h"/>
                                          </p:val>
                                        </p:tav>
                                        <p:tav tm="100000">
                                          <p:val>
                                            <p:fltVal val="0"/>
                                          </p:val>
                                        </p:tav>
                                      </p:tavLst>
                                    </p:anim>
                                    <p:anim calcmode="lin" valueType="num">
                                      <p:cBhvr>
                                        <p:cTn id="341" dur="2000"/>
                                        <p:tgtEl>
                                          <p:spTgt spid="15"/>
                                        </p:tgtEl>
                                        <p:attrNameLst>
                                          <p:attrName>ppt_x</p:attrName>
                                        </p:attrNameLst>
                                      </p:cBhvr>
                                      <p:tavLst>
                                        <p:tav tm="0">
                                          <p:val>
                                            <p:strVal val="ppt_x"/>
                                          </p:val>
                                        </p:tav>
                                        <p:tav tm="100000">
                                          <p:val>
                                            <p:fltVal val="0.5"/>
                                          </p:val>
                                        </p:tav>
                                      </p:tavLst>
                                    </p:anim>
                                    <p:anim calcmode="lin" valueType="num">
                                      <p:cBhvr>
                                        <p:cTn id="342" dur="2000"/>
                                        <p:tgtEl>
                                          <p:spTgt spid="15"/>
                                        </p:tgtEl>
                                        <p:attrNameLst>
                                          <p:attrName>ppt_y</p:attrName>
                                        </p:attrNameLst>
                                      </p:cBhvr>
                                      <p:tavLst>
                                        <p:tav tm="0">
                                          <p:val>
                                            <p:strVal val="ppt_y"/>
                                          </p:val>
                                        </p:tav>
                                        <p:tav tm="100000">
                                          <p:val>
                                            <p:fltVal val="0.5"/>
                                          </p:val>
                                        </p:tav>
                                      </p:tavLst>
                                    </p:anim>
                                    <p:set>
                                      <p:cBhvr>
                                        <p:cTn id="343" dur="1" fill="hold">
                                          <p:stCondLst>
                                            <p:cond delay="1999"/>
                                          </p:stCondLst>
                                        </p:cTn>
                                        <p:tgtEl>
                                          <p:spTgt spid="15"/>
                                        </p:tgtEl>
                                        <p:attrNameLst>
                                          <p:attrName>style.visibility</p:attrName>
                                        </p:attrNameLst>
                                      </p:cBhvr>
                                      <p:to>
                                        <p:strVal val="hidden"/>
                                      </p:to>
                                    </p:set>
                                  </p:childTnLst>
                                </p:cTn>
                              </p:par>
                              <p:par>
                                <p:cTn id="344" presetID="23" presetClass="exit" presetSubtype="544" fill="hold" grpId="2" nodeType="withEffect">
                                  <p:stCondLst>
                                    <p:cond delay="0"/>
                                  </p:stCondLst>
                                  <p:childTnLst>
                                    <p:anim calcmode="lin" valueType="num">
                                      <p:cBhvr>
                                        <p:cTn id="345" dur="2000"/>
                                        <p:tgtEl>
                                          <p:spTgt spid="16"/>
                                        </p:tgtEl>
                                        <p:attrNameLst>
                                          <p:attrName>ppt_w</p:attrName>
                                        </p:attrNameLst>
                                      </p:cBhvr>
                                      <p:tavLst>
                                        <p:tav tm="0">
                                          <p:val>
                                            <p:strVal val="ppt_w"/>
                                          </p:val>
                                        </p:tav>
                                        <p:tav tm="100000">
                                          <p:val>
                                            <p:fltVal val="0"/>
                                          </p:val>
                                        </p:tav>
                                      </p:tavLst>
                                    </p:anim>
                                    <p:anim calcmode="lin" valueType="num">
                                      <p:cBhvr>
                                        <p:cTn id="346" dur="2000"/>
                                        <p:tgtEl>
                                          <p:spTgt spid="16"/>
                                        </p:tgtEl>
                                        <p:attrNameLst>
                                          <p:attrName>ppt_h</p:attrName>
                                        </p:attrNameLst>
                                      </p:cBhvr>
                                      <p:tavLst>
                                        <p:tav tm="0">
                                          <p:val>
                                            <p:strVal val="ppt_h"/>
                                          </p:val>
                                        </p:tav>
                                        <p:tav tm="100000">
                                          <p:val>
                                            <p:fltVal val="0"/>
                                          </p:val>
                                        </p:tav>
                                      </p:tavLst>
                                    </p:anim>
                                    <p:anim calcmode="lin" valueType="num">
                                      <p:cBhvr>
                                        <p:cTn id="347" dur="2000"/>
                                        <p:tgtEl>
                                          <p:spTgt spid="16"/>
                                        </p:tgtEl>
                                        <p:attrNameLst>
                                          <p:attrName>ppt_x</p:attrName>
                                        </p:attrNameLst>
                                      </p:cBhvr>
                                      <p:tavLst>
                                        <p:tav tm="0">
                                          <p:val>
                                            <p:strVal val="ppt_x"/>
                                          </p:val>
                                        </p:tav>
                                        <p:tav tm="100000">
                                          <p:val>
                                            <p:fltVal val="0.5"/>
                                          </p:val>
                                        </p:tav>
                                      </p:tavLst>
                                    </p:anim>
                                    <p:anim calcmode="lin" valueType="num">
                                      <p:cBhvr>
                                        <p:cTn id="348" dur="2000"/>
                                        <p:tgtEl>
                                          <p:spTgt spid="16"/>
                                        </p:tgtEl>
                                        <p:attrNameLst>
                                          <p:attrName>ppt_y</p:attrName>
                                        </p:attrNameLst>
                                      </p:cBhvr>
                                      <p:tavLst>
                                        <p:tav tm="0">
                                          <p:val>
                                            <p:strVal val="ppt_y"/>
                                          </p:val>
                                        </p:tav>
                                        <p:tav tm="100000">
                                          <p:val>
                                            <p:fltVal val="0.5"/>
                                          </p:val>
                                        </p:tav>
                                      </p:tavLst>
                                    </p:anim>
                                    <p:set>
                                      <p:cBhvr>
                                        <p:cTn id="349" dur="1" fill="hold">
                                          <p:stCondLst>
                                            <p:cond delay="1999"/>
                                          </p:stCondLst>
                                        </p:cTn>
                                        <p:tgtEl>
                                          <p:spTgt spid="16"/>
                                        </p:tgtEl>
                                        <p:attrNameLst>
                                          <p:attrName>style.visibility</p:attrName>
                                        </p:attrNameLst>
                                      </p:cBhvr>
                                      <p:to>
                                        <p:strVal val="hidden"/>
                                      </p:to>
                                    </p:set>
                                  </p:childTnLst>
                                </p:cTn>
                              </p:par>
                              <p:par>
                                <p:cTn id="350" presetID="23" presetClass="exit" presetSubtype="544" fill="hold" grpId="2" nodeType="withEffect">
                                  <p:stCondLst>
                                    <p:cond delay="0"/>
                                  </p:stCondLst>
                                  <p:childTnLst>
                                    <p:anim calcmode="lin" valueType="num">
                                      <p:cBhvr>
                                        <p:cTn id="351" dur="2000"/>
                                        <p:tgtEl>
                                          <p:spTgt spid="17"/>
                                        </p:tgtEl>
                                        <p:attrNameLst>
                                          <p:attrName>ppt_w</p:attrName>
                                        </p:attrNameLst>
                                      </p:cBhvr>
                                      <p:tavLst>
                                        <p:tav tm="0">
                                          <p:val>
                                            <p:strVal val="ppt_w"/>
                                          </p:val>
                                        </p:tav>
                                        <p:tav tm="100000">
                                          <p:val>
                                            <p:fltVal val="0"/>
                                          </p:val>
                                        </p:tav>
                                      </p:tavLst>
                                    </p:anim>
                                    <p:anim calcmode="lin" valueType="num">
                                      <p:cBhvr>
                                        <p:cTn id="352" dur="2000"/>
                                        <p:tgtEl>
                                          <p:spTgt spid="17"/>
                                        </p:tgtEl>
                                        <p:attrNameLst>
                                          <p:attrName>ppt_h</p:attrName>
                                        </p:attrNameLst>
                                      </p:cBhvr>
                                      <p:tavLst>
                                        <p:tav tm="0">
                                          <p:val>
                                            <p:strVal val="ppt_h"/>
                                          </p:val>
                                        </p:tav>
                                        <p:tav tm="100000">
                                          <p:val>
                                            <p:fltVal val="0"/>
                                          </p:val>
                                        </p:tav>
                                      </p:tavLst>
                                    </p:anim>
                                    <p:anim calcmode="lin" valueType="num">
                                      <p:cBhvr>
                                        <p:cTn id="353" dur="2000"/>
                                        <p:tgtEl>
                                          <p:spTgt spid="17"/>
                                        </p:tgtEl>
                                        <p:attrNameLst>
                                          <p:attrName>ppt_x</p:attrName>
                                        </p:attrNameLst>
                                      </p:cBhvr>
                                      <p:tavLst>
                                        <p:tav tm="0">
                                          <p:val>
                                            <p:strVal val="ppt_x"/>
                                          </p:val>
                                        </p:tav>
                                        <p:tav tm="100000">
                                          <p:val>
                                            <p:fltVal val="0.5"/>
                                          </p:val>
                                        </p:tav>
                                      </p:tavLst>
                                    </p:anim>
                                    <p:anim calcmode="lin" valueType="num">
                                      <p:cBhvr>
                                        <p:cTn id="354" dur="2000"/>
                                        <p:tgtEl>
                                          <p:spTgt spid="17"/>
                                        </p:tgtEl>
                                        <p:attrNameLst>
                                          <p:attrName>ppt_y</p:attrName>
                                        </p:attrNameLst>
                                      </p:cBhvr>
                                      <p:tavLst>
                                        <p:tav tm="0">
                                          <p:val>
                                            <p:strVal val="ppt_y"/>
                                          </p:val>
                                        </p:tav>
                                        <p:tav tm="100000">
                                          <p:val>
                                            <p:fltVal val="0.5"/>
                                          </p:val>
                                        </p:tav>
                                      </p:tavLst>
                                    </p:anim>
                                    <p:set>
                                      <p:cBhvr>
                                        <p:cTn id="355" dur="1" fill="hold">
                                          <p:stCondLst>
                                            <p:cond delay="1999"/>
                                          </p:stCondLst>
                                        </p:cTn>
                                        <p:tgtEl>
                                          <p:spTgt spid="17"/>
                                        </p:tgtEl>
                                        <p:attrNameLst>
                                          <p:attrName>style.visibility</p:attrName>
                                        </p:attrNameLst>
                                      </p:cBhvr>
                                      <p:to>
                                        <p:strVal val="hidden"/>
                                      </p:to>
                                    </p:set>
                                  </p:childTnLst>
                                </p:cTn>
                              </p:par>
                              <p:par>
                                <p:cTn id="356" presetID="23" presetClass="exit" presetSubtype="544" fill="hold" grpId="2" nodeType="withEffect">
                                  <p:stCondLst>
                                    <p:cond delay="0"/>
                                  </p:stCondLst>
                                  <p:childTnLst>
                                    <p:anim calcmode="lin" valueType="num">
                                      <p:cBhvr>
                                        <p:cTn id="357" dur="2000"/>
                                        <p:tgtEl>
                                          <p:spTgt spid="18"/>
                                        </p:tgtEl>
                                        <p:attrNameLst>
                                          <p:attrName>ppt_w</p:attrName>
                                        </p:attrNameLst>
                                      </p:cBhvr>
                                      <p:tavLst>
                                        <p:tav tm="0">
                                          <p:val>
                                            <p:strVal val="ppt_w"/>
                                          </p:val>
                                        </p:tav>
                                        <p:tav tm="100000">
                                          <p:val>
                                            <p:fltVal val="0"/>
                                          </p:val>
                                        </p:tav>
                                      </p:tavLst>
                                    </p:anim>
                                    <p:anim calcmode="lin" valueType="num">
                                      <p:cBhvr>
                                        <p:cTn id="358" dur="2000"/>
                                        <p:tgtEl>
                                          <p:spTgt spid="18"/>
                                        </p:tgtEl>
                                        <p:attrNameLst>
                                          <p:attrName>ppt_h</p:attrName>
                                        </p:attrNameLst>
                                      </p:cBhvr>
                                      <p:tavLst>
                                        <p:tav tm="0">
                                          <p:val>
                                            <p:strVal val="ppt_h"/>
                                          </p:val>
                                        </p:tav>
                                        <p:tav tm="100000">
                                          <p:val>
                                            <p:fltVal val="0"/>
                                          </p:val>
                                        </p:tav>
                                      </p:tavLst>
                                    </p:anim>
                                    <p:anim calcmode="lin" valueType="num">
                                      <p:cBhvr>
                                        <p:cTn id="359" dur="2000"/>
                                        <p:tgtEl>
                                          <p:spTgt spid="18"/>
                                        </p:tgtEl>
                                        <p:attrNameLst>
                                          <p:attrName>ppt_x</p:attrName>
                                        </p:attrNameLst>
                                      </p:cBhvr>
                                      <p:tavLst>
                                        <p:tav tm="0">
                                          <p:val>
                                            <p:strVal val="ppt_x"/>
                                          </p:val>
                                        </p:tav>
                                        <p:tav tm="100000">
                                          <p:val>
                                            <p:fltVal val="0.5"/>
                                          </p:val>
                                        </p:tav>
                                      </p:tavLst>
                                    </p:anim>
                                    <p:anim calcmode="lin" valueType="num">
                                      <p:cBhvr>
                                        <p:cTn id="360" dur="2000"/>
                                        <p:tgtEl>
                                          <p:spTgt spid="18"/>
                                        </p:tgtEl>
                                        <p:attrNameLst>
                                          <p:attrName>ppt_y</p:attrName>
                                        </p:attrNameLst>
                                      </p:cBhvr>
                                      <p:tavLst>
                                        <p:tav tm="0">
                                          <p:val>
                                            <p:strVal val="ppt_y"/>
                                          </p:val>
                                        </p:tav>
                                        <p:tav tm="100000">
                                          <p:val>
                                            <p:fltVal val="0.5"/>
                                          </p:val>
                                        </p:tav>
                                      </p:tavLst>
                                    </p:anim>
                                    <p:set>
                                      <p:cBhvr>
                                        <p:cTn id="361" dur="1" fill="hold">
                                          <p:stCondLst>
                                            <p:cond delay="1999"/>
                                          </p:stCondLst>
                                        </p:cTn>
                                        <p:tgtEl>
                                          <p:spTgt spid="18"/>
                                        </p:tgtEl>
                                        <p:attrNameLst>
                                          <p:attrName>style.visibility</p:attrName>
                                        </p:attrNameLst>
                                      </p:cBhvr>
                                      <p:to>
                                        <p:strVal val="hidden"/>
                                      </p:to>
                                    </p:set>
                                  </p:childTnLst>
                                </p:cTn>
                              </p:par>
                              <p:par>
                                <p:cTn id="362" presetID="23" presetClass="exit" presetSubtype="544" fill="hold" grpId="2" nodeType="withEffect">
                                  <p:stCondLst>
                                    <p:cond delay="0"/>
                                  </p:stCondLst>
                                  <p:childTnLst>
                                    <p:anim calcmode="lin" valueType="num">
                                      <p:cBhvr>
                                        <p:cTn id="363" dur="2000"/>
                                        <p:tgtEl>
                                          <p:spTgt spid="19"/>
                                        </p:tgtEl>
                                        <p:attrNameLst>
                                          <p:attrName>ppt_w</p:attrName>
                                        </p:attrNameLst>
                                      </p:cBhvr>
                                      <p:tavLst>
                                        <p:tav tm="0">
                                          <p:val>
                                            <p:strVal val="ppt_w"/>
                                          </p:val>
                                        </p:tav>
                                        <p:tav tm="100000">
                                          <p:val>
                                            <p:fltVal val="0"/>
                                          </p:val>
                                        </p:tav>
                                      </p:tavLst>
                                    </p:anim>
                                    <p:anim calcmode="lin" valueType="num">
                                      <p:cBhvr>
                                        <p:cTn id="364" dur="2000"/>
                                        <p:tgtEl>
                                          <p:spTgt spid="19"/>
                                        </p:tgtEl>
                                        <p:attrNameLst>
                                          <p:attrName>ppt_h</p:attrName>
                                        </p:attrNameLst>
                                      </p:cBhvr>
                                      <p:tavLst>
                                        <p:tav tm="0">
                                          <p:val>
                                            <p:strVal val="ppt_h"/>
                                          </p:val>
                                        </p:tav>
                                        <p:tav tm="100000">
                                          <p:val>
                                            <p:fltVal val="0"/>
                                          </p:val>
                                        </p:tav>
                                      </p:tavLst>
                                    </p:anim>
                                    <p:anim calcmode="lin" valueType="num">
                                      <p:cBhvr>
                                        <p:cTn id="365" dur="2000"/>
                                        <p:tgtEl>
                                          <p:spTgt spid="19"/>
                                        </p:tgtEl>
                                        <p:attrNameLst>
                                          <p:attrName>ppt_x</p:attrName>
                                        </p:attrNameLst>
                                      </p:cBhvr>
                                      <p:tavLst>
                                        <p:tav tm="0">
                                          <p:val>
                                            <p:strVal val="ppt_x"/>
                                          </p:val>
                                        </p:tav>
                                        <p:tav tm="100000">
                                          <p:val>
                                            <p:fltVal val="0.5"/>
                                          </p:val>
                                        </p:tav>
                                      </p:tavLst>
                                    </p:anim>
                                    <p:anim calcmode="lin" valueType="num">
                                      <p:cBhvr>
                                        <p:cTn id="366" dur="2000"/>
                                        <p:tgtEl>
                                          <p:spTgt spid="19"/>
                                        </p:tgtEl>
                                        <p:attrNameLst>
                                          <p:attrName>ppt_y</p:attrName>
                                        </p:attrNameLst>
                                      </p:cBhvr>
                                      <p:tavLst>
                                        <p:tav tm="0">
                                          <p:val>
                                            <p:strVal val="ppt_y"/>
                                          </p:val>
                                        </p:tav>
                                        <p:tav tm="100000">
                                          <p:val>
                                            <p:fltVal val="0.5"/>
                                          </p:val>
                                        </p:tav>
                                      </p:tavLst>
                                    </p:anim>
                                    <p:set>
                                      <p:cBhvr>
                                        <p:cTn id="367" dur="1" fill="hold">
                                          <p:stCondLst>
                                            <p:cond delay="1999"/>
                                          </p:stCondLst>
                                        </p:cTn>
                                        <p:tgtEl>
                                          <p:spTgt spid="19"/>
                                        </p:tgtEl>
                                        <p:attrNameLst>
                                          <p:attrName>style.visibility</p:attrName>
                                        </p:attrNameLst>
                                      </p:cBhvr>
                                      <p:to>
                                        <p:strVal val="hidden"/>
                                      </p:to>
                                    </p:set>
                                  </p:childTnLst>
                                </p:cTn>
                              </p:par>
                              <p:par>
                                <p:cTn id="368" presetID="23" presetClass="exit" presetSubtype="544" fill="hold" grpId="2" nodeType="withEffect">
                                  <p:stCondLst>
                                    <p:cond delay="0"/>
                                  </p:stCondLst>
                                  <p:childTnLst>
                                    <p:anim calcmode="lin" valueType="num">
                                      <p:cBhvr>
                                        <p:cTn id="369" dur="2000"/>
                                        <p:tgtEl>
                                          <p:spTgt spid="20"/>
                                        </p:tgtEl>
                                        <p:attrNameLst>
                                          <p:attrName>ppt_w</p:attrName>
                                        </p:attrNameLst>
                                      </p:cBhvr>
                                      <p:tavLst>
                                        <p:tav tm="0">
                                          <p:val>
                                            <p:strVal val="ppt_w"/>
                                          </p:val>
                                        </p:tav>
                                        <p:tav tm="100000">
                                          <p:val>
                                            <p:fltVal val="0"/>
                                          </p:val>
                                        </p:tav>
                                      </p:tavLst>
                                    </p:anim>
                                    <p:anim calcmode="lin" valueType="num">
                                      <p:cBhvr>
                                        <p:cTn id="370" dur="2000"/>
                                        <p:tgtEl>
                                          <p:spTgt spid="20"/>
                                        </p:tgtEl>
                                        <p:attrNameLst>
                                          <p:attrName>ppt_h</p:attrName>
                                        </p:attrNameLst>
                                      </p:cBhvr>
                                      <p:tavLst>
                                        <p:tav tm="0">
                                          <p:val>
                                            <p:strVal val="ppt_h"/>
                                          </p:val>
                                        </p:tav>
                                        <p:tav tm="100000">
                                          <p:val>
                                            <p:fltVal val="0"/>
                                          </p:val>
                                        </p:tav>
                                      </p:tavLst>
                                    </p:anim>
                                    <p:anim calcmode="lin" valueType="num">
                                      <p:cBhvr>
                                        <p:cTn id="371" dur="2000"/>
                                        <p:tgtEl>
                                          <p:spTgt spid="20"/>
                                        </p:tgtEl>
                                        <p:attrNameLst>
                                          <p:attrName>ppt_x</p:attrName>
                                        </p:attrNameLst>
                                      </p:cBhvr>
                                      <p:tavLst>
                                        <p:tav tm="0">
                                          <p:val>
                                            <p:strVal val="ppt_x"/>
                                          </p:val>
                                        </p:tav>
                                        <p:tav tm="100000">
                                          <p:val>
                                            <p:fltVal val="0.5"/>
                                          </p:val>
                                        </p:tav>
                                      </p:tavLst>
                                    </p:anim>
                                    <p:anim calcmode="lin" valueType="num">
                                      <p:cBhvr>
                                        <p:cTn id="372" dur="2000"/>
                                        <p:tgtEl>
                                          <p:spTgt spid="20"/>
                                        </p:tgtEl>
                                        <p:attrNameLst>
                                          <p:attrName>ppt_y</p:attrName>
                                        </p:attrNameLst>
                                      </p:cBhvr>
                                      <p:tavLst>
                                        <p:tav tm="0">
                                          <p:val>
                                            <p:strVal val="ppt_y"/>
                                          </p:val>
                                        </p:tav>
                                        <p:tav tm="100000">
                                          <p:val>
                                            <p:fltVal val="0.5"/>
                                          </p:val>
                                        </p:tav>
                                      </p:tavLst>
                                    </p:anim>
                                    <p:set>
                                      <p:cBhvr>
                                        <p:cTn id="373" dur="1" fill="hold">
                                          <p:stCondLst>
                                            <p:cond delay="1999"/>
                                          </p:stCondLst>
                                        </p:cTn>
                                        <p:tgtEl>
                                          <p:spTgt spid="20"/>
                                        </p:tgtEl>
                                        <p:attrNameLst>
                                          <p:attrName>style.visibility</p:attrName>
                                        </p:attrNameLst>
                                      </p:cBhvr>
                                      <p:to>
                                        <p:strVal val="hidden"/>
                                      </p:to>
                                    </p:set>
                                  </p:childTnLst>
                                </p:cTn>
                              </p:par>
                              <p:par>
                                <p:cTn id="374" presetID="23" presetClass="exit" presetSubtype="544" fill="hold" grpId="2" nodeType="withEffect">
                                  <p:stCondLst>
                                    <p:cond delay="0"/>
                                  </p:stCondLst>
                                  <p:childTnLst>
                                    <p:anim calcmode="lin" valueType="num">
                                      <p:cBhvr>
                                        <p:cTn id="375" dur="2000"/>
                                        <p:tgtEl>
                                          <p:spTgt spid="21"/>
                                        </p:tgtEl>
                                        <p:attrNameLst>
                                          <p:attrName>ppt_w</p:attrName>
                                        </p:attrNameLst>
                                      </p:cBhvr>
                                      <p:tavLst>
                                        <p:tav tm="0">
                                          <p:val>
                                            <p:strVal val="ppt_w"/>
                                          </p:val>
                                        </p:tav>
                                        <p:tav tm="100000">
                                          <p:val>
                                            <p:fltVal val="0"/>
                                          </p:val>
                                        </p:tav>
                                      </p:tavLst>
                                    </p:anim>
                                    <p:anim calcmode="lin" valueType="num">
                                      <p:cBhvr>
                                        <p:cTn id="376" dur="2000"/>
                                        <p:tgtEl>
                                          <p:spTgt spid="21"/>
                                        </p:tgtEl>
                                        <p:attrNameLst>
                                          <p:attrName>ppt_h</p:attrName>
                                        </p:attrNameLst>
                                      </p:cBhvr>
                                      <p:tavLst>
                                        <p:tav tm="0">
                                          <p:val>
                                            <p:strVal val="ppt_h"/>
                                          </p:val>
                                        </p:tav>
                                        <p:tav tm="100000">
                                          <p:val>
                                            <p:fltVal val="0"/>
                                          </p:val>
                                        </p:tav>
                                      </p:tavLst>
                                    </p:anim>
                                    <p:anim calcmode="lin" valueType="num">
                                      <p:cBhvr>
                                        <p:cTn id="377" dur="2000"/>
                                        <p:tgtEl>
                                          <p:spTgt spid="21"/>
                                        </p:tgtEl>
                                        <p:attrNameLst>
                                          <p:attrName>ppt_x</p:attrName>
                                        </p:attrNameLst>
                                      </p:cBhvr>
                                      <p:tavLst>
                                        <p:tav tm="0">
                                          <p:val>
                                            <p:strVal val="ppt_x"/>
                                          </p:val>
                                        </p:tav>
                                        <p:tav tm="100000">
                                          <p:val>
                                            <p:fltVal val="0.5"/>
                                          </p:val>
                                        </p:tav>
                                      </p:tavLst>
                                    </p:anim>
                                    <p:anim calcmode="lin" valueType="num">
                                      <p:cBhvr>
                                        <p:cTn id="378" dur="2000"/>
                                        <p:tgtEl>
                                          <p:spTgt spid="21"/>
                                        </p:tgtEl>
                                        <p:attrNameLst>
                                          <p:attrName>ppt_y</p:attrName>
                                        </p:attrNameLst>
                                      </p:cBhvr>
                                      <p:tavLst>
                                        <p:tav tm="0">
                                          <p:val>
                                            <p:strVal val="ppt_y"/>
                                          </p:val>
                                        </p:tav>
                                        <p:tav tm="100000">
                                          <p:val>
                                            <p:fltVal val="0.5"/>
                                          </p:val>
                                        </p:tav>
                                      </p:tavLst>
                                    </p:anim>
                                    <p:set>
                                      <p:cBhvr>
                                        <p:cTn id="379" dur="1" fill="hold">
                                          <p:stCondLst>
                                            <p:cond delay="1999"/>
                                          </p:stCondLst>
                                        </p:cTn>
                                        <p:tgtEl>
                                          <p:spTgt spid="21"/>
                                        </p:tgtEl>
                                        <p:attrNameLst>
                                          <p:attrName>style.visibility</p:attrName>
                                        </p:attrNameLst>
                                      </p:cBhvr>
                                      <p:to>
                                        <p:strVal val="hidden"/>
                                      </p:to>
                                    </p:set>
                                  </p:childTnLst>
                                </p:cTn>
                              </p:par>
                              <p:par>
                                <p:cTn id="380" presetID="23" presetClass="exit" presetSubtype="544" fill="hold" grpId="2" nodeType="withEffect">
                                  <p:stCondLst>
                                    <p:cond delay="0"/>
                                  </p:stCondLst>
                                  <p:childTnLst>
                                    <p:anim calcmode="lin" valueType="num">
                                      <p:cBhvr>
                                        <p:cTn id="381" dur="2000"/>
                                        <p:tgtEl>
                                          <p:spTgt spid="22"/>
                                        </p:tgtEl>
                                        <p:attrNameLst>
                                          <p:attrName>ppt_w</p:attrName>
                                        </p:attrNameLst>
                                      </p:cBhvr>
                                      <p:tavLst>
                                        <p:tav tm="0">
                                          <p:val>
                                            <p:strVal val="ppt_w"/>
                                          </p:val>
                                        </p:tav>
                                        <p:tav tm="100000">
                                          <p:val>
                                            <p:fltVal val="0"/>
                                          </p:val>
                                        </p:tav>
                                      </p:tavLst>
                                    </p:anim>
                                    <p:anim calcmode="lin" valueType="num">
                                      <p:cBhvr>
                                        <p:cTn id="382" dur="2000"/>
                                        <p:tgtEl>
                                          <p:spTgt spid="22"/>
                                        </p:tgtEl>
                                        <p:attrNameLst>
                                          <p:attrName>ppt_h</p:attrName>
                                        </p:attrNameLst>
                                      </p:cBhvr>
                                      <p:tavLst>
                                        <p:tav tm="0">
                                          <p:val>
                                            <p:strVal val="ppt_h"/>
                                          </p:val>
                                        </p:tav>
                                        <p:tav tm="100000">
                                          <p:val>
                                            <p:fltVal val="0"/>
                                          </p:val>
                                        </p:tav>
                                      </p:tavLst>
                                    </p:anim>
                                    <p:anim calcmode="lin" valueType="num">
                                      <p:cBhvr>
                                        <p:cTn id="383" dur="2000"/>
                                        <p:tgtEl>
                                          <p:spTgt spid="22"/>
                                        </p:tgtEl>
                                        <p:attrNameLst>
                                          <p:attrName>ppt_x</p:attrName>
                                        </p:attrNameLst>
                                      </p:cBhvr>
                                      <p:tavLst>
                                        <p:tav tm="0">
                                          <p:val>
                                            <p:strVal val="ppt_x"/>
                                          </p:val>
                                        </p:tav>
                                        <p:tav tm="100000">
                                          <p:val>
                                            <p:fltVal val="0.5"/>
                                          </p:val>
                                        </p:tav>
                                      </p:tavLst>
                                    </p:anim>
                                    <p:anim calcmode="lin" valueType="num">
                                      <p:cBhvr>
                                        <p:cTn id="384" dur="2000"/>
                                        <p:tgtEl>
                                          <p:spTgt spid="22"/>
                                        </p:tgtEl>
                                        <p:attrNameLst>
                                          <p:attrName>ppt_y</p:attrName>
                                        </p:attrNameLst>
                                      </p:cBhvr>
                                      <p:tavLst>
                                        <p:tav tm="0">
                                          <p:val>
                                            <p:strVal val="ppt_y"/>
                                          </p:val>
                                        </p:tav>
                                        <p:tav tm="100000">
                                          <p:val>
                                            <p:fltVal val="0.5"/>
                                          </p:val>
                                        </p:tav>
                                      </p:tavLst>
                                    </p:anim>
                                    <p:set>
                                      <p:cBhvr>
                                        <p:cTn id="385" dur="1" fill="hold">
                                          <p:stCondLst>
                                            <p:cond delay="1999"/>
                                          </p:stCondLst>
                                        </p:cTn>
                                        <p:tgtEl>
                                          <p:spTgt spid="22"/>
                                        </p:tgtEl>
                                        <p:attrNameLst>
                                          <p:attrName>style.visibility</p:attrName>
                                        </p:attrNameLst>
                                      </p:cBhvr>
                                      <p:to>
                                        <p:strVal val="hidden"/>
                                      </p:to>
                                    </p:set>
                                  </p:childTnLst>
                                </p:cTn>
                              </p:par>
                              <p:par>
                                <p:cTn id="386" presetID="23" presetClass="exit" presetSubtype="544" fill="hold" grpId="2" nodeType="withEffect">
                                  <p:stCondLst>
                                    <p:cond delay="0"/>
                                  </p:stCondLst>
                                  <p:childTnLst>
                                    <p:anim calcmode="lin" valueType="num">
                                      <p:cBhvr>
                                        <p:cTn id="387" dur="2000"/>
                                        <p:tgtEl>
                                          <p:spTgt spid="23"/>
                                        </p:tgtEl>
                                        <p:attrNameLst>
                                          <p:attrName>ppt_w</p:attrName>
                                        </p:attrNameLst>
                                      </p:cBhvr>
                                      <p:tavLst>
                                        <p:tav tm="0">
                                          <p:val>
                                            <p:strVal val="ppt_w"/>
                                          </p:val>
                                        </p:tav>
                                        <p:tav tm="100000">
                                          <p:val>
                                            <p:fltVal val="0"/>
                                          </p:val>
                                        </p:tav>
                                      </p:tavLst>
                                    </p:anim>
                                    <p:anim calcmode="lin" valueType="num">
                                      <p:cBhvr>
                                        <p:cTn id="388" dur="2000"/>
                                        <p:tgtEl>
                                          <p:spTgt spid="23"/>
                                        </p:tgtEl>
                                        <p:attrNameLst>
                                          <p:attrName>ppt_h</p:attrName>
                                        </p:attrNameLst>
                                      </p:cBhvr>
                                      <p:tavLst>
                                        <p:tav tm="0">
                                          <p:val>
                                            <p:strVal val="ppt_h"/>
                                          </p:val>
                                        </p:tav>
                                        <p:tav tm="100000">
                                          <p:val>
                                            <p:fltVal val="0"/>
                                          </p:val>
                                        </p:tav>
                                      </p:tavLst>
                                    </p:anim>
                                    <p:anim calcmode="lin" valueType="num">
                                      <p:cBhvr>
                                        <p:cTn id="389" dur="2000"/>
                                        <p:tgtEl>
                                          <p:spTgt spid="23"/>
                                        </p:tgtEl>
                                        <p:attrNameLst>
                                          <p:attrName>ppt_x</p:attrName>
                                        </p:attrNameLst>
                                      </p:cBhvr>
                                      <p:tavLst>
                                        <p:tav tm="0">
                                          <p:val>
                                            <p:strVal val="ppt_x"/>
                                          </p:val>
                                        </p:tav>
                                        <p:tav tm="100000">
                                          <p:val>
                                            <p:fltVal val="0.5"/>
                                          </p:val>
                                        </p:tav>
                                      </p:tavLst>
                                    </p:anim>
                                    <p:anim calcmode="lin" valueType="num">
                                      <p:cBhvr>
                                        <p:cTn id="390" dur="2000"/>
                                        <p:tgtEl>
                                          <p:spTgt spid="23"/>
                                        </p:tgtEl>
                                        <p:attrNameLst>
                                          <p:attrName>ppt_y</p:attrName>
                                        </p:attrNameLst>
                                      </p:cBhvr>
                                      <p:tavLst>
                                        <p:tav tm="0">
                                          <p:val>
                                            <p:strVal val="ppt_y"/>
                                          </p:val>
                                        </p:tav>
                                        <p:tav tm="100000">
                                          <p:val>
                                            <p:fltVal val="0.5"/>
                                          </p:val>
                                        </p:tav>
                                      </p:tavLst>
                                    </p:anim>
                                    <p:set>
                                      <p:cBhvr>
                                        <p:cTn id="391" dur="1" fill="hold">
                                          <p:stCondLst>
                                            <p:cond delay="1999"/>
                                          </p:stCondLst>
                                        </p:cTn>
                                        <p:tgtEl>
                                          <p:spTgt spid="23"/>
                                        </p:tgtEl>
                                        <p:attrNameLst>
                                          <p:attrName>style.visibility</p:attrName>
                                        </p:attrNameLst>
                                      </p:cBhvr>
                                      <p:to>
                                        <p:strVal val="hidden"/>
                                      </p:to>
                                    </p:set>
                                  </p:childTnLst>
                                </p:cTn>
                              </p:par>
                              <p:par>
                                <p:cTn id="392" presetID="23" presetClass="exit" presetSubtype="544" fill="hold" grpId="2" nodeType="withEffect">
                                  <p:stCondLst>
                                    <p:cond delay="0"/>
                                  </p:stCondLst>
                                  <p:childTnLst>
                                    <p:anim calcmode="lin" valueType="num">
                                      <p:cBhvr>
                                        <p:cTn id="393" dur="2000"/>
                                        <p:tgtEl>
                                          <p:spTgt spid="24"/>
                                        </p:tgtEl>
                                        <p:attrNameLst>
                                          <p:attrName>ppt_w</p:attrName>
                                        </p:attrNameLst>
                                      </p:cBhvr>
                                      <p:tavLst>
                                        <p:tav tm="0">
                                          <p:val>
                                            <p:strVal val="ppt_w"/>
                                          </p:val>
                                        </p:tav>
                                        <p:tav tm="100000">
                                          <p:val>
                                            <p:fltVal val="0"/>
                                          </p:val>
                                        </p:tav>
                                      </p:tavLst>
                                    </p:anim>
                                    <p:anim calcmode="lin" valueType="num">
                                      <p:cBhvr>
                                        <p:cTn id="394" dur="2000"/>
                                        <p:tgtEl>
                                          <p:spTgt spid="24"/>
                                        </p:tgtEl>
                                        <p:attrNameLst>
                                          <p:attrName>ppt_h</p:attrName>
                                        </p:attrNameLst>
                                      </p:cBhvr>
                                      <p:tavLst>
                                        <p:tav tm="0">
                                          <p:val>
                                            <p:strVal val="ppt_h"/>
                                          </p:val>
                                        </p:tav>
                                        <p:tav tm="100000">
                                          <p:val>
                                            <p:fltVal val="0"/>
                                          </p:val>
                                        </p:tav>
                                      </p:tavLst>
                                    </p:anim>
                                    <p:anim calcmode="lin" valueType="num">
                                      <p:cBhvr>
                                        <p:cTn id="395" dur="2000"/>
                                        <p:tgtEl>
                                          <p:spTgt spid="24"/>
                                        </p:tgtEl>
                                        <p:attrNameLst>
                                          <p:attrName>ppt_x</p:attrName>
                                        </p:attrNameLst>
                                      </p:cBhvr>
                                      <p:tavLst>
                                        <p:tav tm="0">
                                          <p:val>
                                            <p:strVal val="ppt_x"/>
                                          </p:val>
                                        </p:tav>
                                        <p:tav tm="100000">
                                          <p:val>
                                            <p:fltVal val="0.5"/>
                                          </p:val>
                                        </p:tav>
                                      </p:tavLst>
                                    </p:anim>
                                    <p:anim calcmode="lin" valueType="num">
                                      <p:cBhvr>
                                        <p:cTn id="396" dur="2000"/>
                                        <p:tgtEl>
                                          <p:spTgt spid="24"/>
                                        </p:tgtEl>
                                        <p:attrNameLst>
                                          <p:attrName>ppt_y</p:attrName>
                                        </p:attrNameLst>
                                      </p:cBhvr>
                                      <p:tavLst>
                                        <p:tav tm="0">
                                          <p:val>
                                            <p:strVal val="ppt_y"/>
                                          </p:val>
                                        </p:tav>
                                        <p:tav tm="100000">
                                          <p:val>
                                            <p:fltVal val="0.5"/>
                                          </p:val>
                                        </p:tav>
                                      </p:tavLst>
                                    </p:anim>
                                    <p:set>
                                      <p:cBhvr>
                                        <p:cTn id="397" dur="1" fill="hold">
                                          <p:stCondLst>
                                            <p:cond delay="1999"/>
                                          </p:stCondLst>
                                        </p:cTn>
                                        <p:tgtEl>
                                          <p:spTgt spid="24"/>
                                        </p:tgtEl>
                                        <p:attrNameLst>
                                          <p:attrName>style.visibility</p:attrName>
                                        </p:attrNameLst>
                                      </p:cBhvr>
                                      <p:to>
                                        <p:strVal val="hidden"/>
                                      </p:to>
                                    </p:set>
                                  </p:childTnLst>
                                </p:cTn>
                              </p:par>
                              <p:par>
                                <p:cTn id="398" presetID="23" presetClass="exit" presetSubtype="544" fill="hold" grpId="2" nodeType="withEffect">
                                  <p:stCondLst>
                                    <p:cond delay="0"/>
                                  </p:stCondLst>
                                  <p:childTnLst>
                                    <p:anim calcmode="lin" valueType="num">
                                      <p:cBhvr>
                                        <p:cTn id="399" dur="2000"/>
                                        <p:tgtEl>
                                          <p:spTgt spid="25"/>
                                        </p:tgtEl>
                                        <p:attrNameLst>
                                          <p:attrName>ppt_w</p:attrName>
                                        </p:attrNameLst>
                                      </p:cBhvr>
                                      <p:tavLst>
                                        <p:tav tm="0">
                                          <p:val>
                                            <p:strVal val="ppt_w"/>
                                          </p:val>
                                        </p:tav>
                                        <p:tav tm="100000">
                                          <p:val>
                                            <p:fltVal val="0"/>
                                          </p:val>
                                        </p:tav>
                                      </p:tavLst>
                                    </p:anim>
                                    <p:anim calcmode="lin" valueType="num">
                                      <p:cBhvr>
                                        <p:cTn id="400" dur="2000"/>
                                        <p:tgtEl>
                                          <p:spTgt spid="25"/>
                                        </p:tgtEl>
                                        <p:attrNameLst>
                                          <p:attrName>ppt_h</p:attrName>
                                        </p:attrNameLst>
                                      </p:cBhvr>
                                      <p:tavLst>
                                        <p:tav tm="0">
                                          <p:val>
                                            <p:strVal val="ppt_h"/>
                                          </p:val>
                                        </p:tav>
                                        <p:tav tm="100000">
                                          <p:val>
                                            <p:fltVal val="0"/>
                                          </p:val>
                                        </p:tav>
                                      </p:tavLst>
                                    </p:anim>
                                    <p:anim calcmode="lin" valueType="num">
                                      <p:cBhvr>
                                        <p:cTn id="401" dur="2000"/>
                                        <p:tgtEl>
                                          <p:spTgt spid="25"/>
                                        </p:tgtEl>
                                        <p:attrNameLst>
                                          <p:attrName>ppt_x</p:attrName>
                                        </p:attrNameLst>
                                      </p:cBhvr>
                                      <p:tavLst>
                                        <p:tav tm="0">
                                          <p:val>
                                            <p:strVal val="ppt_x"/>
                                          </p:val>
                                        </p:tav>
                                        <p:tav tm="100000">
                                          <p:val>
                                            <p:fltVal val="0.5"/>
                                          </p:val>
                                        </p:tav>
                                      </p:tavLst>
                                    </p:anim>
                                    <p:anim calcmode="lin" valueType="num">
                                      <p:cBhvr>
                                        <p:cTn id="402" dur="2000"/>
                                        <p:tgtEl>
                                          <p:spTgt spid="25"/>
                                        </p:tgtEl>
                                        <p:attrNameLst>
                                          <p:attrName>ppt_y</p:attrName>
                                        </p:attrNameLst>
                                      </p:cBhvr>
                                      <p:tavLst>
                                        <p:tav tm="0">
                                          <p:val>
                                            <p:strVal val="ppt_y"/>
                                          </p:val>
                                        </p:tav>
                                        <p:tav tm="100000">
                                          <p:val>
                                            <p:fltVal val="0.5"/>
                                          </p:val>
                                        </p:tav>
                                      </p:tavLst>
                                    </p:anim>
                                    <p:set>
                                      <p:cBhvr>
                                        <p:cTn id="403" dur="1" fill="hold">
                                          <p:stCondLst>
                                            <p:cond delay="1999"/>
                                          </p:stCondLst>
                                        </p:cTn>
                                        <p:tgtEl>
                                          <p:spTgt spid="25"/>
                                        </p:tgtEl>
                                        <p:attrNameLst>
                                          <p:attrName>style.visibility</p:attrName>
                                        </p:attrNameLst>
                                      </p:cBhvr>
                                      <p:to>
                                        <p:strVal val="hidden"/>
                                      </p:to>
                                    </p:set>
                                  </p:childTnLst>
                                </p:cTn>
                              </p:par>
                              <p:par>
                                <p:cTn id="404" presetID="23" presetClass="exit" presetSubtype="544" fill="hold" grpId="2" nodeType="withEffect">
                                  <p:stCondLst>
                                    <p:cond delay="0"/>
                                  </p:stCondLst>
                                  <p:childTnLst>
                                    <p:anim calcmode="lin" valueType="num">
                                      <p:cBhvr>
                                        <p:cTn id="405" dur="2000"/>
                                        <p:tgtEl>
                                          <p:spTgt spid="26"/>
                                        </p:tgtEl>
                                        <p:attrNameLst>
                                          <p:attrName>ppt_w</p:attrName>
                                        </p:attrNameLst>
                                      </p:cBhvr>
                                      <p:tavLst>
                                        <p:tav tm="0">
                                          <p:val>
                                            <p:strVal val="ppt_w"/>
                                          </p:val>
                                        </p:tav>
                                        <p:tav tm="100000">
                                          <p:val>
                                            <p:fltVal val="0"/>
                                          </p:val>
                                        </p:tav>
                                      </p:tavLst>
                                    </p:anim>
                                    <p:anim calcmode="lin" valueType="num">
                                      <p:cBhvr>
                                        <p:cTn id="406" dur="2000"/>
                                        <p:tgtEl>
                                          <p:spTgt spid="26"/>
                                        </p:tgtEl>
                                        <p:attrNameLst>
                                          <p:attrName>ppt_h</p:attrName>
                                        </p:attrNameLst>
                                      </p:cBhvr>
                                      <p:tavLst>
                                        <p:tav tm="0">
                                          <p:val>
                                            <p:strVal val="ppt_h"/>
                                          </p:val>
                                        </p:tav>
                                        <p:tav tm="100000">
                                          <p:val>
                                            <p:fltVal val="0"/>
                                          </p:val>
                                        </p:tav>
                                      </p:tavLst>
                                    </p:anim>
                                    <p:anim calcmode="lin" valueType="num">
                                      <p:cBhvr>
                                        <p:cTn id="407" dur="2000"/>
                                        <p:tgtEl>
                                          <p:spTgt spid="26"/>
                                        </p:tgtEl>
                                        <p:attrNameLst>
                                          <p:attrName>ppt_x</p:attrName>
                                        </p:attrNameLst>
                                      </p:cBhvr>
                                      <p:tavLst>
                                        <p:tav tm="0">
                                          <p:val>
                                            <p:strVal val="ppt_x"/>
                                          </p:val>
                                        </p:tav>
                                        <p:tav tm="100000">
                                          <p:val>
                                            <p:fltVal val="0.5"/>
                                          </p:val>
                                        </p:tav>
                                      </p:tavLst>
                                    </p:anim>
                                    <p:anim calcmode="lin" valueType="num">
                                      <p:cBhvr>
                                        <p:cTn id="408" dur="2000"/>
                                        <p:tgtEl>
                                          <p:spTgt spid="26"/>
                                        </p:tgtEl>
                                        <p:attrNameLst>
                                          <p:attrName>ppt_y</p:attrName>
                                        </p:attrNameLst>
                                      </p:cBhvr>
                                      <p:tavLst>
                                        <p:tav tm="0">
                                          <p:val>
                                            <p:strVal val="ppt_y"/>
                                          </p:val>
                                        </p:tav>
                                        <p:tav tm="100000">
                                          <p:val>
                                            <p:fltVal val="0.5"/>
                                          </p:val>
                                        </p:tav>
                                      </p:tavLst>
                                    </p:anim>
                                    <p:set>
                                      <p:cBhvr>
                                        <p:cTn id="409" dur="1" fill="hold">
                                          <p:stCondLst>
                                            <p:cond delay="1999"/>
                                          </p:stCondLst>
                                        </p:cTn>
                                        <p:tgtEl>
                                          <p:spTgt spid="26"/>
                                        </p:tgtEl>
                                        <p:attrNameLst>
                                          <p:attrName>style.visibility</p:attrName>
                                        </p:attrNameLst>
                                      </p:cBhvr>
                                      <p:to>
                                        <p:strVal val="hidden"/>
                                      </p:to>
                                    </p:set>
                                  </p:childTnLst>
                                </p:cTn>
                              </p:par>
                              <p:par>
                                <p:cTn id="410" presetID="23" presetClass="exit" presetSubtype="544" fill="hold" grpId="2" nodeType="withEffect">
                                  <p:stCondLst>
                                    <p:cond delay="0"/>
                                  </p:stCondLst>
                                  <p:childTnLst>
                                    <p:anim calcmode="lin" valueType="num">
                                      <p:cBhvr>
                                        <p:cTn id="411" dur="2000"/>
                                        <p:tgtEl>
                                          <p:spTgt spid="27"/>
                                        </p:tgtEl>
                                        <p:attrNameLst>
                                          <p:attrName>ppt_w</p:attrName>
                                        </p:attrNameLst>
                                      </p:cBhvr>
                                      <p:tavLst>
                                        <p:tav tm="0">
                                          <p:val>
                                            <p:strVal val="ppt_w"/>
                                          </p:val>
                                        </p:tav>
                                        <p:tav tm="100000">
                                          <p:val>
                                            <p:fltVal val="0"/>
                                          </p:val>
                                        </p:tav>
                                      </p:tavLst>
                                    </p:anim>
                                    <p:anim calcmode="lin" valueType="num">
                                      <p:cBhvr>
                                        <p:cTn id="412" dur="2000"/>
                                        <p:tgtEl>
                                          <p:spTgt spid="27"/>
                                        </p:tgtEl>
                                        <p:attrNameLst>
                                          <p:attrName>ppt_h</p:attrName>
                                        </p:attrNameLst>
                                      </p:cBhvr>
                                      <p:tavLst>
                                        <p:tav tm="0">
                                          <p:val>
                                            <p:strVal val="ppt_h"/>
                                          </p:val>
                                        </p:tav>
                                        <p:tav tm="100000">
                                          <p:val>
                                            <p:fltVal val="0"/>
                                          </p:val>
                                        </p:tav>
                                      </p:tavLst>
                                    </p:anim>
                                    <p:anim calcmode="lin" valueType="num">
                                      <p:cBhvr>
                                        <p:cTn id="413" dur="2000"/>
                                        <p:tgtEl>
                                          <p:spTgt spid="27"/>
                                        </p:tgtEl>
                                        <p:attrNameLst>
                                          <p:attrName>ppt_x</p:attrName>
                                        </p:attrNameLst>
                                      </p:cBhvr>
                                      <p:tavLst>
                                        <p:tav tm="0">
                                          <p:val>
                                            <p:strVal val="ppt_x"/>
                                          </p:val>
                                        </p:tav>
                                        <p:tav tm="100000">
                                          <p:val>
                                            <p:fltVal val="0.5"/>
                                          </p:val>
                                        </p:tav>
                                      </p:tavLst>
                                    </p:anim>
                                    <p:anim calcmode="lin" valueType="num">
                                      <p:cBhvr>
                                        <p:cTn id="414" dur="2000"/>
                                        <p:tgtEl>
                                          <p:spTgt spid="27"/>
                                        </p:tgtEl>
                                        <p:attrNameLst>
                                          <p:attrName>ppt_y</p:attrName>
                                        </p:attrNameLst>
                                      </p:cBhvr>
                                      <p:tavLst>
                                        <p:tav tm="0">
                                          <p:val>
                                            <p:strVal val="ppt_y"/>
                                          </p:val>
                                        </p:tav>
                                        <p:tav tm="100000">
                                          <p:val>
                                            <p:fltVal val="0.5"/>
                                          </p:val>
                                        </p:tav>
                                      </p:tavLst>
                                    </p:anim>
                                    <p:set>
                                      <p:cBhvr>
                                        <p:cTn id="415" dur="1" fill="hold">
                                          <p:stCondLst>
                                            <p:cond delay="1999"/>
                                          </p:stCondLst>
                                        </p:cTn>
                                        <p:tgtEl>
                                          <p:spTgt spid="27"/>
                                        </p:tgtEl>
                                        <p:attrNameLst>
                                          <p:attrName>style.visibility</p:attrName>
                                        </p:attrNameLst>
                                      </p:cBhvr>
                                      <p:to>
                                        <p:strVal val="hidden"/>
                                      </p:to>
                                    </p:set>
                                  </p:childTnLst>
                                </p:cTn>
                              </p:par>
                              <p:par>
                                <p:cTn id="416" presetID="23" presetClass="exit" presetSubtype="544" fill="hold" grpId="2" nodeType="withEffect">
                                  <p:stCondLst>
                                    <p:cond delay="0"/>
                                  </p:stCondLst>
                                  <p:childTnLst>
                                    <p:anim calcmode="lin" valueType="num">
                                      <p:cBhvr>
                                        <p:cTn id="417" dur="2000"/>
                                        <p:tgtEl>
                                          <p:spTgt spid="28"/>
                                        </p:tgtEl>
                                        <p:attrNameLst>
                                          <p:attrName>ppt_w</p:attrName>
                                        </p:attrNameLst>
                                      </p:cBhvr>
                                      <p:tavLst>
                                        <p:tav tm="0">
                                          <p:val>
                                            <p:strVal val="ppt_w"/>
                                          </p:val>
                                        </p:tav>
                                        <p:tav tm="100000">
                                          <p:val>
                                            <p:fltVal val="0"/>
                                          </p:val>
                                        </p:tav>
                                      </p:tavLst>
                                    </p:anim>
                                    <p:anim calcmode="lin" valueType="num">
                                      <p:cBhvr>
                                        <p:cTn id="418" dur="2000"/>
                                        <p:tgtEl>
                                          <p:spTgt spid="28"/>
                                        </p:tgtEl>
                                        <p:attrNameLst>
                                          <p:attrName>ppt_h</p:attrName>
                                        </p:attrNameLst>
                                      </p:cBhvr>
                                      <p:tavLst>
                                        <p:tav tm="0">
                                          <p:val>
                                            <p:strVal val="ppt_h"/>
                                          </p:val>
                                        </p:tav>
                                        <p:tav tm="100000">
                                          <p:val>
                                            <p:fltVal val="0"/>
                                          </p:val>
                                        </p:tav>
                                      </p:tavLst>
                                    </p:anim>
                                    <p:anim calcmode="lin" valueType="num">
                                      <p:cBhvr>
                                        <p:cTn id="419" dur="2000"/>
                                        <p:tgtEl>
                                          <p:spTgt spid="28"/>
                                        </p:tgtEl>
                                        <p:attrNameLst>
                                          <p:attrName>ppt_x</p:attrName>
                                        </p:attrNameLst>
                                      </p:cBhvr>
                                      <p:tavLst>
                                        <p:tav tm="0">
                                          <p:val>
                                            <p:strVal val="ppt_x"/>
                                          </p:val>
                                        </p:tav>
                                        <p:tav tm="100000">
                                          <p:val>
                                            <p:fltVal val="0.5"/>
                                          </p:val>
                                        </p:tav>
                                      </p:tavLst>
                                    </p:anim>
                                    <p:anim calcmode="lin" valueType="num">
                                      <p:cBhvr>
                                        <p:cTn id="420" dur="2000"/>
                                        <p:tgtEl>
                                          <p:spTgt spid="28"/>
                                        </p:tgtEl>
                                        <p:attrNameLst>
                                          <p:attrName>ppt_y</p:attrName>
                                        </p:attrNameLst>
                                      </p:cBhvr>
                                      <p:tavLst>
                                        <p:tav tm="0">
                                          <p:val>
                                            <p:strVal val="ppt_y"/>
                                          </p:val>
                                        </p:tav>
                                        <p:tav tm="100000">
                                          <p:val>
                                            <p:fltVal val="0.5"/>
                                          </p:val>
                                        </p:tav>
                                      </p:tavLst>
                                    </p:anim>
                                    <p:set>
                                      <p:cBhvr>
                                        <p:cTn id="421" dur="1" fill="hold">
                                          <p:stCondLst>
                                            <p:cond delay="1999"/>
                                          </p:stCondLst>
                                        </p:cTn>
                                        <p:tgtEl>
                                          <p:spTgt spid="28"/>
                                        </p:tgtEl>
                                        <p:attrNameLst>
                                          <p:attrName>style.visibility</p:attrName>
                                        </p:attrNameLst>
                                      </p:cBhvr>
                                      <p:to>
                                        <p:strVal val="hidden"/>
                                      </p:to>
                                    </p:set>
                                  </p:childTnLst>
                                </p:cTn>
                              </p:par>
                              <p:par>
                                <p:cTn id="422" presetID="23" presetClass="exit" presetSubtype="544" fill="hold" grpId="2" nodeType="withEffect">
                                  <p:stCondLst>
                                    <p:cond delay="0"/>
                                  </p:stCondLst>
                                  <p:childTnLst>
                                    <p:anim calcmode="lin" valueType="num">
                                      <p:cBhvr>
                                        <p:cTn id="423" dur="2000"/>
                                        <p:tgtEl>
                                          <p:spTgt spid="29"/>
                                        </p:tgtEl>
                                        <p:attrNameLst>
                                          <p:attrName>ppt_w</p:attrName>
                                        </p:attrNameLst>
                                      </p:cBhvr>
                                      <p:tavLst>
                                        <p:tav tm="0">
                                          <p:val>
                                            <p:strVal val="ppt_w"/>
                                          </p:val>
                                        </p:tav>
                                        <p:tav tm="100000">
                                          <p:val>
                                            <p:fltVal val="0"/>
                                          </p:val>
                                        </p:tav>
                                      </p:tavLst>
                                    </p:anim>
                                    <p:anim calcmode="lin" valueType="num">
                                      <p:cBhvr>
                                        <p:cTn id="424" dur="2000"/>
                                        <p:tgtEl>
                                          <p:spTgt spid="29"/>
                                        </p:tgtEl>
                                        <p:attrNameLst>
                                          <p:attrName>ppt_h</p:attrName>
                                        </p:attrNameLst>
                                      </p:cBhvr>
                                      <p:tavLst>
                                        <p:tav tm="0">
                                          <p:val>
                                            <p:strVal val="ppt_h"/>
                                          </p:val>
                                        </p:tav>
                                        <p:tav tm="100000">
                                          <p:val>
                                            <p:fltVal val="0"/>
                                          </p:val>
                                        </p:tav>
                                      </p:tavLst>
                                    </p:anim>
                                    <p:anim calcmode="lin" valueType="num">
                                      <p:cBhvr>
                                        <p:cTn id="425" dur="2000"/>
                                        <p:tgtEl>
                                          <p:spTgt spid="29"/>
                                        </p:tgtEl>
                                        <p:attrNameLst>
                                          <p:attrName>ppt_x</p:attrName>
                                        </p:attrNameLst>
                                      </p:cBhvr>
                                      <p:tavLst>
                                        <p:tav tm="0">
                                          <p:val>
                                            <p:strVal val="ppt_x"/>
                                          </p:val>
                                        </p:tav>
                                        <p:tav tm="100000">
                                          <p:val>
                                            <p:fltVal val="0.5"/>
                                          </p:val>
                                        </p:tav>
                                      </p:tavLst>
                                    </p:anim>
                                    <p:anim calcmode="lin" valueType="num">
                                      <p:cBhvr>
                                        <p:cTn id="426" dur="2000"/>
                                        <p:tgtEl>
                                          <p:spTgt spid="29"/>
                                        </p:tgtEl>
                                        <p:attrNameLst>
                                          <p:attrName>ppt_y</p:attrName>
                                        </p:attrNameLst>
                                      </p:cBhvr>
                                      <p:tavLst>
                                        <p:tav tm="0">
                                          <p:val>
                                            <p:strVal val="ppt_y"/>
                                          </p:val>
                                        </p:tav>
                                        <p:tav tm="100000">
                                          <p:val>
                                            <p:fltVal val="0.5"/>
                                          </p:val>
                                        </p:tav>
                                      </p:tavLst>
                                    </p:anim>
                                    <p:set>
                                      <p:cBhvr>
                                        <p:cTn id="427" dur="1" fill="hold">
                                          <p:stCondLst>
                                            <p:cond delay="1999"/>
                                          </p:stCondLst>
                                        </p:cTn>
                                        <p:tgtEl>
                                          <p:spTgt spid="29"/>
                                        </p:tgtEl>
                                        <p:attrNameLst>
                                          <p:attrName>style.visibility</p:attrName>
                                        </p:attrNameLst>
                                      </p:cBhvr>
                                      <p:to>
                                        <p:strVal val="hidden"/>
                                      </p:to>
                                    </p:set>
                                  </p:childTnLst>
                                </p:cTn>
                              </p:par>
                              <p:par>
                                <p:cTn id="428" presetID="23" presetClass="exit" presetSubtype="544" fill="hold" grpId="2" nodeType="withEffect">
                                  <p:stCondLst>
                                    <p:cond delay="0"/>
                                  </p:stCondLst>
                                  <p:childTnLst>
                                    <p:anim calcmode="lin" valueType="num">
                                      <p:cBhvr>
                                        <p:cTn id="429" dur="2000"/>
                                        <p:tgtEl>
                                          <p:spTgt spid="30"/>
                                        </p:tgtEl>
                                        <p:attrNameLst>
                                          <p:attrName>ppt_w</p:attrName>
                                        </p:attrNameLst>
                                      </p:cBhvr>
                                      <p:tavLst>
                                        <p:tav tm="0">
                                          <p:val>
                                            <p:strVal val="ppt_w"/>
                                          </p:val>
                                        </p:tav>
                                        <p:tav tm="100000">
                                          <p:val>
                                            <p:fltVal val="0"/>
                                          </p:val>
                                        </p:tav>
                                      </p:tavLst>
                                    </p:anim>
                                    <p:anim calcmode="lin" valueType="num">
                                      <p:cBhvr>
                                        <p:cTn id="430" dur="2000"/>
                                        <p:tgtEl>
                                          <p:spTgt spid="30"/>
                                        </p:tgtEl>
                                        <p:attrNameLst>
                                          <p:attrName>ppt_h</p:attrName>
                                        </p:attrNameLst>
                                      </p:cBhvr>
                                      <p:tavLst>
                                        <p:tav tm="0">
                                          <p:val>
                                            <p:strVal val="ppt_h"/>
                                          </p:val>
                                        </p:tav>
                                        <p:tav tm="100000">
                                          <p:val>
                                            <p:fltVal val="0"/>
                                          </p:val>
                                        </p:tav>
                                      </p:tavLst>
                                    </p:anim>
                                    <p:anim calcmode="lin" valueType="num">
                                      <p:cBhvr>
                                        <p:cTn id="431" dur="2000"/>
                                        <p:tgtEl>
                                          <p:spTgt spid="30"/>
                                        </p:tgtEl>
                                        <p:attrNameLst>
                                          <p:attrName>ppt_x</p:attrName>
                                        </p:attrNameLst>
                                      </p:cBhvr>
                                      <p:tavLst>
                                        <p:tav tm="0">
                                          <p:val>
                                            <p:strVal val="ppt_x"/>
                                          </p:val>
                                        </p:tav>
                                        <p:tav tm="100000">
                                          <p:val>
                                            <p:fltVal val="0.5"/>
                                          </p:val>
                                        </p:tav>
                                      </p:tavLst>
                                    </p:anim>
                                    <p:anim calcmode="lin" valueType="num">
                                      <p:cBhvr>
                                        <p:cTn id="432" dur="2000"/>
                                        <p:tgtEl>
                                          <p:spTgt spid="30"/>
                                        </p:tgtEl>
                                        <p:attrNameLst>
                                          <p:attrName>ppt_y</p:attrName>
                                        </p:attrNameLst>
                                      </p:cBhvr>
                                      <p:tavLst>
                                        <p:tav tm="0">
                                          <p:val>
                                            <p:strVal val="ppt_y"/>
                                          </p:val>
                                        </p:tav>
                                        <p:tav tm="100000">
                                          <p:val>
                                            <p:fltVal val="0.5"/>
                                          </p:val>
                                        </p:tav>
                                      </p:tavLst>
                                    </p:anim>
                                    <p:set>
                                      <p:cBhvr>
                                        <p:cTn id="433" dur="1" fill="hold">
                                          <p:stCondLst>
                                            <p:cond delay="1999"/>
                                          </p:stCondLst>
                                        </p:cTn>
                                        <p:tgtEl>
                                          <p:spTgt spid="30"/>
                                        </p:tgtEl>
                                        <p:attrNameLst>
                                          <p:attrName>style.visibility</p:attrName>
                                        </p:attrNameLst>
                                      </p:cBhvr>
                                      <p:to>
                                        <p:strVal val="hidden"/>
                                      </p:to>
                                    </p:set>
                                  </p:childTnLst>
                                </p:cTn>
                              </p:par>
                              <p:par>
                                <p:cTn id="434" presetID="23" presetClass="exit" presetSubtype="544" fill="hold" grpId="2" nodeType="withEffect">
                                  <p:stCondLst>
                                    <p:cond delay="0"/>
                                  </p:stCondLst>
                                  <p:childTnLst>
                                    <p:anim calcmode="lin" valueType="num">
                                      <p:cBhvr>
                                        <p:cTn id="435" dur="2000"/>
                                        <p:tgtEl>
                                          <p:spTgt spid="31"/>
                                        </p:tgtEl>
                                        <p:attrNameLst>
                                          <p:attrName>ppt_w</p:attrName>
                                        </p:attrNameLst>
                                      </p:cBhvr>
                                      <p:tavLst>
                                        <p:tav tm="0">
                                          <p:val>
                                            <p:strVal val="ppt_w"/>
                                          </p:val>
                                        </p:tav>
                                        <p:tav tm="100000">
                                          <p:val>
                                            <p:fltVal val="0"/>
                                          </p:val>
                                        </p:tav>
                                      </p:tavLst>
                                    </p:anim>
                                    <p:anim calcmode="lin" valueType="num">
                                      <p:cBhvr>
                                        <p:cTn id="436" dur="2000"/>
                                        <p:tgtEl>
                                          <p:spTgt spid="31"/>
                                        </p:tgtEl>
                                        <p:attrNameLst>
                                          <p:attrName>ppt_h</p:attrName>
                                        </p:attrNameLst>
                                      </p:cBhvr>
                                      <p:tavLst>
                                        <p:tav tm="0">
                                          <p:val>
                                            <p:strVal val="ppt_h"/>
                                          </p:val>
                                        </p:tav>
                                        <p:tav tm="100000">
                                          <p:val>
                                            <p:fltVal val="0"/>
                                          </p:val>
                                        </p:tav>
                                      </p:tavLst>
                                    </p:anim>
                                    <p:anim calcmode="lin" valueType="num">
                                      <p:cBhvr>
                                        <p:cTn id="437" dur="2000"/>
                                        <p:tgtEl>
                                          <p:spTgt spid="31"/>
                                        </p:tgtEl>
                                        <p:attrNameLst>
                                          <p:attrName>ppt_x</p:attrName>
                                        </p:attrNameLst>
                                      </p:cBhvr>
                                      <p:tavLst>
                                        <p:tav tm="0">
                                          <p:val>
                                            <p:strVal val="ppt_x"/>
                                          </p:val>
                                        </p:tav>
                                        <p:tav tm="100000">
                                          <p:val>
                                            <p:fltVal val="0.5"/>
                                          </p:val>
                                        </p:tav>
                                      </p:tavLst>
                                    </p:anim>
                                    <p:anim calcmode="lin" valueType="num">
                                      <p:cBhvr>
                                        <p:cTn id="438" dur="2000"/>
                                        <p:tgtEl>
                                          <p:spTgt spid="31"/>
                                        </p:tgtEl>
                                        <p:attrNameLst>
                                          <p:attrName>ppt_y</p:attrName>
                                        </p:attrNameLst>
                                      </p:cBhvr>
                                      <p:tavLst>
                                        <p:tav tm="0">
                                          <p:val>
                                            <p:strVal val="ppt_y"/>
                                          </p:val>
                                        </p:tav>
                                        <p:tav tm="100000">
                                          <p:val>
                                            <p:fltVal val="0.5"/>
                                          </p:val>
                                        </p:tav>
                                      </p:tavLst>
                                    </p:anim>
                                    <p:set>
                                      <p:cBhvr>
                                        <p:cTn id="439" dur="1" fill="hold">
                                          <p:stCondLst>
                                            <p:cond delay="1999"/>
                                          </p:stCondLst>
                                        </p:cTn>
                                        <p:tgtEl>
                                          <p:spTgt spid="31"/>
                                        </p:tgtEl>
                                        <p:attrNameLst>
                                          <p:attrName>style.visibility</p:attrName>
                                        </p:attrNameLst>
                                      </p:cBhvr>
                                      <p:to>
                                        <p:strVal val="hidden"/>
                                      </p:to>
                                    </p:set>
                                  </p:childTnLst>
                                </p:cTn>
                              </p:par>
                              <p:par>
                                <p:cTn id="440" presetID="23" presetClass="exit" presetSubtype="544" fill="hold" grpId="2" nodeType="withEffect">
                                  <p:stCondLst>
                                    <p:cond delay="0"/>
                                  </p:stCondLst>
                                  <p:childTnLst>
                                    <p:anim calcmode="lin" valueType="num">
                                      <p:cBhvr>
                                        <p:cTn id="441" dur="2000"/>
                                        <p:tgtEl>
                                          <p:spTgt spid="32"/>
                                        </p:tgtEl>
                                        <p:attrNameLst>
                                          <p:attrName>ppt_w</p:attrName>
                                        </p:attrNameLst>
                                      </p:cBhvr>
                                      <p:tavLst>
                                        <p:tav tm="0">
                                          <p:val>
                                            <p:strVal val="ppt_w"/>
                                          </p:val>
                                        </p:tav>
                                        <p:tav tm="100000">
                                          <p:val>
                                            <p:fltVal val="0"/>
                                          </p:val>
                                        </p:tav>
                                      </p:tavLst>
                                    </p:anim>
                                    <p:anim calcmode="lin" valueType="num">
                                      <p:cBhvr>
                                        <p:cTn id="442" dur="2000"/>
                                        <p:tgtEl>
                                          <p:spTgt spid="32"/>
                                        </p:tgtEl>
                                        <p:attrNameLst>
                                          <p:attrName>ppt_h</p:attrName>
                                        </p:attrNameLst>
                                      </p:cBhvr>
                                      <p:tavLst>
                                        <p:tav tm="0">
                                          <p:val>
                                            <p:strVal val="ppt_h"/>
                                          </p:val>
                                        </p:tav>
                                        <p:tav tm="100000">
                                          <p:val>
                                            <p:fltVal val="0"/>
                                          </p:val>
                                        </p:tav>
                                      </p:tavLst>
                                    </p:anim>
                                    <p:anim calcmode="lin" valueType="num">
                                      <p:cBhvr>
                                        <p:cTn id="443" dur="2000"/>
                                        <p:tgtEl>
                                          <p:spTgt spid="32"/>
                                        </p:tgtEl>
                                        <p:attrNameLst>
                                          <p:attrName>ppt_x</p:attrName>
                                        </p:attrNameLst>
                                      </p:cBhvr>
                                      <p:tavLst>
                                        <p:tav tm="0">
                                          <p:val>
                                            <p:strVal val="ppt_x"/>
                                          </p:val>
                                        </p:tav>
                                        <p:tav tm="100000">
                                          <p:val>
                                            <p:fltVal val="0.5"/>
                                          </p:val>
                                        </p:tav>
                                      </p:tavLst>
                                    </p:anim>
                                    <p:anim calcmode="lin" valueType="num">
                                      <p:cBhvr>
                                        <p:cTn id="444" dur="2000"/>
                                        <p:tgtEl>
                                          <p:spTgt spid="32"/>
                                        </p:tgtEl>
                                        <p:attrNameLst>
                                          <p:attrName>ppt_y</p:attrName>
                                        </p:attrNameLst>
                                      </p:cBhvr>
                                      <p:tavLst>
                                        <p:tav tm="0">
                                          <p:val>
                                            <p:strVal val="ppt_y"/>
                                          </p:val>
                                        </p:tav>
                                        <p:tav tm="100000">
                                          <p:val>
                                            <p:fltVal val="0.5"/>
                                          </p:val>
                                        </p:tav>
                                      </p:tavLst>
                                    </p:anim>
                                    <p:set>
                                      <p:cBhvr>
                                        <p:cTn id="445" dur="1" fill="hold">
                                          <p:stCondLst>
                                            <p:cond delay="1999"/>
                                          </p:stCondLst>
                                        </p:cTn>
                                        <p:tgtEl>
                                          <p:spTgt spid="32"/>
                                        </p:tgtEl>
                                        <p:attrNameLst>
                                          <p:attrName>style.visibility</p:attrName>
                                        </p:attrNameLst>
                                      </p:cBhvr>
                                      <p:to>
                                        <p:strVal val="hidden"/>
                                      </p:to>
                                    </p:set>
                                  </p:childTnLst>
                                </p:cTn>
                              </p:par>
                              <p:par>
                                <p:cTn id="446" presetID="23" presetClass="exit" presetSubtype="544" fill="hold" grpId="2" nodeType="withEffect">
                                  <p:stCondLst>
                                    <p:cond delay="0"/>
                                  </p:stCondLst>
                                  <p:childTnLst>
                                    <p:anim calcmode="lin" valueType="num">
                                      <p:cBhvr>
                                        <p:cTn id="447" dur="2000"/>
                                        <p:tgtEl>
                                          <p:spTgt spid="33"/>
                                        </p:tgtEl>
                                        <p:attrNameLst>
                                          <p:attrName>ppt_w</p:attrName>
                                        </p:attrNameLst>
                                      </p:cBhvr>
                                      <p:tavLst>
                                        <p:tav tm="0">
                                          <p:val>
                                            <p:strVal val="ppt_w"/>
                                          </p:val>
                                        </p:tav>
                                        <p:tav tm="100000">
                                          <p:val>
                                            <p:fltVal val="0"/>
                                          </p:val>
                                        </p:tav>
                                      </p:tavLst>
                                    </p:anim>
                                    <p:anim calcmode="lin" valueType="num">
                                      <p:cBhvr>
                                        <p:cTn id="448" dur="2000"/>
                                        <p:tgtEl>
                                          <p:spTgt spid="33"/>
                                        </p:tgtEl>
                                        <p:attrNameLst>
                                          <p:attrName>ppt_h</p:attrName>
                                        </p:attrNameLst>
                                      </p:cBhvr>
                                      <p:tavLst>
                                        <p:tav tm="0">
                                          <p:val>
                                            <p:strVal val="ppt_h"/>
                                          </p:val>
                                        </p:tav>
                                        <p:tav tm="100000">
                                          <p:val>
                                            <p:fltVal val="0"/>
                                          </p:val>
                                        </p:tav>
                                      </p:tavLst>
                                    </p:anim>
                                    <p:anim calcmode="lin" valueType="num">
                                      <p:cBhvr>
                                        <p:cTn id="449" dur="2000"/>
                                        <p:tgtEl>
                                          <p:spTgt spid="33"/>
                                        </p:tgtEl>
                                        <p:attrNameLst>
                                          <p:attrName>ppt_x</p:attrName>
                                        </p:attrNameLst>
                                      </p:cBhvr>
                                      <p:tavLst>
                                        <p:tav tm="0">
                                          <p:val>
                                            <p:strVal val="ppt_x"/>
                                          </p:val>
                                        </p:tav>
                                        <p:tav tm="100000">
                                          <p:val>
                                            <p:fltVal val="0.5"/>
                                          </p:val>
                                        </p:tav>
                                      </p:tavLst>
                                    </p:anim>
                                    <p:anim calcmode="lin" valueType="num">
                                      <p:cBhvr>
                                        <p:cTn id="450" dur="2000"/>
                                        <p:tgtEl>
                                          <p:spTgt spid="33"/>
                                        </p:tgtEl>
                                        <p:attrNameLst>
                                          <p:attrName>ppt_y</p:attrName>
                                        </p:attrNameLst>
                                      </p:cBhvr>
                                      <p:tavLst>
                                        <p:tav tm="0">
                                          <p:val>
                                            <p:strVal val="ppt_y"/>
                                          </p:val>
                                        </p:tav>
                                        <p:tav tm="100000">
                                          <p:val>
                                            <p:fltVal val="0.5"/>
                                          </p:val>
                                        </p:tav>
                                      </p:tavLst>
                                    </p:anim>
                                    <p:set>
                                      <p:cBhvr>
                                        <p:cTn id="451" dur="1" fill="hold">
                                          <p:stCondLst>
                                            <p:cond delay="1999"/>
                                          </p:stCondLst>
                                        </p:cTn>
                                        <p:tgtEl>
                                          <p:spTgt spid="33"/>
                                        </p:tgtEl>
                                        <p:attrNameLst>
                                          <p:attrName>style.visibility</p:attrName>
                                        </p:attrNameLst>
                                      </p:cBhvr>
                                      <p:to>
                                        <p:strVal val="hidden"/>
                                      </p:to>
                                    </p:set>
                                  </p:childTnLst>
                                </p:cTn>
                              </p:par>
                              <p:par>
                                <p:cTn id="452" presetID="23" presetClass="exit" presetSubtype="544" fill="hold" grpId="2" nodeType="withEffect">
                                  <p:stCondLst>
                                    <p:cond delay="0"/>
                                  </p:stCondLst>
                                  <p:childTnLst>
                                    <p:anim calcmode="lin" valueType="num">
                                      <p:cBhvr>
                                        <p:cTn id="453" dur="2000"/>
                                        <p:tgtEl>
                                          <p:spTgt spid="34"/>
                                        </p:tgtEl>
                                        <p:attrNameLst>
                                          <p:attrName>ppt_w</p:attrName>
                                        </p:attrNameLst>
                                      </p:cBhvr>
                                      <p:tavLst>
                                        <p:tav tm="0">
                                          <p:val>
                                            <p:strVal val="ppt_w"/>
                                          </p:val>
                                        </p:tav>
                                        <p:tav tm="100000">
                                          <p:val>
                                            <p:fltVal val="0"/>
                                          </p:val>
                                        </p:tav>
                                      </p:tavLst>
                                    </p:anim>
                                    <p:anim calcmode="lin" valueType="num">
                                      <p:cBhvr>
                                        <p:cTn id="454" dur="2000"/>
                                        <p:tgtEl>
                                          <p:spTgt spid="34"/>
                                        </p:tgtEl>
                                        <p:attrNameLst>
                                          <p:attrName>ppt_h</p:attrName>
                                        </p:attrNameLst>
                                      </p:cBhvr>
                                      <p:tavLst>
                                        <p:tav tm="0">
                                          <p:val>
                                            <p:strVal val="ppt_h"/>
                                          </p:val>
                                        </p:tav>
                                        <p:tav tm="100000">
                                          <p:val>
                                            <p:fltVal val="0"/>
                                          </p:val>
                                        </p:tav>
                                      </p:tavLst>
                                    </p:anim>
                                    <p:anim calcmode="lin" valueType="num">
                                      <p:cBhvr>
                                        <p:cTn id="455" dur="2000"/>
                                        <p:tgtEl>
                                          <p:spTgt spid="34"/>
                                        </p:tgtEl>
                                        <p:attrNameLst>
                                          <p:attrName>ppt_x</p:attrName>
                                        </p:attrNameLst>
                                      </p:cBhvr>
                                      <p:tavLst>
                                        <p:tav tm="0">
                                          <p:val>
                                            <p:strVal val="ppt_x"/>
                                          </p:val>
                                        </p:tav>
                                        <p:tav tm="100000">
                                          <p:val>
                                            <p:fltVal val="0.5"/>
                                          </p:val>
                                        </p:tav>
                                      </p:tavLst>
                                    </p:anim>
                                    <p:anim calcmode="lin" valueType="num">
                                      <p:cBhvr>
                                        <p:cTn id="456" dur="2000"/>
                                        <p:tgtEl>
                                          <p:spTgt spid="34"/>
                                        </p:tgtEl>
                                        <p:attrNameLst>
                                          <p:attrName>ppt_y</p:attrName>
                                        </p:attrNameLst>
                                      </p:cBhvr>
                                      <p:tavLst>
                                        <p:tav tm="0">
                                          <p:val>
                                            <p:strVal val="ppt_y"/>
                                          </p:val>
                                        </p:tav>
                                        <p:tav tm="100000">
                                          <p:val>
                                            <p:fltVal val="0.5"/>
                                          </p:val>
                                        </p:tav>
                                      </p:tavLst>
                                    </p:anim>
                                    <p:set>
                                      <p:cBhvr>
                                        <p:cTn id="457" dur="1" fill="hold">
                                          <p:stCondLst>
                                            <p:cond delay="1999"/>
                                          </p:stCondLst>
                                        </p:cTn>
                                        <p:tgtEl>
                                          <p:spTgt spid="34"/>
                                        </p:tgtEl>
                                        <p:attrNameLst>
                                          <p:attrName>style.visibility</p:attrName>
                                        </p:attrNameLst>
                                      </p:cBhvr>
                                      <p:to>
                                        <p:strVal val="hidden"/>
                                      </p:to>
                                    </p:set>
                                  </p:childTnLst>
                                </p:cTn>
                              </p:par>
                              <p:par>
                                <p:cTn id="458" presetID="23" presetClass="exit" presetSubtype="544" fill="hold" grpId="2" nodeType="withEffect">
                                  <p:stCondLst>
                                    <p:cond delay="0"/>
                                  </p:stCondLst>
                                  <p:childTnLst>
                                    <p:anim calcmode="lin" valueType="num">
                                      <p:cBhvr>
                                        <p:cTn id="459" dur="2000"/>
                                        <p:tgtEl>
                                          <p:spTgt spid="35"/>
                                        </p:tgtEl>
                                        <p:attrNameLst>
                                          <p:attrName>ppt_w</p:attrName>
                                        </p:attrNameLst>
                                      </p:cBhvr>
                                      <p:tavLst>
                                        <p:tav tm="0">
                                          <p:val>
                                            <p:strVal val="ppt_w"/>
                                          </p:val>
                                        </p:tav>
                                        <p:tav tm="100000">
                                          <p:val>
                                            <p:fltVal val="0"/>
                                          </p:val>
                                        </p:tav>
                                      </p:tavLst>
                                    </p:anim>
                                    <p:anim calcmode="lin" valueType="num">
                                      <p:cBhvr>
                                        <p:cTn id="460" dur="2000"/>
                                        <p:tgtEl>
                                          <p:spTgt spid="35"/>
                                        </p:tgtEl>
                                        <p:attrNameLst>
                                          <p:attrName>ppt_h</p:attrName>
                                        </p:attrNameLst>
                                      </p:cBhvr>
                                      <p:tavLst>
                                        <p:tav tm="0">
                                          <p:val>
                                            <p:strVal val="ppt_h"/>
                                          </p:val>
                                        </p:tav>
                                        <p:tav tm="100000">
                                          <p:val>
                                            <p:fltVal val="0"/>
                                          </p:val>
                                        </p:tav>
                                      </p:tavLst>
                                    </p:anim>
                                    <p:anim calcmode="lin" valueType="num">
                                      <p:cBhvr>
                                        <p:cTn id="461" dur="2000"/>
                                        <p:tgtEl>
                                          <p:spTgt spid="35"/>
                                        </p:tgtEl>
                                        <p:attrNameLst>
                                          <p:attrName>ppt_x</p:attrName>
                                        </p:attrNameLst>
                                      </p:cBhvr>
                                      <p:tavLst>
                                        <p:tav tm="0">
                                          <p:val>
                                            <p:strVal val="ppt_x"/>
                                          </p:val>
                                        </p:tav>
                                        <p:tav tm="100000">
                                          <p:val>
                                            <p:fltVal val="0.5"/>
                                          </p:val>
                                        </p:tav>
                                      </p:tavLst>
                                    </p:anim>
                                    <p:anim calcmode="lin" valueType="num">
                                      <p:cBhvr>
                                        <p:cTn id="462" dur="2000"/>
                                        <p:tgtEl>
                                          <p:spTgt spid="35"/>
                                        </p:tgtEl>
                                        <p:attrNameLst>
                                          <p:attrName>ppt_y</p:attrName>
                                        </p:attrNameLst>
                                      </p:cBhvr>
                                      <p:tavLst>
                                        <p:tav tm="0">
                                          <p:val>
                                            <p:strVal val="ppt_y"/>
                                          </p:val>
                                        </p:tav>
                                        <p:tav tm="100000">
                                          <p:val>
                                            <p:fltVal val="0.5"/>
                                          </p:val>
                                        </p:tav>
                                      </p:tavLst>
                                    </p:anim>
                                    <p:set>
                                      <p:cBhvr>
                                        <p:cTn id="463" dur="1" fill="hold">
                                          <p:stCondLst>
                                            <p:cond delay="1999"/>
                                          </p:stCondLst>
                                        </p:cTn>
                                        <p:tgtEl>
                                          <p:spTgt spid="35"/>
                                        </p:tgtEl>
                                        <p:attrNameLst>
                                          <p:attrName>style.visibility</p:attrName>
                                        </p:attrNameLst>
                                      </p:cBhvr>
                                      <p:to>
                                        <p:strVal val="hidden"/>
                                      </p:to>
                                    </p:set>
                                  </p:childTnLst>
                                </p:cTn>
                              </p:par>
                              <p:par>
                                <p:cTn id="464" presetID="23" presetClass="exit" presetSubtype="544" fill="hold" grpId="2" nodeType="withEffect">
                                  <p:stCondLst>
                                    <p:cond delay="0"/>
                                  </p:stCondLst>
                                  <p:childTnLst>
                                    <p:anim calcmode="lin" valueType="num">
                                      <p:cBhvr>
                                        <p:cTn id="465" dur="2000"/>
                                        <p:tgtEl>
                                          <p:spTgt spid="36"/>
                                        </p:tgtEl>
                                        <p:attrNameLst>
                                          <p:attrName>ppt_w</p:attrName>
                                        </p:attrNameLst>
                                      </p:cBhvr>
                                      <p:tavLst>
                                        <p:tav tm="0">
                                          <p:val>
                                            <p:strVal val="ppt_w"/>
                                          </p:val>
                                        </p:tav>
                                        <p:tav tm="100000">
                                          <p:val>
                                            <p:fltVal val="0"/>
                                          </p:val>
                                        </p:tav>
                                      </p:tavLst>
                                    </p:anim>
                                    <p:anim calcmode="lin" valueType="num">
                                      <p:cBhvr>
                                        <p:cTn id="466" dur="2000"/>
                                        <p:tgtEl>
                                          <p:spTgt spid="36"/>
                                        </p:tgtEl>
                                        <p:attrNameLst>
                                          <p:attrName>ppt_h</p:attrName>
                                        </p:attrNameLst>
                                      </p:cBhvr>
                                      <p:tavLst>
                                        <p:tav tm="0">
                                          <p:val>
                                            <p:strVal val="ppt_h"/>
                                          </p:val>
                                        </p:tav>
                                        <p:tav tm="100000">
                                          <p:val>
                                            <p:fltVal val="0"/>
                                          </p:val>
                                        </p:tav>
                                      </p:tavLst>
                                    </p:anim>
                                    <p:anim calcmode="lin" valueType="num">
                                      <p:cBhvr>
                                        <p:cTn id="467" dur="2000"/>
                                        <p:tgtEl>
                                          <p:spTgt spid="36"/>
                                        </p:tgtEl>
                                        <p:attrNameLst>
                                          <p:attrName>ppt_x</p:attrName>
                                        </p:attrNameLst>
                                      </p:cBhvr>
                                      <p:tavLst>
                                        <p:tav tm="0">
                                          <p:val>
                                            <p:strVal val="ppt_x"/>
                                          </p:val>
                                        </p:tav>
                                        <p:tav tm="100000">
                                          <p:val>
                                            <p:fltVal val="0.5"/>
                                          </p:val>
                                        </p:tav>
                                      </p:tavLst>
                                    </p:anim>
                                    <p:anim calcmode="lin" valueType="num">
                                      <p:cBhvr>
                                        <p:cTn id="468" dur="2000"/>
                                        <p:tgtEl>
                                          <p:spTgt spid="36"/>
                                        </p:tgtEl>
                                        <p:attrNameLst>
                                          <p:attrName>ppt_y</p:attrName>
                                        </p:attrNameLst>
                                      </p:cBhvr>
                                      <p:tavLst>
                                        <p:tav tm="0">
                                          <p:val>
                                            <p:strVal val="ppt_y"/>
                                          </p:val>
                                        </p:tav>
                                        <p:tav tm="100000">
                                          <p:val>
                                            <p:fltVal val="0.5"/>
                                          </p:val>
                                        </p:tav>
                                      </p:tavLst>
                                    </p:anim>
                                    <p:set>
                                      <p:cBhvr>
                                        <p:cTn id="469" dur="1" fill="hold">
                                          <p:stCondLst>
                                            <p:cond delay="1999"/>
                                          </p:stCondLst>
                                        </p:cTn>
                                        <p:tgtEl>
                                          <p:spTgt spid="36"/>
                                        </p:tgtEl>
                                        <p:attrNameLst>
                                          <p:attrName>style.visibility</p:attrName>
                                        </p:attrNameLst>
                                      </p:cBhvr>
                                      <p:to>
                                        <p:strVal val="hidden"/>
                                      </p:to>
                                    </p:set>
                                  </p:childTnLst>
                                </p:cTn>
                              </p:par>
                              <p:par>
                                <p:cTn id="470" presetID="8" presetClass="emph" presetSubtype="0" fill="hold" grpId="3" nodeType="withEffect">
                                  <p:stCondLst>
                                    <p:cond delay="0"/>
                                  </p:stCondLst>
                                  <p:childTnLst>
                                    <p:animRot by="-21600000">
                                      <p:cBhvr>
                                        <p:cTn id="471" dur="2000" fill="hold"/>
                                        <p:tgtEl>
                                          <p:spTgt spid="4"/>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5"/>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6"/>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7"/>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8"/>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9"/>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10"/>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11"/>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12"/>
                                        </p:tgtEl>
                                        <p:attrNameLst>
                                          <p:attrName>r</p:attrName>
                                        </p:attrNameLst>
                                      </p:cBhvr>
                                    </p:animRot>
                                  </p:childTnLst>
                                </p:cTn>
                              </p:par>
                              <p:par>
                                <p:cTn id="488" presetID="8" presetClass="emph" presetSubtype="0" fill="hold" grpId="3" nodeType="withEffect">
                                  <p:stCondLst>
                                    <p:cond delay="0"/>
                                  </p:stCondLst>
                                  <p:childTnLst>
                                    <p:animRot by="-21600000">
                                      <p:cBhvr>
                                        <p:cTn id="489" dur="2000" fill="hold"/>
                                        <p:tgtEl>
                                          <p:spTgt spid="13"/>
                                        </p:tgtEl>
                                        <p:attrNameLst>
                                          <p:attrName>r</p:attrName>
                                        </p:attrNameLst>
                                      </p:cBhvr>
                                    </p:animRot>
                                  </p:childTnLst>
                                </p:cTn>
                              </p:par>
                              <p:par>
                                <p:cTn id="490" presetID="8" presetClass="emph" presetSubtype="0" fill="hold" grpId="3" nodeType="withEffect">
                                  <p:stCondLst>
                                    <p:cond delay="0"/>
                                  </p:stCondLst>
                                  <p:childTnLst>
                                    <p:animRot by="-21600000">
                                      <p:cBhvr>
                                        <p:cTn id="491" dur="2000" fill="hold"/>
                                        <p:tgtEl>
                                          <p:spTgt spid="14"/>
                                        </p:tgtEl>
                                        <p:attrNameLst>
                                          <p:attrName>r</p:attrName>
                                        </p:attrNameLst>
                                      </p:cBhvr>
                                    </p:animRot>
                                  </p:childTnLst>
                                </p:cTn>
                              </p:par>
                              <p:par>
                                <p:cTn id="492" presetID="8" presetClass="emph" presetSubtype="0" fill="hold" grpId="3" nodeType="withEffect">
                                  <p:stCondLst>
                                    <p:cond delay="0"/>
                                  </p:stCondLst>
                                  <p:childTnLst>
                                    <p:animRot by="-21600000">
                                      <p:cBhvr>
                                        <p:cTn id="493" dur="2000" fill="hold"/>
                                        <p:tgtEl>
                                          <p:spTgt spid="15"/>
                                        </p:tgtEl>
                                        <p:attrNameLst>
                                          <p:attrName>r</p:attrName>
                                        </p:attrNameLst>
                                      </p:cBhvr>
                                    </p:animRot>
                                  </p:childTnLst>
                                </p:cTn>
                              </p:par>
                              <p:par>
                                <p:cTn id="494" presetID="8" presetClass="emph" presetSubtype="0" fill="hold" grpId="3" nodeType="withEffect">
                                  <p:stCondLst>
                                    <p:cond delay="0"/>
                                  </p:stCondLst>
                                  <p:childTnLst>
                                    <p:animRot by="-21600000">
                                      <p:cBhvr>
                                        <p:cTn id="495" dur="2000" fill="hold"/>
                                        <p:tgtEl>
                                          <p:spTgt spid="16"/>
                                        </p:tgtEl>
                                        <p:attrNameLst>
                                          <p:attrName>r</p:attrName>
                                        </p:attrNameLst>
                                      </p:cBhvr>
                                    </p:animRot>
                                  </p:childTnLst>
                                </p:cTn>
                              </p:par>
                              <p:par>
                                <p:cTn id="496" presetID="8" presetClass="emph" presetSubtype="0" fill="hold" grpId="3" nodeType="withEffect">
                                  <p:stCondLst>
                                    <p:cond delay="0"/>
                                  </p:stCondLst>
                                  <p:childTnLst>
                                    <p:animRot by="-21600000">
                                      <p:cBhvr>
                                        <p:cTn id="497" dur="2000" fill="hold"/>
                                        <p:tgtEl>
                                          <p:spTgt spid="17"/>
                                        </p:tgtEl>
                                        <p:attrNameLst>
                                          <p:attrName>r</p:attrName>
                                        </p:attrNameLst>
                                      </p:cBhvr>
                                    </p:animRot>
                                  </p:childTnLst>
                                </p:cTn>
                              </p:par>
                              <p:par>
                                <p:cTn id="498" presetID="8" presetClass="emph" presetSubtype="0" fill="hold" grpId="3" nodeType="withEffect">
                                  <p:stCondLst>
                                    <p:cond delay="0"/>
                                  </p:stCondLst>
                                  <p:childTnLst>
                                    <p:animRot by="-21600000">
                                      <p:cBhvr>
                                        <p:cTn id="499" dur="2000" fill="hold"/>
                                        <p:tgtEl>
                                          <p:spTgt spid="18"/>
                                        </p:tgtEl>
                                        <p:attrNameLst>
                                          <p:attrName>r</p:attrName>
                                        </p:attrNameLst>
                                      </p:cBhvr>
                                    </p:animRot>
                                  </p:childTnLst>
                                </p:cTn>
                              </p:par>
                              <p:par>
                                <p:cTn id="500" presetID="8" presetClass="emph" presetSubtype="0" fill="hold" grpId="3" nodeType="withEffect">
                                  <p:stCondLst>
                                    <p:cond delay="0"/>
                                  </p:stCondLst>
                                  <p:childTnLst>
                                    <p:animRot by="-21600000">
                                      <p:cBhvr>
                                        <p:cTn id="501" dur="2000" fill="hold"/>
                                        <p:tgtEl>
                                          <p:spTgt spid="19"/>
                                        </p:tgtEl>
                                        <p:attrNameLst>
                                          <p:attrName>r</p:attrName>
                                        </p:attrNameLst>
                                      </p:cBhvr>
                                    </p:animRot>
                                  </p:childTnLst>
                                </p:cTn>
                              </p:par>
                              <p:par>
                                <p:cTn id="502" presetID="8" presetClass="emph" presetSubtype="0" fill="hold" grpId="3" nodeType="withEffect">
                                  <p:stCondLst>
                                    <p:cond delay="0"/>
                                  </p:stCondLst>
                                  <p:childTnLst>
                                    <p:animRot by="-21600000">
                                      <p:cBhvr>
                                        <p:cTn id="503" dur="2000" fill="hold"/>
                                        <p:tgtEl>
                                          <p:spTgt spid="20"/>
                                        </p:tgtEl>
                                        <p:attrNameLst>
                                          <p:attrName>r</p:attrName>
                                        </p:attrNameLst>
                                      </p:cBhvr>
                                    </p:animRot>
                                  </p:childTnLst>
                                </p:cTn>
                              </p:par>
                              <p:par>
                                <p:cTn id="504" presetID="8" presetClass="emph" presetSubtype="0" fill="hold" grpId="3" nodeType="withEffect">
                                  <p:stCondLst>
                                    <p:cond delay="0"/>
                                  </p:stCondLst>
                                  <p:childTnLst>
                                    <p:animRot by="-21600000">
                                      <p:cBhvr>
                                        <p:cTn id="505" dur="2000" fill="hold"/>
                                        <p:tgtEl>
                                          <p:spTgt spid="21"/>
                                        </p:tgtEl>
                                        <p:attrNameLst>
                                          <p:attrName>r</p:attrName>
                                        </p:attrNameLst>
                                      </p:cBhvr>
                                    </p:animRot>
                                  </p:childTnLst>
                                </p:cTn>
                              </p:par>
                              <p:par>
                                <p:cTn id="506" presetID="8" presetClass="emph" presetSubtype="0" fill="hold" grpId="3" nodeType="withEffect">
                                  <p:stCondLst>
                                    <p:cond delay="0"/>
                                  </p:stCondLst>
                                  <p:childTnLst>
                                    <p:animRot by="-21600000">
                                      <p:cBhvr>
                                        <p:cTn id="507" dur="2000" fill="hold"/>
                                        <p:tgtEl>
                                          <p:spTgt spid="22"/>
                                        </p:tgtEl>
                                        <p:attrNameLst>
                                          <p:attrName>r</p:attrName>
                                        </p:attrNameLst>
                                      </p:cBhvr>
                                    </p:animRot>
                                  </p:childTnLst>
                                </p:cTn>
                              </p:par>
                              <p:par>
                                <p:cTn id="508" presetID="8" presetClass="emph" presetSubtype="0" fill="hold" grpId="3" nodeType="withEffect">
                                  <p:stCondLst>
                                    <p:cond delay="0"/>
                                  </p:stCondLst>
                                  <p:childTnLst>
                                    <p:animRot by="-21600000">
                                      <p:cBhvr>
                                        <p:cTn id="509" dur="2000" fill="hold"/>
                                        <p:tgtEl>
                                          <p:spTgt spid="23"/>
                                        </p:tgtEl>
                                        <p:attrNameLst>
                                          <p:attrName>r</p:attrName>
                                        </p:attrNameLst>
                                      </p:cBhvr>
                                    </p:animRot>
                                  </p:childTnLst>
                                </p:cTn>
                              </p:par>
                              <p:par>
                                <p:cTn id="510" presetID="8" presetClass="emph" presetSubtype="0" fill="hold" grpId="3" nodeType="withEffect">
                                  <p:stCondLst>
                                    <p:cond delay="0"/>
                                  </p:stCondLst>
                                  <p:childTnLst>
                                    <p:animRot by="-21600000">
                                      <p:cBhvr>
                                        <p:cTn id="511" dur="2000" fill="hold"/>
                                        <p:tgtEl>
                                          <p:spTgt spid="24"/>
                                        </p:tgtEl>
                                        <p:attrNameLst>
                                          <p:attrName>r</p:attrName>
                                        </p:attrNameLst>
                                      </p:cBhvr>
                                    </p:animRot>
                                  </p:childTnLst>
                                </p:cTn>
                              </p:par>
                              <p:par>
                                <p:cTn id="512" presetID="8" presetClass="emph" presetSubtype="0" fill="hold" grpId="3" nodeType="withEffect">
                                  <p:stCondLst>
                                    <p:cond delay="0"/>
                                  </p:stCondLst>
                                  <p:childTnLst>
                                    <p:animRot by="-21600000">
                                      <p:cBhvr>
                                        <p:cTn id="513" dur="2000" fill="hold"/>
                                        <p:tgtEl>
                                          <p:spTgt spid="25"/>
                                        </p:tgtEl>
                                        <p:attrNameLst>
                                          <p:attrName>r</p:attrName>
                                        </p:attrNameLst>
                                      </p:cBhvr>
                                    </p:animRot>
                                  </p:childTnLst>
                                </p:cTn>
                              </p:par>
                              <p:par>
                                <p:cTn id="514" presetID="8" presetClass="emph" presetSubtype="0" fill="hold" grpId="3" nodeType="withEffect">
                                  <p:stCondLst>
                                    <p:cond delay="0"/>
                                  </p:stCondLst>
                                  <p:childTnLst>
                                    <p:animRot by="-21600000">
                                      <p:cBhvr>
                                        <p:cTn id="515" dur="2000" fill="hold"/>
                                        <p:tgtEl>
                                          <p:spTgt spid="26"/>
                                        </p:tgtEl>
                                        <p:attrNameLst>
                                          <p:attrName>r</p:attrName>
                                        </p:attrNameLst>
                                      </p:cBhvr>
                                    </p:animRot>
                                  </p:childTnLst>
                                </p:cTn>
                              </p:par>
                              <p:par>
                                <p:cTn id="516" presetID="8" presetClass="emph" presetSubtype="0" fill="hold" grpId="3" nodeType="withEffect">
                                  <p:stCondLst>
                                    <p:cond delay="0"/>
                                  </p:stCondLst>
                                  <p:childTnLst>
                                    <p:animRot by="-21600000">
                                      <p:cBhvr>
                                        <p:cTn id="517" dur="2000" fill="hold"/>
                                        <p:tgtEl>
                                          <p:spTgt spid="27"/>
                                        </p:tgtEl>
                                        <p:attrNameLst>
                                          <p:attrName>r</p:attrName>
                                        </p:attrNameLst>
                                      </p:cBhvr>
                                    </p:animRot>
                                  </p:childTnLst>
                                </p:cTn>
                              </p:par>
                              <p:par>
                                <p:cTn id="518" presetID="8" presetClass="emph" presetSubtype="0" fill="hold" grpId="3" nodeType="withEffect">
                                  <p:stCondLst>
                                    <p:cond delay="0"/>
                                  </p:stCondLst>
                                  <p:childTnLst>
                                    <p:animRot by="-21600000">
                                      <p:cBhvr>
                                        <p:cTn id="519" dur="2000" fill="hold"/>
                                        <p:tgtEl>
                                          <p:spTgt spid="28"/>
                                        </p:tgtEl>
                                        <p:attrNameLst>
                                          <p:attrName>r</p:attrName>
                                        </p:attrNameLst>
                                      </p:cBhvr>
                                    </p:animRot>
                                  </p:childTnLst>
                                </p:cTn>
                              </p:par>
                              <p:par>
                                <p:cTn id="520" presetID="8" presetClass="emph" presetSubtype="0" fill="hold" grpId="3" nodeType="withEffect">
                                  <p:stCondLst>
                                    <p:cond delay="0"/>
                                  </p:stCondLst>
                                  <p:childTnLst>
                                    <p:animRot by="-21600000">
                                      <p:cBhvr>
                                        <p:cTn id="521" dur="2000" fill="hold"/>
                                        <p:tgtEl>
                                          <p:spTgt spid="29"/>
                                        </p:tgtEl>
                                        <p:attrNameLst>
                                          <p:attrName>r</p:attrName>
                                        </p:attrNameLst>
                                      </p:cBhvr>
                                    </p:animRot>
                                  </p:childTnLst>
                                </p:cTn>
                              </p:par>
                              <p:par>
                                <p:cTn id="522" presetID="8" presetClass="emph" presetSubtype="0" fill="hold" grpId="3" nodeType="withEffect">
                                  <p:stCondLst>
                                    <p:cond delay="0"/>
                                  </p:stCondLst>
                                  <p:childTnLst>
                                    <p:animRot by="-21600000">
                                      <p:cBhvr>
                                        <p:cTn id="523" dur="2000" fill="hold"/>
                                        <p:tgtEl>
                                          <p:spTgt spid="30"/>
                                        </p:tgtEl>
                                        <p:attrNameLst>
                                          <p:attrName>r</p:attrName>
                                        </p:attrNameLst>
                                      </p:cBhvr>
                                    </p:animRot>
                                  </p:childTnLst>
                                </p:cTn>
                              </p:par>
                              <p:par>
                                <p:cTn id="524" presetID="8" presetClass="emph" presetSubtype="0" fill="hold" grpId="3" nodeType="withEffect">
                                  <p:stCondLst>
                                    <p:cond delay="0"/>
                                  </p:stCondLst>
                                  <p:childTnLst>
                                    <p:animRot by="-21600000">
                                      <p:cBhvr>
                                        <p:cTn id="525" dur="2000" fill="hold"/>
                                        <p:tgtEl>
                                          <p:spTgt spid="31"/>
                                        </p:tgtEl>
                                        <p:attrNameLst>
                                          <p:attrName>r</p:attrName>
                                        </p:attrNameLst>
                                      </p:cBhvr>
                                    </p:animRot>
                                  </p:childTnLst>
                                </p:cTn>
                              </p:par>
                              <p:par>
                                <p:cTn id="526" presetID="8" presetClass="emph" presetSubtype="0" fill="hold" grpId="3" nodeType="withEffect">
                                  <p:stCondLst>
                                    <p:cond delay="0"/>
                                  </p:stCondLst>
                                  <p:childTnLst>
                                    <p:animRot by="-21600000">
                                      <p:cBhvr>
                                        <p:cTn id="527" dur="2000" fill="hold"/>
                                        <p:tgtEl>
                                          <p:spTgt spid="32"/>
                                        </p:tgtEl>
                                        <p:attrNameLst>
                                          <p:attrName>r</p:attrName>
                                        </p:attrNameLst>
                                      </p:cBhvr>
                                    </p:animRot>
                                  </p:childTnLst>
                                </p:cTn>
                              </p:par>
                              <p:par>
                                <p:cTn id="528" presetID="8" presetClass="emph" presetSubtype="0" fill="hold" grpId="3" nodeType="withEffect">
                                  <p:stCondLst>
                                    <p:cond delay="0"/>
                                  </p:stCondLst>
                                  <p:childTnLst>
                                    <p:animRot by="-21600000">
                                      <p:cBhvr>
                                        <p:cTn id="529" dur="2000" fill="hold"/>
                                        <p:tgtEl>
                                          <p:spTgt spid="33"/>
                                        </p:tgtEl>
                                        <p:attrNameLst>
                                          <p:attrName>r</p:attrName>
                                        </p:attrNameLst>
                                      </p:cBhvr>
                                    </p:animRot>
                                  </p:childTnLst>
                                </p:cTn>
                              </p:par>
                              <p:par>
                                <p:cTn id="530" presetID="8" presetClass="emph" presetSubtype="0" fill="hold" grpId="3" nodeType="withEffect">
                                  <p:stCondLst>
                                    <p:cond delay="0"/>
                                  </p:stCondLst>
                                  <p:childTnLst>
                                    <p:animRot by="-21600000">
                                      <p:cBhvr>
                                        <p:cTn id="531" dur="2000" fill="hold"/>
                                        <p:tgtEl>
                                          <p:spTgt spid="34"/>
                                        </p:tgtEl>
                                        <p:attrNameLst>
                                          <p:attrName>r</p:attrName>
                                        </p:attrNameLst>
                                      </p:cBhvr>
                                    </p:animRot>
                                  </p:childTnLst>
                                </p:cTn>
                              </p:par>
                              <p:par>
                                <p:cTn id="532" presetID="8" presetClass="emph" presetSubtype="0" fill="hold" grpId="3" nodeType="withEffect">
                                  <p:stCondLst>
                                    <p:cond delay="0"/>
                                  </p:stCondLst>
                                  <p:childTnLst>
                                    <p:animRot by="-21600000">
                                      <p:cBhvr>
                                        <p:cTn id="533" dur="2000" fill="hold"/>
                                        <p:tgtEl>
                                          <p:spTgt spid="35"/>
                                        </p:tgtEl>
                                        <p:attrNameLst>
                                          <p:attrName>r</p:attrName>
                                        </p:attrNameLst>
                                      </p:cBhvr>
                                    </p:animRot>
                                  </p:childTnLst>
                                </p:cTn>
                              </p:par>
                              <p:par>
                                <p:cTn id="534" presetID="8" presetClass="emph" presetSubtype="0" fill="hold" grpId="3" nodeType="withEffect">
                                  <p:stCondLst>
                                    <p:cond delay="0"/>
                                  </p:stCondLst>
                                  <p:childTnLst>
                                    <p:animRot by="-21600000">
                                      <p:cBhvr>
                                        <p:cTn id="535" dur="2000" fill="hold"/>
                                        <p:tgtEl>
                                          <p:spTgt spid="36"/>
                                        </p:tgtEl>
                                        <p:attrNameLst>
                                          <p:attrName>r</p:attrName>
                                        </p:attrNameLst>
                                      </p:cBhvr>
                                    </p:animRot>
                                  </p:childTnLst>
                                </p:cTn>
                              </p:par>
                              <p:par>
                                <p:cTn id="536" presetID="23" presetClass="entr" presetSubtype="288" fill="hold" nodeType="withEffect">
                                  <p:stCondLst>
                                    <p:cond delay="0"/>
                                  </p:stCondLst>
                                  <p:childTnLst>
                                    <p:set>
                                      <p:cBhvr>
                                        <p:cTn id="537" dur="1" fill="hold">
                                          <p:stCondLst>
                                            <p:cond delay="0"/>
                                          </p:stCondLst>
                                        </p:cTn>
                                        <p:tgtEl>
                                          <p:spTgt spid="2"/>
                                        </p:tgtEl>
                                        <p:attrNameLst>
                                          <p:attrName>style.visibility</p:attrName>
                                        </p:attrNameLst>
                                      </p:cBhvr>
                                      <p:to>
                                        <p:strVal val="visible"/>
                                      </p:to>
                                    </p:set>
                                    <p:anim calcmode="lin" valueType="num">
                                      <p:cBhvr>
                                        <p:cTn id="538" dur="2000" fill="hold"/>
                                        <p:tgtEl>
                                          <p:spTgt spid="2"/>
                                        </p:tgtEl>
                                        <p:attrNameLst>
                                          <p:attrName>ppt_w</p:attrName>
                                        </p:attrNameLst>
                                      </p:cBhvr>
                                      <p:tavLst>
                                        <p:tav tm="0">
                                          <p:val>
                                            <p:strVal val="4/3*#ppt_w"/>
                                          </p:val>
                                        </p:tav>
                                        <p:tav tm="100000">
                                          <p:val>
                                            <p:strVal val="#ppt_w"/>
                                          </p:val>
                                        </p:tav>
                                      </p:tavLst>
                                    </p:anim>
                                    <p:anim calcmode="lin" valueType="num">
                                      <p:cBhvr>
                                        <p:cTn id="539" dur="2000" fill="hold"/>
                                        <p:tgtEl>
                                          <p:spTgt spid="2"/>
                                        </p:tgtEl>
                                        <p:attrNameLst>
                                          <p:attrName>ppt_h</p:attrName>
                                        </p:attrNameLst>
                                      </p:cBhvr>
                                      <p:tavLst>
                                        <p:tav tm="0">
                                          <p:val>
                                            <p:strVal val="4/3*#ppt_h"/>
                                          </p:val>
                                        </p:tav>
                                        <p:tav tm="100000">
                                          <p:val>
                                            <p:strVal val="#ppt_h"/>
                                          </p:val>
                                        </p:tav>
                                      </p:tavLst>
                                    </p:anim>
                                  </p:childTnLst>
                                </p:cTn>
                              </p:par>
                              <p:par>
                                <p:cTn id="540" presetID="21" presetClass="entr" presetSubtype="2" fill="hold" nodeType="withEffect">
                                  <p:stCondLst>
                                    <p:cond delay="0"/>
                                  </p:stCondLst>
                                  <p:childTnLst>
                                    <p:set>
                                      <p:cBhvr>
                                        <p:cTn id="541" dur="1" fill="hold">
                                          <p:stCondLst>
                                            <p:cond delay="0"/>
                                          </p:stCondLst>
                                        </p:cTn>
                                        <p:tgtEl>
                                          <p:spTgt spid="2"/>
                                        </p:tgtEl>
                                        <p:attrNameLst>
                                          <p:attrName>style.visibility</p:attrName>
                                        </p:attrNameLst>
                                      </p:cBhvr>
                                      <p:to>
                                        <p:strVal val="visible"/>
                                      </p:to>
                                    </p:set>
                                    <p:animEffect transition="in" filter="wheel(2)">
                                      <p:cBhvr>
                                        <p:cTn id="5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542804"/>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6200000">
            <a:off x="239534" y="44734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5635217">
            <a:off x="154848" y="42973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2632698" y="244759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9444141">
            <a:off x="1942906" y="112351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441997">
            <a:off x="2039099" y="36941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0133365">
            <a:off x="2482106" y="1749645"/>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8187279">
            <a:off x="1315423" y="57922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472356">
            <a:off x="2492408" y="311373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3412175">
            <a:off x="1537094" y="405903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7159923">
            <a:off x="826077" y="45935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9000907">
            <a:off x="1576751" y="88241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877338">
            <a:off x="2244302" y="142137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20806414">
            <a:off x="2651082" y="2097988"/>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466720">
            <a:off x="2576897" y="274154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963210">
            <a:off x="2294979" y="343426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3130849">
            <a:off x="1908013" y="3855851"/>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4928348">
            <a:off x="612176" y="4287471"/>
            <a:ext cx="1284769" cy="3729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4117052">
            <a:off x="1118899" y="4290886"/>
            <a:ext cx="1284769" cy="3729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6200000">
            <a:off x="7805482" y="4471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5635217">
            <a:off x="7720796" y="4297104"/>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0800000">
            <a:off x="4983672" y="250095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2896374">
            <a:off x="5645822" y="113051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8250756">
            <a:off x="5665027" y="37572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9347617">
            <a:off x="5195840" y="3235004"/>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1958562">
            <a:off x="5137380" y="174160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4156137">
            <a:off x="6683363" y="6261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7393577">
            <a:off x="6745810" y="4112306"/>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1486285">
            <a:off x="5002064" y="2143588"/>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2294895">
            <a:off x="5336320" y="141987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0049623">
            <a:off x="5073444" y="29048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3649130">
            <a:off x="6266133" y="850807"/>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4991883">
            <a:off x="7232407" y="45393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6515540">
            <a:off x="7243954" y="4287714"/>
            <a:ext cx="1280207" cy="3777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7393577">
            <a:off x="6317181" y="3951570"/>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8961156">
            <a:off x="5383601" y="345292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0-#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0-#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8" presetClass="emph" presetSubtype="0" fill="hold" grpId="1" nodeType="withEffect">
                                  <p:stCondLst>
                                    <p:cond delay="0"/>
                                  </p:stCondLst>
                                  <p:childTnLst>
                                    <p:animRot by="21600000">
                                      <p:cBhvr>
                                        <p:cTn id="148" dur="2000" fill="hold"/>
                                        <p:tgtEl>
                                          <p:spTgt spid="21"/>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2"/>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3"/>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4"/>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5"/>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6"/>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8"/>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9"/>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0"/>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1"/>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2"/>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3"/>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4"/>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5"/>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3"/>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4"/>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5"/>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6"/>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7"/>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19"/>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0"/>
                                        </p:tgtEl>
                                        <p:attrNameLst>
                                          <p:attrName>r</p:attrName>
                                        </p:attrNameLst>
                                      </p:cBhvr>
                                    </p:animRot>
                                  </p:childTnLst>
                                </p:cTn>
                              </p:par>
                            </p:childTnLst>
                          </p:cTn>
                        </p:par>
                        <p:par>
                          <p:cTn id="217" fill="hold">
                            <p:stCondLst>
                              <p:cond delay="2000"/>
                            </p:stCondLst>
                            <p:childTnLst>
                              <p:par>
                                <p:cTn id="218" presetID="2" presetClass="exit" presetSubtype="2" fill="hold" grpId="2" nodeType="afterEffect">
                                  <p:stCondLst>
                                    <p:cond delay="0"/>
                                  </p:stCondLst>
                                  <p:childTnLst>
                                    <p:anim calcmode="lin" valueType="num">
                                      <p:cBhvr additive="base">
                                        <p:cTn id="219" dur="2000"/>
                                        <p:tgtEl>
                                          <p:spTgt spid="3"/>
                                        </p:tgtEl>
                                        <p:attrNameLst>
                                          <p:attrName>ppt_x</p:attrName>
                                        </p:attrNameLst>
                                      </p:cBhvr>
                                      <p:tavLst>
                                        <p:tav tm="0">
                                          <p:val>
                                            <p:strVal val="ppt_x"/>
                                          </p:val>
                                        </p:tav>
                                        <p:tav tm="100000">
                                          <p:val>
                                            <p:strVal val="1+ppt_w/2"/>
                                          </p:val>
                                        </p:tav>
                                      </p:tavLst>
                                    </p:anim>
                                    <p:anim calcmode="lin" valueType="num">
                                      <p:cBhvr additive="base">
                                        <p:cTn id="220" dur="2000"/>
                                        <p:tgtEl>
                                          <p:spTgt spid="3"/>
                                        </p:tgtEl>
                                        <p:attrNameLst>
                                          <p:attrName>ppt_y</p:attrName>
                                        </p:attrNameLst>
                                      </p:cBhvr>
                                      <p:tavLst>
                                        <p:tav tm="0">
                                          <p:val>
                                            <p:strVal val="ppt_y"/>
                                          </p:val>
                                        </p:tav>
                                        <p:tav tm="100000">
                                          <p:val>
                                            <p:strVal val="ppt_y"/>
                                          </p:val>
                                        </p:tav>
                                      </p:tavLst>
                                    </p:anim>
                                    <p:set>
                                      <p:cBhvr>
                                        <p:cTn id="221" dur="1" fill="hold">
                                          <p:stCondLst>
                                            <p:cond delay="1999"/>
                                          </p:stCondLst>
                                        </p:cTn>
                                        <p:tgtEl>
                                          <p:spTgt spid="3"/>
                                        </p:tgtEl>
                                        <p:attrNameLst>
                                          <p:attrName>style.visibility</p:attrName>
                                        </p:attrNameLst>
                                      </p:cBhvr>
                                      <p:to>
                                        <p:strVal val="hidden"/>
                                      </p:to>
                                    </p:set>
                                  </p:childTnLst>
                                </p:cTn>
                              </p:par>
                              <p:par>
                                <p:cTn id="222" presetID="2" presetClass="exit" presetSubtype="2" fill="hold" grpId="2" nodeType="withEffect">
                                  <p:stCondLst>
                                    <p:cond delay="0"/>
                                  </p:stCondLst>
                                  <p:childTnLst>
                                    <p:anim calcmode="lin" valueType="num">
                                      <p:cBhvr additive="base">
                                        <p:cTn id="223" dur="2000"/>
                                        <p:tgtEl>
                                          <p:spTgt spid="4"/>
                                        </p:tgtEl>
                                        <p:attrNameLst>
                                          <p:attrName>ppt_x</p:attrName>
                                        </p:attrNameLst>
                                      </p:cBhvr>
                                      <p:tavLst>
                                        <p:tav tm="0">
                                          <p:val>
                                            <p:strVal val="ppt_x"/>
                                          </p:val>
                                        </p:tav>
                                        <p:tav tm="100000">
                                          <p:val>
                                            <p:strVal val="1+ppt_w/2"/>
                                          </p:val>
                                        </p:tav>
                                      </p:tavLst>
                                    </p:anim>
                                    <p:anim calcmode="lin" valueType="num">
                                      <p:cBhvr additive="base">
                                        <p:cTn id="224" dur="2000"/>
                                        <p:tgtEl>
                                          <p:spTgt spid="4"/>
                                        </p:tgtEl>
                                        <p:attrNameLst>
                                          <p:attrName>ppt_y</p:attrName>
                                        </p:attrNameLst>
                                      </p:cBhvr>
                                      <p:tavLst>
                                        <p:tav tm="0">
                                          <p:val>
                                            <p:strVal val="ppt_y"/>
                                          </p:val>
                                        </p:tav>
                                        <p:tav tm="100000">
                                          <p:val>
                                            <p:strVal val="ppt_y"/>
                                          </p:val>
                                        </p:tav>
                                      </p:tavLst>
                                    </p:anim>
                                    <p:set>
                                      <p:cBhvr>
                                        <p:cTn id="225" dur="1" fill="hold">
                                          <p:stCondLst>
                                            <p:cond delay="1999"/>
                                          </p:stCondLst>
                                        </p:cTn>
                                        <p:tgtEl>
                                          <p:spTgt spid="4"/>
                                        </p:tgtEl>
                                        <p:attrNameLst>
                                          <p:attrName>style.visibility</p:attrName>
                                        </p:attrNameLst>
                                      </p:cBhvr>
                                      <p:to>
                                        <p:strVal val="hidden"/>
                                      </p:to>
                                    </p:set>
                                  </p:childTnLst>
                                </p:cTn>
                              </p:par>
                              <p:par>
                                <p:cTn id="226" presetID="2" presetClass="exit" presetSubtype="2" fill="hold" grpId="2" nodeType="withEffect">
                                  <p:stCondLst>
                                    <p:cond delay="0"/>
                                  </p:stCondLst>
                                  <p:childTnLst>
                                    <p:anim calcmode="lin" valueType="num">
                                      <p:cBhvr additive="base">
                                        <p:cTn id="227" dur="2000"/>
                                        <p:tgtEl>
                                          <p:spTgt spid="5"/>
                                        </p:tgtEl>
                                        <p:attrNameLst>
                                          <p:attrName>ppt_x</p:attrName>
                                        </p:attrNameLst>
                                      </p:cBhvr>
                                      <p:tavLst>
                                        <p:tav tm="0">
                                          <p:val>
                                            <p:strVal val="ppt_x"/>
                                          </p:val>
                                        </p:tav>
                                        <p:tav tm="100000">
                                          <p:val>
                                            <p:strVal val="1+ppt_w/2"/>
                                          </p:val>
                                        </p:tav>
                                      </p:tavLst>
                                    </p:anim>
                                    <p:anim calcmode="lin" valueType="num">
                                      <p:cBhvr additive="base">
                                        <p:cTn id="228" dur="2000"/>
                                        <p:tgtEl>
                                          <p:spTgt spid="5"/>
                                        </p:tgtEl>
                                        <p:attrNameLst>
                                          <p:attrName>ppt_y</p:attrName>
                                        </p:attrNameLst>
                                      </p:cBhvr>
                                      <p:tavLst>
                                        <p:tav tm="0">
                                          <p:val>
                                            <p:strVal val="ppt_y"/>
                                          </p:val>
                                        </p:tav>
                                        <p:tav tm="100000">
                                          <p:val>
                                            <p:strVal val="ppt_y"/>
                                          </p:val>
                                        </p:tav>
                                      </p:tavLst>
                                    </p:anim>
                                    <p:set>
                                      <p:cBhvr>
                                        <p:cTn id="229" dur="1" fill="hold">
                                          <p:stCondLst>
                                            <p:cond delay="1999"/>
                                          </p:stCondLst>
                                        </p:cTn>
                                        <p:tgtEl>
                                          <p:spTgt spid="5"/>
                                        </p:tgtEl>
                                        <p:attrNameLst>
                                          <p:attrName>style.visibility</p:attrName>
                                        </p:attrNameLst>
                                      </p:cBhvr>
                                      <p:to>
                                        <p:strVal val="hidden"/>
                                      </p:to>
                                    </p:set>
                                  </p:childTnLst>
                                </p:cTn>
                              </p:par>
                              <p:par>
                                <p:cTn id="230" presetID="2" presetClass="exit" presetSubtype="2" fill="hold" grpId="2" nodeType="withEffect">
                                  <p:stCondLst>
                                    <p:cond delay="0"/>
                                  </p:stCondLst>
                                  <p:childTnLst>
                                    <p:anim calcmode="lin" valueType="num">
                                      <p:cBhvr additive="base">
                                        <p:cTn id="231" dur="2000"/>
                                        <p:tgtEl>
                                          <p:spTgt spid="6"/>
                                        </p:tgtEl>
                                        <p:attrNameLst>
                                          <p:attrName>ppt_x</p:attrName>
                                        </p:attrNameLst>
                                      </p:cBhvr>
                                      <p:tavLst>
                                        <p:tav tm="0">
                                          <p:val>
                                            <p:strVal val="ppt_x"/>
                                          </p:val>
                                        </p:tav>
                                        <p:tav tm="100000">
                                          <p:val>
                                            <p:strVal val="1+ppt_w/2"/>
                                          </p:val>
                                        </p:tav>
                                      </p:tavLst>
                                    </p:anim>
                                    <p:anim calcmode="lin" valueType="num">
                                      <p:cBhvr additive="base">
                                        <p:cTn id="232" dur="2000"/>
                                        <p:tgtEl>
                                          <p:spTgt spid="6"/>
                                        </p:tgtEl>
                                        <p:attrNameLst>
                                          <p:attrName>ppt_y</p:attrName>
                                        </p:attrNameLst>
                                      </p:cBhvr>
                                      <p:tavLst>
                                        <p:tav tm="0">
                                          <p:val>
                                            <p:strVal val="ppt_y"/>
                                          </p:val>
                                        </p:tav>
                                        <p:tav tm="100000">
                                          <p:val>
                                            <p:strVal val="ppt_y"/>
                                          </p:val>
                                        </p:tav>
                                      </p:tavLst>
                                    </p:anim>
                                    <p:set>
                                      <p:cBhvr>
                                        <p:cTn id="233" dur="1" fill="hold">
                                          <p:stCondLst>
                                            <p:cond delay="1999"/>
                                          </p:stCondLst>
                                        </p:cTn>
                                        <p:tgtEl>
                                          <p:spTgt spid="6"/>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7"/>
                                        </p:tgtEl>
                                        <p:attrNameLst>
                                          <p:attrName>ppt_x</p:attrName>
                                        </p:attrNameLst>
                                      </p:cBhvr>
                                      <p:tavLst>
                                        <p:tav tm="0">
                                          <p:val>
                                            <p:strVal val="ppt_x"/>
                                          </p:val>
                                        </p:tav>
                                        <p:tav tm="100000">
                                          <p:val>
                                            <p:strVal val="1+ppt_w/2"/>
                                          </p:val>
                                        </p:tav>
                                      </p:tavLst>
                                    </p:anim>
                                    <p:anim calcmode="lin" valueType="num">
                                      <p:cBhvr additive="base">
                                        <p:cTn id="236" dur="2000"/>
                                        <p:tgtEl>
                                          <p:spTgt spid="7"/>
                                        </p:tgtEl>
                                        <p:attrNameLst>
                                          <p:attrName>ppt_y</p:attrName>
                                        </p:attrNameLst>
                                      </p:cBhvr>
                                      <p:tavLst>
                                        <p:tav tm="0">
                                          <p:val>
                                            <p:strVal val="ppt_y"/>
                                          </p:val>
                                        </p:tav>
                                        <p:tav tm="100000">
                                          <p:val>
                                            <p:strVal val="ppt_y"/>
                                          </p:val>
                                        </p:tav>
                                      </p:tavLst>
                                    </p:anim>
                                    <p:set>
                                      <p:cBhvr>
                                        <p:cTn id="237" dur="1" fill="hold">
                                          <p:stCondLst>
                                            <p:cond delay="1999"/>
                                          </p:stCondLst>
                                        </p:cTn>
                                        <p:tgtEl>
                                          <p:spTgt spid="7"/>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8"/>
                                        </p:tgtEl>
                                        <p:attrNameLst>
                                          <p:attrName>ppt_x</p:attrName>
                                        </p:attrNameLst>
                                      </p:cBhvr>
                                      <p:tavLst>
                                        <p:tav tm="0">
                                          <p:val>
                                            <p:strVal val="ppt_x"/>
                                          </p:val>
                                        </p:tav>
                                        <p:tav tm="100000">
                                          <p:val>
                                            <p:strVal val="1+ppt_w/2"/>
                                          </p:val>
                                        </p:tav>
                                      </p:tavLst>
                                    </p:anim>
                                    <p:anim calcmode="lin" valueType="num">
                                      <p:cBhvr additive="base">
                                        <p:cTn id="240" dur="2000"/>
                                        <p:tgtEl>
                                          <p:spTgt spid="8"/>
                                        </p:tgtEl>
                                        <p:attrNameLst>
                                          <p:attrName>ppt_y</p:attrName>
                                        </p:attrNameLst>
                                      </p:cBhvr>
                                      <p:tavLst>
                                        <p:tav tm="0">
                                          <p:val>
                                            <p:strVal val="ppt_y"/>
                                          </p:val>
                                        </p:tav>
                                        <p:tav tm="100000">
                                          <p:val>
                                            <p:strVal val="ppt_y"/>
                                          </p:val>
                                        </p:tav>
                                      </p:tavLst>
                                    </p:anim>
                                    <p:set>
                                      <p:cBhvr>
                                        <p:cTn id="241" dur="1" fill="hold">
                                          <p:stCondLst>
                                            <p:cond delay="1999"/>
                                          </p:stCondLst>
                                        </p:cTn>
                                        <p:tgtEl>
                                          <p:spTgt spid="8"/>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9"/>
                                        </p:tgtEl>
                                        <p:attrNameLst>
                                          <p:attrName>ppt_x</p:attrName>
                                        </p:attrNameLst>
                                      </p:cBhvr>
                                      <p:tavLst>
                                        <p:tav tm="0">
                                          <p:val>
                                            <p:strVal val="ppt_x"/>
                                          </p:val>
                                        </p:tav>
                                        <p:tav tm="100000">
                                          <p:val>
                                            <p:strVal val="1+ppt_w/2"/>
                                          </p:val>
                                        </p:tav>
                                      </p:tavLst>
                                    </p:anim>
                                    <p:anim calcmode="lin" valueType="num">
                                      <p:cBhvr additive="base">
                                        <p:cTn id="244" dur="2000"/>
                                        <p:tgtEl>
                                          <p:spTgt spid="9"/>
                                        </p:tgtEl>
                                        <p:attrNameLst>
                                          <p:attrName>ppt_y</p:attrName>
                                        </p:attrNameLst>
                                      </p:cBhvr>
                                      <p:tavLst>
                                        <p:tav tm="0">
                                          <p:val>
                                            <p:strVal val="ppt_y"/>
                                          </p:val>
                                        </p:tav>
                                        <p:tav tm="100000">
                                          <p:val>
                                            <p:strVal val="ppt_y"/>
                                          </p:val>
                                        </p:tav>
                                      </p:tavLst>
                                    </p:anim>
                                    <p:set>
                                      <p:cBhvr>
                                        <p:cTn id="245" dur="1" fill="hold">
                                          <p:stCondLst>
                                            <p:cond delay="1999"/>
                                          </p:stCondLst>
                                        </p:cTn>
                                        <p:tgtEl>
                                          <p:spTgt spid="9"/>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0"/>
                                        </p:tgtEl>
                                        <p:attrNameLst>
                                          <p:attrName>ppt_x</p:attrName>
                                        </p:attrNameLst>
                                      </p:cBhvr>
                                      <p:tavLst>
                                        <p:tav tm="0">
                                          <p:val>
                                            <p:strVal val="ppt_x"/>
                                          </p:val>
                                        </p:tav>
                                        <p:tav tm="100000">
                                          <p:val>
                                            <p:strVal val="1+ppt_w/2"/>
                                          </p:val>
                                        </p:tav>
                                      </p:tavLst>
                                    </p:anim>
                                    <p:anim calcmode="lin" valueType="num">
                                      <p:cBhvr additive="base">
                                        <p:cTn id="248" dur="2000"/>
                                        <p:tgtEl>
                                          <p:spTgt spid="10"/>
                                        </p:tgtEl>
                                        <p:attrNameLst>
                                          <p:attrName>ppt_y</p:attrName>
                                        </p:attrNameLst>
                                      </p:cBhvr>
                                      <p:tavLst>
                                        <p:tav tm="0">
                                          <p:val>
                                            <p:strVal val="ppt_y"/>
                                          </p:val>
                                        </p:tav>
                                        <p:tav tm="100000">
                                          <p:val>
                                            <p:strVal val="ppt_y"/>
                                          </p:val>
                                        </p:tav>
                                      </p:tavLst>
                                    </p:anim>
                                    <p:set>
                                      <p:cBhvr>
                                        <p:cTn id="249" dur="1" fill="hold">
                                          <p:stCondLst>
                                            <p:cond delay="1999"/>
                                          </p:stCondLst>
                                        </p:cTn>
                                        <p:tgtEl>
                                          <p:spTgt spid="10"/>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1"/>
                                        </p:tgtEl>
                                        <p:attrNameLst>
                                          <p:attrName>ppt_x</p:attrName>
                                        </p:attrNameLst>
                                      </p:cBhvr>
                                      <p:tavLst>
                                        <p:tav tm="0">
                                          <p:val>
                                            <p:strVal val="ppt_x"/>
                                          </p:val>
                                        </p:tav>
                                        <p:tav tm="100000">
                                          <p:val>
                                            <p:strVal val="1+ppt_w/2"/>
                                          </p:val>
                                        </p:tav>
                                      </p:tavLst>
                                    </p:anim>
                                    <p:anim calcmode="lin" valueType="num">
                                      <p:cBhvr additive="base">
                                        <p:cTn id="252" dur="2000"/>
                                        <p:tgtEl>
                                          <p:spTgt spid="11"/>
                                        </p:tgtEl>
                                        <p:attrNameLst>
                                          <p:attrName>ppt_y</p:attrName>
                                        </p:attrNameLst>
                                      </p:cBhvr>
                                      <p:tavLst>
                                        <p:tav tm="0">
                                          <p:val>
                                            <p:strVal val="ppt_y"/>
                                          </p:val>
                                        </p:tav>
                                        <p:tav tm="100000">
                                          <p:val>
                                            <p:strVal val="ppt_y"/>
                                          </p:val>
                                        </p:tav>
                                      </p:tavLst>
                                    </p:anim>
                                    <p:set>
                                      <p:cBhvr>
                                        <p:cTn id="253" dur="1" fill="hold">
                                          <p:stCondLst>
                                            <p:cond delay="1999"/>
                                          </p:stCondLst>
                                        </p:cTn>
                                        <p:tgtEl>
                                          <p:spTgt spid="11"/>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2"/>
                                        </p:tgtEl>
                                        <p:attrNameLst>
                                          <p:attrName>ppt_x</p:attrName>
                                        </p:attrNameLst>
                                      </p:cBhvr>
                                      <p:tavLst>
                                        <p:tav tm="0">
                                          <p:val>
                                            <p:strVal val="ppt_x"/>
                                          </p:val>
                                        </p:tav>
                                        <p:tav tm="100000">
                                          <p:val>
                                            <p:strVal val="1+ppt_w/2"/>
                                          </p:val>
                                        </p:tav>
                                      </p:tavLst>
                                    </p:anim>
                                    <p:anim calcmode="lin" valueType="num">
                                      <p:cBhvr additive="base">
                                        <p:cTn id="256" dur="2000"/>
                                        <p:tgtEl>
                                          <p:spTgt spid="12"/>
                                        </p:tgtEl>
                                        <p:attrNameLst>
                                          <p:attrName>ppt_y</p:attrName>
                                        </p:attrNameLst>
                                      </p:cBhvr>
                                      <p:tavLst>
                                        <p:tav tm="0">
                                          <p:val>
                                            <p:strVal val="ppt_y"/>
                                          </p:val>
                                        </p:tav>
                                        <p:tav tm="100000">
                                          <p:val>
                                            <p:strVal val="ppt_y"/>
                                          </p:val>
                                        </p:tav>
                                      </p:tavLst>
                                    </p:anim>
                                    <p:set>
                                      <p:cBhvr>
                                        <p:cTn id="257" dur="1" fill="hold">
                                          <p:stCondLst>
                                            <p:cond delay="1999"/>
                                          </p:stCondLst>
                                        </p:cTn>
                                        <p:tgtEl>
                                          <p:spTgt spid="12"/>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3"/>
                                        </p:tgtEl>
                                        <p:attrNameLst>
                                          <p:attrName>ppt_x</p:attrName>
                                        </p:attrNameLst>
                                      </p:cBhvr>
                                      <p:tavLst>
                                        <p:tav tm="0">
                                          <p:val>
                                            <p:strVal val="ppt_x"/>
                                          </p:val>
                                        </p:tav>
                                        <p:tav tm="100000">
                                          <p:val>
                                            <p:strVal val="1+ppt_w/2"/>
                                          </p:val>
                                        </p:tav>
                                      </p:tavLst>
                                    </p:anim>
                                    <p:anim calcmode="lin" valueType="num">
                                      <p:cBhvr additive="base">
                                        <p:cTn id="260" dur="2000"/>
                                        <p:tgtEl>
                                          <p:spTgt spid="13"/>
                                        </p:tgtEl>
                                        <p:attrNameLst>
                                          <p:attrName>ppt_y</p:attrName>
                                        </p:attrNameLst>
                                      </p:cBhvr>
                                      <p:tavLst>
                                        <p:tav tm="0">
                                          <p:val>
                                            <p:strVal val="ppt_y"/>
                                          </p:val>
                                        </p:tav>
                                        <p:tav tm="100000">
                                          <p:val>
                                            <p:strVal val="ppt_y"/>
                                          </p:val>
                                        </p:tav>
                                      </p:tavLst>
                                    </p:anim>
                                    <p:set>
                                      <p:cBhvr>
                                        <p:cTn id="261" dur="1" fill="hold">
                                          <p:stCondLst>
                                            <p:cond delay="1999"/>
                                          </p:stCondLst>
                                        </p:cTn>
                                        <p:tgtEl>
                                          <p:spTgt spid="13"/>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4"/>
                                        </p:tgtEl>
                                        <p:attrNameLst>
                                          <p:attrName>ppt_x</p:attrName>
                                        </p:attrNameLst>
                                      </p:cBhvr>
                                      <p:tavLst>
                                        <p:tav tm="0">
                                          <p:val>
                                            <p:strVal val="ppt_x"/>
                                          </p:val>
                                        </p:tav>
                                        <p:tav tm="100000">
                                          <p:val>
                                            <p:strVal val="1+ppt_w/2"/>
                                          </p:val>
                                        </p:tav>
                                      </p:tavLst>
                                    </p:anim>
                                    <p:anim calcmode="lin" valueType="num">
                                      <p:cBhvr additive="base">
                                        <p:cTn id="264" dur="2000"/>
                                        <p:tgtEl>
                                          <p:spTgt spid="14"/>
                                        </p:tgtEl>
                                        <p:attrNameLst>
                                          <p:attrName>ppt_y</p:attrName>
                                        </p:attrNameLst>
                                      </p:cBhvr>
                                      <p:tavLst>
                                        <p:tav tm="0">
                                          <p:val>
                                            <p:strVal val="ppt_y"/>
                                          </p:val>
                                        </p:tav>
                                        <p:tav tm="100000">
                                          <p:val>
                                            <p:strVal val="ppt_y"/>
                                          </p:val>
                                        </p:tav>
                                      </p:tavLst>
                                    </p:anim>
                                    <p:set>
                                      <p:cBhvr>
                                        <p:cTn id="265" dur="1" fill="hold">
                                          <p:stCondLst>
                                            <p:cond delay="1999"/>
                                          </p:stCondLst>
                                        </p:cTn>
                                        <p:tgtEl>
                                          <p:spTgt spid="14"/>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5"/>
                                        </p:tgtEl>
                                        <p:attrNameLst>
                                          <p:attrName>ppt_x</p:attrName>
                                        </p:attrNameLst>
                                      </p:cBhvr>
                                      <p:tavLst>
                                        <p:tav tm="0">
                                          <p:val>
                                            <p:strVal val="ppt_x"/>
                                          </p:val>
                                        </p:tav>
                                        <p:tav tm="100000">
                                          <p:val>
                                            <p:strVal val="1+ppt_w/2"/>
                                          </p:val>
                                        </p:tav>
                                      </p:tavLst>
                                    </p:anim>
                                    <p:anim calcmode="lin" valueType="num">
                                      <p:cBhvr additive="base">
                                        <p:cTn id="268" dur="2000"/>
                                        <p:tgtEl>
                                          <p:spTgt spid="15"/>
                                        </p:tgtEl>
                                        <p:attrNameLst>
                                          <p:attrName>ppt_y</p:attrName>
                                        </p:attrNameLst>
                                      </p:cBhvr>
                                      <p:tavLst>
                                        <p:tav tm="0">
                                          <p:val>
                                            <p:strVal val="ppt_y"/>
                                          </p:val>
                                        </p:tav>
                                        <p:tav tm="100000">
                                          <p:val>
                                            <p:strVal val="ppt_y"/>
                                          </p:val>
                                        </p:tav>
                                      </p:tavLst>
                                    </p:anim>
                                    <p:set>
                                      <p:cBhvr>
                                        <p:cTn id="269" dur="1" fill="hold">
                                          <p:stCondLst>
                                            <p:cond delay="1999"/>
                                          </p:stCondLst>
                                        </p:cTn>
                                        <p:tgtEl>
                                          <p:spTgt spid="15"/>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16"/>
                                        </p:tgtEl>
                                        <p:attrNameLst>
                                          <p:attrName>ppt_x</p:attrName>
                                        </p:attrNameLst>
                                      </p:cBhvr>
                                      <p:tavLst>
                                        <p:tav tm="0">
                                          <p:val>
                                            <p:strVal val="ppt_x"/>
                                          </p:val>
                                        </p:tav>
                                        <p:tav tm="100000">
                                          <p:val>
                                            <p:strVal val="1+ppt_w/2"/>
                                          </p:val>
                                        </p:tav>
                                      </p:tavLst>
                                    </p:anim>
                                    <p:anim calcmode="lin" valueType="num">
                                      <p:cBhvr additive="base">
                                        <p:cTn id="272" dur="2000"/>
                                        <p:tgtEl>
                                          <p:spTgt spid="16"/>
                                        </p:tgtEl>
                                        <p:attrNameLst>
                                          <p:attrName>ppt_y</p:attrName>
                                        </p:attrNameLst>
                                      </p:cBhvr>
                                      <p:tavLst>
                                        <p:tav tm="0">
                                          <p:val>
                                            <p:strVal val="ppt_y"/>
                                          </p:val>
                                        </p:tav>
                                        <p:tav tm="100000">
                                          <p:val>
                                            <p:strVal val="ppt_y"/>
                                          </p:val>
                                        </p:tav>
                                      </p:tavLst>
                                    </p:anim>
                                    <p:set>
                                      <p:cBhvr>
                                        <p:cTn id="273" dur="1" fill="hold">
                                          <p:stCondLst>
                                            <p:cond delay="1999"/>
                                          </p:stCondLst>
                                        </p:cTn>
                                        <p:tgtEl>
                                          <p:spTgt spid="16"/>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17"/>
                                        </p:tgtEl>
                                        <p:attrNameLst>
                                          <p:attrName>ppt_x</p:attrName>
                                        </p:attrNameLst>
                                      </p:cBhvr>
                                      <p:tavLst>
                                        <p:tav tm="0">
                                          <p:val>
                                            <p:strVal val="ppt_x"/>
                                          </p:val>
                                        </p:tav>
                                        <p:tav tm="100000">
                                          <p:val>
                                            <p:strVal val="1+ppt_w/2"/>
                                          </p:val>
                                        </p:tav>
                                      </p:tavLst>
                                    </p:anim>
                                    <p:anim calcmode="lin" valueType="num">
                                      <p:cBhvr additive="base">
                                        <p:cTn id="276" dur="2000"/>
                                        <p:tgtEl>
                                          <p:spTgt spid="17"/>
                                        </p:tgtEl>
                                        <p:attrNameLst>
                                          <p:attrName>ppt_y</p:attrName>
                                        </p:attrNameLst>
                                      </p:cBhvr>
                                      <p:tavLst>
                                        <p:tav tm="0">
                                          <p:val>
                                            <p:strVal val="ppt_y"/>
                                          </p:val>
                                        </p:tav>
                                        <p:tav tm="100000">
                                          <p:val>
                                            <p:strVal val="ppt_y"/>
                                          </p:val>
                                        </p:tav>
                                      </p:tavLst>
                                    </p:anim>
                                    <p:set>
                                      <p:cBhvr>
                                        <p:cTn id="277" dur="1" fill="hold">
                                          <p:stCondLst>
                                            <p:cond delay="1999"/>
                                          </p:stCondLst>
                                        </p:cTn>
                                        <p:tgtEl>
                                          <p:spTgt spid="17"/>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18"/>
                                        </p:tgtEl>
                                        <p:attrNameLst>
                                          <p:attrName>ppt_x</p:attrName>
                                        </p:attrNameLst>
                                      </p:cBhvr>
                                      <p:tavLst>
                                        <p:tav tm="0">
                                          <p:val>
                                            <p:strVal val="ppt_x"/>
                                          </p:val>
                                        </p:tav>
                                        <p:tav tm="100000">
                                          <p:val>
                                            <p:strVal val="1+ppt_w/2"/>
                                          </p:val>
                                        </p:tav>
                                      </p:tavLst>
                                    </p:anim>
                                    <p:anim calcmode="lin" valueType="num">
                                      <p:cBhvr additive="base">
                                        <p:cTn id="280" dur="2000"/>
                                        <p:tgtEl>
                                          <p:spTgt spid="18"/>
                                        </p:tgtEl>
                                        <p:attrNameLst>
                                          <p:attrName>ppt_y</p:attrName>
                                        </p:attrNameLst>
                                      </p:cBhvr>
                                      <p:tavLst>
                                        <p:tav tm="0">
                                          <p:val>
                                            <p:strVal val="ppt_y"/>
                                          </p:val>
                                        </p:tav>
                                        <p:tav tm="100000">
                                          <p:val>
                                            <p:strVal val="ppt_y"/>
                                          </p:val>
                                        </p:tav>
                                      </p:tavLst>
                                    </p:anim>
                                    <p:set>
                                      <p:cBhvr>
                                        <p:cTn id="281" dur="1" fill="hold">
                                          <p:stCondLst>
                                            <p:cond delay="1999"/>
                                          </p:stCondLst>
                                        </p:cTn>
                                        <p:tgtEl>
                                          <p:spTgt spid="18"/>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19"/>
                                        </p:tgtEl>
                                        <p:attrNameLst>
                                          <p:attrName>ppt_x</p:attrName>
                                        </p:attrNameLst>
                                      </p:cBhvr>
                                      <p:tavLst>
                                        <p:tav tm="0">
                                          <p:val>
                                            <p:strVal val="ppt_x"/>
                                          </p:val>
                                        </p:tav>
                                        <p:tav tm="100000">
                                          <p:val>
                                            <p:strVal val="1+ppt_w/2"/>
                                          </p:val>
                                        </p:tav>
                                      </p:tavLst>
                                    </p:anim>
                                    <p:anim calcmode="lin" valueType="num">
                                      <p:cBhvr additive="base">
                                        <p:cTn id="284" dur="2000"/>
                                        <p:tgtEl>
                                          <p:spTgt spid="19"/>
                                        </p:tgtEl>
                                        <p:attrNameLst>
                                          <p:attrName>ppt_y</p:attrName>
                                        </p:attrNameLst>
                                      </p:cBhvr>
                                      <p:tavLst>
                                        <p:tav tm="0">
                                          <p:val>
                                            <p:strVal val="ppt_y"/>
                                          </p:val>
                                        </p:tav>
                                        <p:tav tm="100000">
                                          <p:val>
                                            <p:strVal val="ppt_y"/>
                                          </p:val>
                                        </p:tav>
                                      </p:tavLst>
                                    </p:anim>
                                    <p:set>
                                      <p:cBhvr>
                                        <p:cTn id="285" dur="1" fill="hold">
                                          <p:stCondLst>
                                            <p:cond delay="1999"/>
                                          </p:stCondLst>
                                        </p:cTn>
                                        <p:tgtEl>
                                          <p:spTgt spid="19"/>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0"/>
                                        </p:tgtEl>
                                        <p:attrNameLst>
                                          <p:attrName>ppt_x</p:attrName>
                                        </p:attrNameLst>
                                      </p:cBhvr>
                                      <p:tavLst>
                                        <p:tav tm="0">
                                          <p:val>
                                            <p:strVal val="ppt_x"/>
                                          </p:val>
                                        </p:tav>
                                        <p:tav tm="100000">
                                          <p:val>
                                            <p:strVal val="1+ppt_w/2"/>
                                          </p:val>
                                        </p:tav>
                                      </p:tavLst>
                                    </p:anim>
                                    <p:anim calcmode="lin" valueType="num">
                                      <p:cBhvr additive="base">
                                        <p:cTn id="288" dur="2000"/>
                                        <p:tgtEl>
                                          <p:spTgt spid="20"/>
                                        </p:tgtEl>
                                        <p:attrNameLst>
                                          <p:attrName>ppt_y</p:attrName>
                                        </p:attrNameLst>
                                      </p:cBhvr>
                                      <p:tavLst>
                                        <p:tav tm="0">
                                          <p:val>
                                            <p:strVal val="ppt_y"/>
                                          </p:val>
                                        </p:tav>
                                        <p:tav tm="100000">
                                          <p:val>
                                            <p:strVal val="ppt_y"/>
                                          </p:val>
                                        </p:tav>
                                      </p:tavLst>
                                    </p:anim>
                                    <p:set>
                                      <p:cBhvr>
                                        <p:cTn id="289" dur="1" fill="hold">
                                          <p:stCondLst>
                                            <p:cond delay="1999"/>
                                          </p:stCondLst>
                                        </p:cTn>
                                        <p:tgtEl>
                                          <p:spTgt spid="20"/>
                                        </p:tgtEl>
                                        <p:attrNameLst>
                                          <p:attrName>style.visibility</p:attrName>
                                        </p:attrNameLst>
                                      </p:cBhvr>
                                      <p:to>
                                        <p:strVal val="hidden"/>
                                      </p:to>
                                    </p:set>
                                  </p:childTnLst>
                                </p:cTn>
                              </p:par>
                              <p:par>
                                <p:cTn id="290" presetID="8" presetClass="emph" presetSubtype="0" fill="hold" grpId="3" nodeType="withEffect">
                                  <p:stCondLst>
                                    <p:cond delay="0"/>
                                  </p:stCondLst>
                                  <p:childTnLst>
                                    <p:animRot by="21600000">
                                      <p:cBhvr>
                                        <p:cTn id="291" dur="2000" fill="hold"/>
                                        <p:tgtEl>
                                          <p:spTgt spid="3"/>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4"/>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7"/>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8"/>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9"/>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10"/>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11"/>
                                        </p:tgtEl>
                                        <p:attrNameLst>
                                          <p:attrName>r</p:attrName>
                                        </p:attrNameLst>
                                      </p:cBhvr>
                                    </p:animRot>
                                  </p:childTnLst>
                                </p:cTn>
                              </p:par>
                              <p:par>
                                <p:cTn id="308" presetID="8" presetClass="emph" presetSubtype="0" fill="hold" grpId="3" nodeType="withEffect">
                                  <p:stCondLst>
                                    <p:cond delay="0"/>
                                  </p:stCondLst>
                                  <p:childTnLst>
                                    <p:animRot by="21600000">
                                      <p:cBhvr>
                                        <p:cTn id="309" dur="2000" fill="hold"/>
                                        <p:tgtEl>
                                          <p:spTgt spid="12"/>
                                        </p:tgtEl>
                                        <p:attrNameLst>
                                          <p:attrName>r</p:attrName>
                                        </p:attrNameLst>
                                      </p:cBhvr>
                                    </p:animRot>
                                  </p:childTnLst>
                                </p:cTn>
                              </p:par>
                              <p:par>
                                <p:cTn id="310" presetID="8" presetClass="emph" presetSubtype="0" fill="hold" grpId="3" nodeType="withEffect">
                                  <p:stCondLst>
                                    <p:cond delay="0"/>
                                  </p:stCondLst>
                                  <p:childTnLst>
                                    <p:animRot by="21600000">
                                      <p:cBhvr>
                                        <p:cTn id="311" dur="2000" fill="hold"/>
                                        <p:tgtEl>
                                          <p:spTgt spid="13"/>
                                        </p:tgtEl>
                                        <p:attrNameLst>
                                          <p:attrName>r</p:attrName>
                                        </p:attrNameLst>
                                      </p:cBhvr>
                                    </p:animRot>
                                  </p:childTnLst>
                                </p:cTn>
                              </p:par>
                              <p:par>
                                <p:cTn id="312" presetID="8" presetClass="emph" presetSubtype="0" fill="hold" grpId="3" nodeType="withEffect">
                                  <p:stCondLst>
                                    <p:cond delay="0"/>
                                  </p:stCondLst>
                                  <p:childTnLst>
                                    <p:animRot by="21600000">
                                      <p:cBhvr>
                                        <p:cTn id="313" dur="2000" fill="hold"/>
                                        <p:tgtEl>
                                          <p:spTgt spid="14"/>
                                        </p:tgtEl>
                                        <p:attrNameLst>
                                          <p:attrName>r</p:attrName>
                                        </p:attrNameLst>
                                      </p:cBhvr>
                                    </p:animRot>
                                  </p:childTnLst>
                                </p:cTn>
                              </p:par>
                              <p:par>
                                <p:cTn id="314" presetID="8" presetClass="emph" presetSubtype="0" fill="hold" grpId="3" nodeType="withEffect">
                                  <p:stCondLst>
                                    <p:cond delay="0"/>
                                  </p:stCondLst>
                                  <p:childTnLst>
                                    <p:animRot by="21600000">
                                      <p:cBhvr>
                                        <p:cTn id="315" dur="2000" fill="hold"/>
                                        <p:tgtEl>
                                          <p:spTgt spid="15"/>
                                        </p:tgtEl>
                                        <p:attrNameLst>
                                          <p:attrName>r</p:attrName>
                                        </p:attrNameLst>
                                      </p:cBhvr>
                                    </p:animRot>
                                  </p:childTnLst>
                                </p:cTn>
                              </p:par>
                              <p:par>
                                <p:cTn id="316" presetID="8" presetClass="emph" presetSubtype="0" fill="hold" grpId="3" nodeType="withEffect">
                                  <p:stCondLst>
                                    <p:cond delay="0"/>
                                  </p:stCondLst>
                                  <p:childTnLst>
                                    <p:animRot by="21600000">
                                      <p:cBhvr>
                                        <p:cTn id="317" dur="2000" fill="hold"/>
                                        <p:tgtEl>
                                          <p:spTgt spid="16"/>
                                        </p:tgtEl>
                                        <p:attrNameLst>
                                          <p:attrName>r</p:attrName>
                                        </p:attrNameLst>
                                      </p:cBhvr>
                                    </p:animRot>
                                  </p:childTnLst>
                                </p:cTn>
                              </p:par>
                              <p:par>
                                <p:cTn id="318" presetID="8" presetClass="emph" presetSubtype="0" fill="hold" grpId="3" nodeType="withEffect">
                                  <p:stCondLst>
                                    <p:cond delay="0"/>
                                  </p:stCondLst>
                                  <p:childTnLst>
                                    <p:animRot by="21600000">
                                      <p:cBhvr>
                                        <p:cTn id="319" dur="2000" fill="hold"/>
                                        <p:tgtEl>
                                          <p:spTgt spid="17"/>
                                        </p:tgtEl>
                                        <p:attrNameLst>
                                          <p:attrName>r</p:attrName>
                                        </p:attrNameLst>
                                      </p:cBhvr>
                                    </p:animRot>
                                  </p:childTnLst>
                                </p:cTn>
                              </p:par>
                              <p:par>
                                <p:cTn id="320" presetID="8" presetClass="emph" presetSubtype="0" fill="hold" grpId="3" nodeType="withEffect">
                                  <p:stCondLst>
                                    <p:cond delay="0"/>
                                  </p:stCondLst>
                                  <p:childTnLst>
                                    <p:animRot by="21600000">
                                      <p:cBhvr>
                                        <p:cTn id="321" dur="2000" fill="hold"/>
                                        <p:tgtEl>
                                          <p:spTgt spid="18"/>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19"/>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20"/>
                                        </p:tgtEl>
                                        <p:attrNameLst>
                                          <p:attrName>r</p:attrName>
                                        </p:attrNameLst>
                                      </p:cBhvr>
                                    </p:animRot>
                                  </p:childTnLst>
                                </p:cTn>
                              </p:par>
                              <p:par>
                                <p:cTn id="326" presetID="2" presetClass="exit" presetSubtype="8" fill="hold" grpId="2" nodeType="withEffect">
                                  <p:stCondLst>
                                    <p:cond delay="0"/>
                                  </p:stCondLst>
                                  <p:childTnLst>
                                    <p:anim calcmode="lin" valueType="num">
                                      <p:cBhvr additive="base">
                                        <p:cTn id="327" dur="2000"/>
                                        <p:tgtEl>
                                          <p:spTgt spid="21"/>
                                        </p:tgtEl>
                                        <p:attrNameLst>
                                          <p:attrName>ppt_x</p:attrName>
                                        </p:attrNameLst>
                                      </p:cBhvr>
                                      <p:tavLst>
                                        <p:tav tm="0">
                                          <p:val>
                                            <p:strVal val="ppt_x"/>
                                          </p:val>
                                        </p:tav>
                                        <p:tav tm="100000">
                                          <p:val>
                                            <p:strVal val="0-ppt_w/2"/>
                                          </p:val>
                                        </p:tav>
                                      </p:tavLst>
                                    </p:anim>
                                    <p:anim calcmode="lin" valueType="num">
                                      <p:cBhvr additive="base">
                                        <p:cTn id="328" dur="2000"/>
                                        <p:tgtEl>
                                          <p:spTgt spid="21"/>
                                        </p:tgtEl>
                                        <p:attrNameLst>
                                          <p:attrName>ppt_y</p:attrName>
                                        </p:attrNameLst>
                                      </p:cBhvr>
                                      <p:tavLst>
                                        <p:tav tm="0">
                                          <p:val>
                                            <p:strVal val="ppt_y"/>
                                          </p:val>
                                        </p:tav>
                                        <p:tav tm="100000">
                                          <p:val>
                                            <p:strVal val="ppt_y"/>
                                          </p:val>
                                        </p:tav>
                                      </p:tavLst>
                                    </p:anim>
                                    <p:set>
                                      <p:cBhvr>
                                        <p:cTn id="329" dur="1" fill="hold">
                                          <p:stCondLst>
                                            <p:cond delay="1999"/>
                                          </p:stCondLst>
                                        </p:cTn>
                                        <p:tgtEl>
                                          <p:spTgt spid="21"/>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2"/>
                                        </p:tgtEl>
                                        <p:attrNameLst>
                                          <p:attrName>ppt_x</p:attrName>
                                        </p:attrNameLst>
                                      </p:cBhvr>
                                      <p:tavLst>
                                        <p:tav tm="0">
                                          <p:val>
                                            <p:strVal val="ppt_x"/>
                                          </p:val>
                                        </p:tav>
                                        <p:tav tm="100000">
                                          <p:val>
                                            <p:strVal val="0-ppt_w/2"/>
                                          </p:val>
                                        </p:tav>
                                      </p:tavLst>
                                    </p:anim>
                                    <p:anim calcmode="lin" valueType="num">
                                      <p:cBhvr additive="base">
                                        <p:cTn id="332" dur="2000"/>
                                        <p:tgtEl>
                                          <p:spTgt spid="22"/>
                                        </p:tgtEl>
                                        <p:attrNameLst>
                                          <p:attrName>ppt_y</p:attrName>
                                        </p:attrNameLst>
                                      </p:cBhvr>
                                      <p:tavLst>
                                        <p:tav tm="0">
                                          <p:val>
                                            <p:strVal val="ppt_y"/>
                                          </p:val>
                                        </p:tav>
                                        <p:tav tm="100000">
                                          <p:val>
                                            <p:strVal val="ppt_y"/>
                                          </p:val>
                                        </p:tav>
                                      </p:tavLst>
                                    </p:anim>
                                    <p:set>
                                      <p:cBhvr>
                                        <p:cTn id="333" dur="1" fill="hold">
                                          <p:stCondLst>
                                            <p:cond delay="1999"/>
                                          </p:stCondLst>
                                        </p:cTn>
                                        <p:tgtEl>
                                          <p:spTgt spid="22"/>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23"/>
                                        </p:tgtEl>
                                        <p:attrNameLst>
                                          <p:attrName>ppt_x</p:attrName>
                                        </p:attrNameLst>
                                      </p:cBhvr>
                                      <p:tavLst>
                                        <p:tav tm="0">
                                          <p:val>
                                            <p:strVal val="ppt_x"/>
                                          </p:val>
                                        </p:tav>
                                        <p:tav tm="100000">
                                          <p:val>
                                            <p:strVal val="0-ppt_w/2"/>
                                          </p:val>
                                        </p:tav>
                                      </p:tavLst>
                                    </p:anim>
                                    <p:anim calcmode="lin" valueType="num">
                                      <p:cBhvr additive="base">
                                        <p:cTn id="336" dur="2000"/>
                                        <p:tgtEl>
                                          <p:spTgt spid="23"/>
                                        </p:tgtEl>
                                        <p:attrNameLst>
                                          <p:attrName>ppt_y</p:attrName>
                                        </p:attrNameLst>
                                      </p:cBhvr>
                                      <p:tavLst>
                                        <p:tav tm="0">
                                          <p:val>
                                            <p:strVal val="ppt_y"/>
                                          </p:val>
                                        </p:tav>
                                        <p:tav tm="100000">
                                          <p:val>
                                            <p:strVal val="ppt_y"/>
                                          </p:val>
                                        </p:tav>
                                      </p:tavLst>
                                    </p:anim>
                                    <p:set>
                                      <p:cBhvr>
                                        <p:cTn id="337" dur="1" fill="hold">
                                          <p:stCondLst>
                                            <p:cond delay="1999"/>
                                          </p:stCondLst>
                                        </p:cTn>
                                        <p:tgtEl>
                                          <p:spTgt spid="23"/>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24"/>
                                        </p:tgtEl>
                                        <p:attrNameLst>
                                          <p:attrName>ppt_x</p:attrName>
                                        </p:attrNameLst>
                                      </p:cBhvr>
                                      <p:tavLst>
                                        <p:tav tm="0">
                                          <p:val>
                                            <p:strVal val="ppt_x"/>
                                          </p:val>
                                        </p:tav>
                                        <p:tav tm="100000">
                                          <p:val>
                                            <p:strVal val="0-ppt_w/2"/>
                                          </p:val>
                                        </p:tav>
                                      </p:tavLst>
                                    </p:anim>
                                    <p:anim calcmode="lin" valueType="num">
                                      <p:cBhvr additive="base">
                                        <p:cTn id="340" dur="2000"/>
                                        <p:tgtEl>
                                          <p:spTgt spid="24"/>
                                        </p:tgtEl>
                                        <p:attrNameLst>
                                          <p:attrName>ppt_y</p:attrName>
                                        </p:attrNameLst>
                                      </p:cBhvr>
                                      <p:tavLst>
                                        <p:tav tm="0">
                                          <p:val>
                                            <p:strVal val="ppt_y"/>
                                          </p:val>
                                        </p:tav>
                                        <p:tav tm="100000">
                                          <p:val>
                                            <p:strVal val="ppt_y"/>
                                          </p:val>
                                        </p:tav>
                                      </p:tavLst>
                                    </p:anim>
                                    <p:set>
                                      <p:cBhvr>
                                        <p:cTn id="341" dur="1" fill="hold">
                                          <p:stCondLst>
                                            <p:cond delay="1999"/>
                                          </p:stCondLst>
                                        </p:cTn>
                                        <p:tgtEl>
                                          <p:spTgt spid="24"/>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25"/>
                                        </p:tgtEl>
                                        <p:attrNameLst>
                                          <p:attrName>ppt_x</p:attrName>
                                        </p:attrNameLst>
                                      </p:cBhvr>
                                      <p:tavLst>
                                        <p:tav tm="0">
                                          <p:val>
                                            <p:strVal val="ppt_x"/>
                                          </p:val>
                                        </p:tav>
                                        <p:tav tm="100000">
                                          <p:val>
                                            <p:strVal val="0-ppt_w/2"/>
                                          </p:val>
                                        </p:tav>
                                      </p:tavLst>
                                    </p:anim>
                                    <p:anim calcmode="lin" valueType="num">
                                      <p:cBhvr additive="base">
                                        <p:cTn id="344" dur="2000"/>
                                        <p:tgtEl>
                                          <p:spTgt spid="25"/>
                                        </p:tgtEl>
                                        <p:attrNameLst>
                                          <p:attrName>ppt_y</p:attrName>
                                        </p:attrNameLst>
                                      </p:cBhvr>
                                      <p:tavLst>
                                        <p:tav tm="0">
                                          <p:val>
                                            <p:strVal val="ppt_y"/>
                                          </p:val>
                                        </p:tav>
                                        <p:tav tm="100000">
                                          <p:val>
                                            <p:strVal val="ppt_y"/>
                                          </p:val>
                                        </p:tav>
                                      </p:tavLst>
                                    </p:anim>
                                    <p:set>
                                      <p:cBhvr>
                                        <p:cTn id="345" dur="1" fill="hold">
                                          <p:stCondLst>
                                            <p:cond delay="1999"/>
                                          </p:stCondLst>
                                        </p:cTn>
                                        <p:tgtEl>
                                          <p:spTgt spid="25"/>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26"/>
                                        </p:tgtEl>
                                        <p:attrNameLst>
                                          <p:attrName>ppt_x</p:attrName>
                                        </p:attrNameLst>
                                      </p:cBhvr>
                                      <p:tavLst>
                                        <p:tav tm="0">
                                          <p:val>
                                            <p:strVal val="ppt_x"/>
                                          </p:val>
                                        </p:tav>
                                        <p:tav tm="100000">
                                          <p:val>
                                            <p:strVal val="0-ppt_w/2"/>
                                          </p:val>
                                        </p:tav>
                                      </p:tavLst>
                                    </p:anim>
                                    <p:anim calcmode="lin" valueType="num">
                                      <p:cBhvr additive="base">
                                        <p:cTn id="348" dur="2000"/>
                                        <p:tgtEl>
                                          <p:spTgt spid="26"/>
                                        </p:tgtEl>
                                        <p:attrNameLst>
                                          <p:attrName>ppt_y</p:attrName>
                                        </p:attrNameLst>
                                      </p:cBhvr>
                                      <p:tavLst>
                                        <p:tav tm="0">
                                          <p:val>
                                            <p:strVal val="ppt_y"/>
                                          </p:val>
                                        </p:tav>
                                        <p:tav tm="100000">
                                          <p:val>
                                            <p:strVal val="ppt_y"/>
                                          </p:val>
                                        </p:tav>
                                      </p:tavLst>
                                    </p:anim>
                                    <p:set>
                                      <p:cBhvr>
                                        <p:cTn id="349" dur="1" fill="hold">
                                          <p:stCondLst>
                                            <p:cond delay="1999"/>
                                          </p:stCondLst>
                                        </p:cTn>
                                        <p:tgtEl>
                                          <p:spTgt spid="26"/>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27"/>
                                        </p:tgtEl>
                                        <p:attrNameLst>
                                          <p:attrName>ppt_x</p:attrName>
                                        </p:attrNameLst>
                                      </p:cBhvr>
                                      <p:tavLst>
                                        <p:tav tm="0">
                                          <p:val>
                                            <p:strVal val="ppt_x"/>
                                          </p:val>
                                        </p:tav>
                                        <p:tav tm="100000">
                                          <p:val>
                                            <p:strVal val="0-ppt_w/2"/>
                                          </p:val>
                                        </p:tav>
                                      </p:tavLst>
                                    </p:anim>
                                    <p:anim calcmode="lin" valueType="num">
                                      <p:cBhvr additive="base">
                                        <p:cTn id="352" dur="2000"/>
                                        <p:tgtEl>
                                          <p:spTgt spid="27"/>
                                        </p:tgtEl>
                                        <p:attrNameLst>
                                          <p:attrName>ppt_y</p:attrName>
                                        </p:attrNameLst>
                                      </p:cBhvr>
                                      <p:tavLst>
                                        <p:tav tm="0">
                                          <p:val>
                                            <p:strVal val="ppt_y"/>
                                          </p:val>
                                        </p:tav>
                                        <p:tav tm="100000">
                                          <p:val>
                                            <p:strVal val="ppt_y"/>
                                          </p:val>
                                        </p:tav>
                                      </p:tavLst>
                                    </p:anim>
                                    <p:set>
                                      <p:cBhvr>
                                        <p:cTn id="353" dur="1" fill="hold">
                                          <p:stCondLst>
                                            <p:cond delay="1999"/>
                                          </p:stCondLst>
                                        </p:cTn>
                                        <p:tgtEl>
                                          <p:spTgt spid="27"/>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28"/>
                                        </p:tgtEl>
                                        <p:attrNameLst>
                                          <p:attrName>ppt_x</p:attrName>
                                        </p:attrNameLst>
                                      </p:cBhvr>
                                      <p:tavLst>
                                        <p:tav tm="0">
                                          <p:val>
                                            <p:strVal val="ppt_x"/>
                                          </p:val>
                                        </p:tav>
                                        <p:tav tm="100000">
                                          <p:val>
                                            <p:strVal val="0-ppt_w/2"/>
                                          </p:val>
                                        </p:tav>
                                      </p:tavLst>
                                    </p:anim>
                                    <p:anim calcmode="lin" valueType="num">
                                      <p:cBhvr additive="base">
                                        <p:cTn id="356" dur="2000"/>
                                        <p:tgtEl>
                                          <p:spTgt spid="28"/>
                                        </p:tgtEl>
                                        <p:attrNameLst>
                                          <p:attrName>ppt_y</p:attrName>
                                        </p:attrNameLst>
                                      </p:cBhvr>
                                      <p:tavLst>
                                        <p:tav tm="0">
                                          <p:val>
                                            <p:strVal val="ppt_y"/>
                                          </p:val>
                                        </p:tav>
                                        <p:tav tm="100000">
                                          <p:val>
                                            <p:strVal val="ppt_y"/>
                                          </p:val>
                                        </p:tav>
                                      </p:tavLst>
                                    </p:anim>
                                    <p:set>
                                      <p:cBhvr>
                                        <p:cTn id="357" dur="1" fill="hold">
                                          <p:stCondLst>
                                            <p:cond delay="1999"/>
                                          </p:stCondLst>
                                        </p:cTn>
                                        <p:tgtEl>
                                          <p:spTgt spid="28"/>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29"/>
                                        </p:tgtEl>
                                        <p:attrNameLst>
                                          <p:attrName>ppt_x</p:attrName>
                                        </p:attrNameLst>
                                      </p:cBhvr>
                                      <p:tavLst>
                                        <p:tav tm="0">
                                          <p:val>
                                            <p:strVal val="ppt_x"/>
                                          </p:val>
                                        </p:tav>
                                        <p:tav tm="100000">
                                          <p:val>
                                            <p:strVal val="0-ppt_w/2"/>
                                          </p:val>
                                        </p:tav>
                                      </p:tavLst>
                                    </p:anim>
                                    <p:anim calcmode="lin" valueType="num">
                                      <p:cBhvr additive="base">
                                        <p:cTn id="360" dur="2000"/>
                                        <p:tgtEl>
                                          <p:spTgt spid="29"/>
                                        </p:tgtEl>
                                        <p:attrNameLst>
                                          <p:attrName>ppt_y</p:attrName>
                                        </p:attrNameLst>
                                      </p:cBhvr>
                                      <p:tavLst>
                                        <p:tav tm="0">
                                          <p:val>
                                            <p:strVal val="ppt_y"/>
                                          </p:val>
                                        </p:tav>
                                        <p:tav tm="100000">
                                          <p:val>
                                            <p:strVal val="ppt_y"/>
                                          </p:val>
                                        </p:tav>
                                      </p:tavLst>
                                    </p:anim>
                                    <p:set>
                                      <p:cBhvr>
                                        <p:cTn id="361" dur="1" fill="hold">
                                          <p:stCondLst>
                                            <p:cond delay="1999"/>
                                          </p:stCondLst>
                                        </p:cTn>
                                        <p:tgtEl>
                                          <p:spTgt spid="29"/>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0"/>
                                        </p:tgtEl>
                                        <p:attrNameLst>
                                          <p:attrName>ppt_x</p:attrName>
                                        </p:attrNameLst>
                                      </p:cBhvr>
                                      <p:tavLst>
                                        <p:tav tm="0">
                                          <p:val>
                                            <p:strVal val="ppt_x"/>
                                          </p:val>
                                        </p:tav>
                                        <p:tav tm="100000">
                                          <p:val>
                                            <p:strVal val="0-ppt_w/2"/>
                                          </p:val>
                                        </p:tav>
                                      </p:tavLst>
                                    </p:anim>
                                    <p:anim calcmode="lin" valueType="num">
                                      <p:cBhvr additive="base">
                                        <p:cTn id="364" dur="2000"/>
                                        <p:tgtEl>
                                          <p:spTgt spid="30"/>
                                        </p:tgtEl>
                                        <p:attrNameLst>
                                          <p:attrName>ppt_y</p:attrName>
                                        </p:attrNameLst>
                                      </p:cBhvr>
                                      <p:tavLst>
                                        <p:tav tm="0">
                                          <p:val>
                                            <p:strVal val="ppt_y"/>
                                          </p:val>
                                        </p:tav>
                                        <p:tav tm="100000">
                                          <p:val>
                                            <p:strVal val="ppt_y"/>
                                          </p:val>
                                        </p:tav>
                                      </p:tavLst>
                                    </p:anim>
                                    <p:set>
                                      <p:cBhvr>
                                        <p:cTn id="365" dur="1" fill="hold">
                                          <p:stCondLst>
                                            <p:cond delay="1999"/>
                                          </p:stCondLst>
                                        </p:cTn>
                                        <p:tgtEl>
                                          <p:spTgt spid="30"/>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1"/>
                                        </p:tgtEl>
                                        <p:attrNameLst>
                                          <p:attrName>ppt_x</p:attrName>
                                        </p:attrNameLst>
                                      </p:cBhvr>
                                      <p:tavLst>
                                        <p:tav tm="0">
                                          <p:val>
                                            <p:strVal val="ppt_x"/>
                                          </p:val>
                                        </p:tav>
                                        <p:tav tm="100000">
                                          <p:val>
                                            <p:strVal val="0-ppt_w/2"/>
                                          </p:val>
                                        </p:tav>
                                      </p:tavLst>
                                    </p:anim>
                                    <p:anim calcmode="lin" valueType="num">
                                      <p:cBhvr additive="base">
                                        <p:cTn id="368" dur="2000"/>
                                        <p:tgtEl>
                                          <p:spTgt spid="31"/>
                                        </p:tgtEl>
                                        <p:attrNameLst>
                                          <p:attrName>ppt_y</p:attrName>
                                        </p:attrNameLst>
                                      </p:cBhvr>
                                      <p:tavLst>
                                        <p:tav tm="0">
                                          <p:val>
                                            <p:strVal val="ppt_y"/>
                                          </p:val>
                                        </p:tav>
                                        <p:tav tm="100000">
                                          <p:val>
                                            <p:strVal val="ppt_y"/>
                                          </p:val>
                                        </p:tav>
                                      </p:tavLst>
                                    </p:anim>
                                    <p:set>
                                      <p:cBhvr>
                                        <p:cTn id="369" dur="1" fill="hold">
                                          <p:stCondLst>
                                            <p:cond delay="1999"/>
                                          </p:stCondLst>
                                        </p:cTn>
                                        <p:tgtEl>
                                          <p:spTgt spid="31"/>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2"/>
                                        </p:tgtEl>
                                        <p:attrNameLst>
                                          <p:attrName>ppt_x</p:attrName>
                                        </p:attrNameLst>
                                      </p:cBhvr>
                                      <p:tavLst>
                                        <p:tav tm="0">
                                          <p:val>
                                            <p:strVal val="ppt_x"/>
                                          </p:val>
                                        </p:tav>
                                        <p:tav tm="100000">
                                          <p:val>
                                            <p:strVal val="0-ppt_w/2"/>
                                          </p:val>
                                        </p:tav>
                                      </p:tavLst>
                                    </p:anim>
                                    <p:anim calcmode="lin" valueType="num">
                                      <p:cBhvr additive="base">
                                        <p:cTn id="372" dur="2000"/>
                                        <p:tgtEl>
                                          <p:spTgt spid="32"/>
                                        </p:tgtEl>
                                        <p:attrNameLst>
                                          <p:attrName>ppt_y</p:attrName>
                                        </p:attrNameLst>
                                      </p:cBhvr>
                                      <p:tavLst>
                                        <p:tav tm="0">
                                          <p:val>
                                            <p:strVal val="ppt_y"/>
                                          </p:val>
                                        </p:tav>
                                        <p:tav tm="100000">
                                          <p:val>
                                            <p:strVal val="ppt_y"/>
                                          </p:val>
                                        </p:tav>
                                      </p:tavLst>
                                    </p:anim>
                                    <p:set>
                                      <p:cBhvr>
                                        <p:cTn id="373" dur="1" fill="hold">
                                          <p:stCondLst>
                                            <p:cond delay="1999"/>
                                          </p:stCondLst>
                                        </p:cTn>
                                        <p:tgtEl>
                                          <p:spTgt spid="32"/>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33"/>
                                        </p:tgtEl>
                                        <p:attrNameLst>
                                          <p:attrName>ppt_x</p:attrName>
                                        </p:attrNameLst>
                                      </p:cBhvr>
                                      <p:tavLst>
                                        <p:tav tm="0">
                                          <p:val>
                                            <p:strVal val="ppt_x"/>
                                          </p:val>
                                        </p:tav>
                                        <p:tav tm="100000">
                                          <p:val>
                                            <p:strVal val="0-ppt_w/2"/>
                                          </p:val>
                                        </p:tav>
                                      </p:tavLst>
                                    </p:anim>
                                    <p:anim calcmode="lin" valueType="num">
                                      <p:cBhvr additive="base">
                                        <p:cTn id="376" dur="2000"/>
                                        <p:tgtEl>
                                          <p:spTgt spid="33"/>
                                        </p:tgtEl>
                                        <p:attrNameLst>
                                          <p:attrName>ppt_y</p:attrName>
                                        </p:attrNameLst>
                                      </p:cBhvr>
                                      <p:tavLst>
                                        <p:tav tm="0">
                                          <p:val>
                                            <p:strVal val="ppt_y"/>
                                          </p:val>
                                        </p:tav>
                                        <p:tav tm="100000">
                                          <p:val>
                                            <p:strVal val="ppt_y"/>
                                          </p:val>
                                        </p:tav>
                                      </p:tavLst>
                                    </p:anim>
                                    <p:set>
                                      <p:cBhvr>
                                        <p:cTn id="377" dur="1" fill="hold">
                                          <p:stCondLst>
                                            <p:cond delay="1999"/>
                                          </p:stCondLst>
                                        </p:cTn>
                                        <p:tgtEl>
                                          <p:spTgt spid="33"/>
                                        </p:tgtEl>
                                        <p:attrNameLst>
                                          <p:attrName>style.visibility</p:attrName>
                                        </p:attrNameLst>
                                      </p:cBhvr>
                                      <p:to>
                                        <p:strVal val="hidden"/>
                                      </p:to>
                                    </p:set>
                                  </p:childTnLst>
                                </p:cTn>
                              </p:par>
                              <p:par>
                                <p:cTn id="378" presetID="2" presetClass="exit" presetSubtype="8" fill="hold" grpId="2" nodeType="withEffect">
                                  <p:stCondLst>
                                    <p:cond delay="0"/>
                                  </p:stCondLst>
                                  <p:childTnLst>
                                    <p:anim calcmode="lin" valueType="num">
                                      <p:cBhvr additive="base">
                                        <p:cTn id="379" dur="2000"/>
                                        <p:tgtEl>
                                          <p:spTgt spid="34"/>
                                        </p:tgtEl>
                                        <p:attrNameLst>
                                          <p:attrName>ppt_x</p:attrName>
                                        </p:attrNameLst>
                                      </p:cBhvr>
                                      <p:tavLst>
                                        <p:tav tm="0">
                                          <p:val>
                                            <p:strVal val="ppt_x"/>
                                          </p:val>
                                        </p:tav>
                                        <p:tav tm="100000">
                                          <p:val>
                                            <p:strVal val="0-ppt_w/2"/>
                                          </p:val>
                                        </p:tav>
                                      </p:tavLst>
                                    </p:anim>
                                    <p:anim calcmode="lin" valueType="num">
                                      <p:cBhvr additive="base">
                                        <p:cTn id="380" dur="2000"/>
                                        <p:tgtEl>
                                          <p:spTgt spid="34"/>
                                        </p:tgtEl>
                                        <p:attrNameLst>
                                          <p:attrName>ppt_y</p:attrName>
                                        </p:attrNameLst>
                                      </p:cBhvr>
                                      <p:tavLst>
                                        <p:tav tm="0">
                                          <p:val>
                                            <p:strVal val="ppt_y"/>
                                          </p:val>
                                        </p:tav>
                                        <p:tav tm="100000">
                                          <p:val>
                                            <p:strVal val="ppt_y"/>
                                          </p:val>
                                        </p:tav>
                                      </p:tavLst>
                                    </p:anim>
                                    <p:set>
                                      <p:cBhvr>
                                        <p:cTn id="381" dur="1" fill="hold">
                                          <p:stCondLst>
                                            <p:cond delay="1999"/>
                                          </p:stCondLst>
                                        </p:cTn>
                                        <p:tgtEl>
                                          <p:spTgt spid="34"/>
                                        </p:tgtEl>
                                        <p:attrNameLst>
                                          <p:attrName>style.visibility</p:attrName>
                                        </p:attrNameLst>
                                      </p:cBhvr>
                                      <p:to>
                                        <p:strVal val="hidden"/>
                                      </p:to>
                                    </p:set>
                                  </p:childTnLst>
                                </p:cTn>
                              </p:par>
                              <p:par>
                                <p:cTn id="382" presetID="2" presetClass="exit" presetSubtype="8" fill="hold" grpId="2" nodeType="withEffect">
                                  <p:stCondLst>
                                    <p:cond delay="0"/>
                                  </p:stCondLst>
                                  <p:childTnLst>
                                    <p:anim calcmode="lin" valueType="num">
                                      <p:cBhvr additive="base">
                                        <p:cTn id="383" dur="2000"/>
                                        <p:tgtEl>
                                          <p:spTgt spid="35"/>
                                        </p:tgtEl>
                                        <p:attrNameLst>
                                          <p:attrName>ppt_x</p:attrName>
                                        </p:attrNameLst>
                                      </p:cBhvr>
                                      <p:tavLst>
                                        <p:tav tm="0">
                                          <p:val>
                                            <p:strVal val="ppt_x"/>
                                          </p:val>
                                        </p:tav>
                                        <p:tav tm="100000">
                                          <p:val>
                                            <p:strVal val="0-ppt_w/2"/>
                                          </p:val>
                                        </p:tav>
                                      </p:tavLst>
                                    </p:anim>
                                    <p:anim calcmode="lin" valueType="num">
                                      <p:cBhvr additive="base">
                                        <p:cTn id="384" dur="2000"/>
                                        <p:tgtEl>
                                          <p:spTgt spid="35"/>
                                        </p:tgtEl>
                                        <p:attrNameLst>
                                          <p:attrName>ppt_y</p:attrName>
                                        </p:attrNameLst>
                                      </p:cBhvr>
                                      <p:tavLst>
                                        <p:tav tm="0">
                                          <p:val>
                                            <p:strVal val="ppt_y"/>
                                          </p:val>
                                        </p:tav>
                                        <p:tav tm="100000">
                                          <p:val>
                                            <p:strVal val="ppt_y"/>
                                          </p:val>
                                        </p:tav>
                                      </p:tavLst>
                                    </p:anim>
                                    <p:set>
                                      <p:cBhvr>
                                        <p:cTn id="385" dur="1" fill="hold">
                                          <p:stCondLst>
                                            <p:cond delay="1999"/>
                                          </p:stCondLst>
                                        </p:cTn>
                                        <p:tgtEl>
                                          <p:spTgt spid="35"/>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2000"/>
                                        <p:tgtEl>
                                          <p:spTgt spid="36"/>
                                        </p:tgtEl>
                                        <p:attrNameLst>
                                          <p:attrName>ppt_x</p:attrName>
                                        </p:attrNameLst>
                                      </p:cBhvr>
                                      <p:tavLst>
                                        <p:tav tm="0">
                                          <p:val>
                                            <p:strVal val="ppt_x"/>
                                          </p:val>
                                        </p:tav>
                                        <p:tav tm="100000">
                                          <p:val>
                                            <p:strVal val="0-ppt_w/2"/>
                                          </p:val>
                                        </p:tav>
                                      </p:tavLst>
                                    </p:anim>
                                    <p:anim calcmode="lin" valueType="num">
                                      <p:cBhvr additive="base">
                                        <p:cTn id="388" dur="2000"/>
                                        <p:tgtEl>
                                          <p:spTgt spid="36"/>
                                        </p:tgtEl>
                                        <p:attrNameLst>
                                          <p:attrName>ppt_y</p:attrName>
                                        </p:attrNameLst>
                                      </p:cBhvr>
                                      <p:tavLst>
                                        <p:tav tm="0">
                                          <p:val>
                                            <p:strVal val="ppt_y"/>
                                          </p:val>
                                        </p:tav>
                                        <p:tav tm="100000">
                                          <p:val>
                                            <p:strVal val="ppt_y"/>
                                          </p:val>
                                        </p:tav>
                                      </p:tavLst>
                                    </p:anim>
                                    <p:set>
                                      <p:cBhvr>
                                        <p:cTn id="389" dur="1" fill="hold">
                                          <p:stCondLst>
                                            <p:cond delay="1999"/>
                                          </p:stCondLst>
                                        </p:cTn>
                                        <p:tgtEl>
                                          <p:spTgt spid="36"/>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2000"/>
                                        <p:tgtEl>
                                          <p:spTgt spid="37"/>
                                        </p:tgtEl>
                                        <p:attrNameLst>
                                          <p:attrName>ppt_x</p:attrName>
                                        </p:attrNameLst>
                                      </p:cBhvr>
                                      <p:tavLst>
                                        <p:tav tm="0">
                                          <p:val>
                                            <p:strVal val="ppt_x"/>
                                          </p:val>
                                        </p:tav>
                                        <p:tav tm="100000">
                                          <p:val>
                                            <p:strVal val="0-ppt_w/2"/>
                                          </p:val>
                                        </p:tav>
                                      </p:tavLst>
                                    </p:anim>
                                    <p:anim calcmode="lin" valueType="num">
                                      <p:cBhvr additive="base">
                                        <p:cTn id="392" dur="2000"/>
                                        <p:tgtEl>
                                          <p:spTgt spid="37"/>
                                        </p:tgtEl>
                                        <p:attrNameLst>
                                          <p:attrName>ppt_y</p:attrName>
                                        </p:attrNameLst>
                                      </p:cBhvr>
                                      <p:tavLst>
                                        <p:tav tm="0">
                                          <p:val>
                                            <p:strVal val="ppt_y"/>
                                          </p:val>
                                        </p:tav>
                                        <p:tav tm="100000">
                                          <p:val>
                                            <p:strVal val="ppt_y"/>
                                          </p:val>
                                        </p:tav>
                                      </p:tavLst>
                                    </p:anim>
                                    <p:set>
                                      <p:cBhvr>
                                        <p:cTn id="393" dur="1" fill="hold">
                                          <p:stCondLst>
                                            <p:cond delay="1999"/>
                                          </p:stCondLst>
                                        </p:cTn>
                                        <p:tgtEl>
                                          <p:spTgt spid="37"/>
                                        </p:tgtEl>
                                        <p:attrNameLst>
                                          <p:attrName>style.visibility</p:attrName>
                                        </p:attrNameLst>
                                      </p:cBhvr>
                                      <p:to>
                                        <p:strVal val="hidden"/>
                                      </p:to>
                                    </p:set>
                                  </p:childTnLst>
                                </p:cTn>
                              </p:par>
                              <p:par>
                                <p:cTn id="394" presetID="8" presetClass="emph" presetSubtype="0" fill="hold" grpId="3" nodeType="withEffect">
                                  <p:stCondLst>
                                    <p:cond delay="0"/>
                                  </p:stCondLst>
                                  <p:childTnLst>
                                    <p:animRot by="-21600000">
                                      <p:cBhvr>
                                        <p:cTn id="395" dur="2000" fill="hold"/>
                                        <p:tgtEl>
                                          <p:spTgt spid="21"/>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22"/>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3"/>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4"/>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5"/>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6"/>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7"/>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8"/>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9"/>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30"/>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31"/>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32"/>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33"/>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4"/>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5"/>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36"/>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7"/>
                                        </p:tgtEl>
                                        <p:attrNameLst>
                                          <p:attrName>r</p:attrName>
                                        </p:attrNameLst>
                                      </p:cBhvr>
                                    </p:animRot>
                                  </p:childTnLst>
                                </p:cTn>
                              </p:par>
                              <p:par>
                                <p:cTn id="428" presetID="17" presetClass="entr" presetSubtype="10"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ppt_w</p:attrName>
                                        </p:attrNameLst>
                                      </p:cBhvr>
                                      <p:tavLst>
                                        <p:tav tm="0">
                                          <p:val>
                                            <p:fltVal val="0"/>
                                          </p:val>
                                        </p:tav>
                                        <p:tav tm="100000">
                                          <p:val>
                                            <p:strVal val="#ppt_w"/>
                                          </p:val>
                                        </p:tav>
                                      </p:tavLst>
                                    </p:anim>
                                    <p:anim calcmode="lin" valueType="num">
                                      <p:cBhvr>
                                        <p:cTn id="4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unflower Book.png"/>
          <p:cNvPicPr>
            <a:picLocks noChangeAspect="1"/>
          </p:cNvPicPr>
          <p:nvPr/>
        </p:nvPicPr>
        <p:blipFill>
          <a:blip r:embed="rId2"/>
          <a:stretch>
            <a:fillRect/>
          </a:stretch>
        </p:blipFill>
        <p:spPr>
          <a:xfrm>
            <a:off x="500034" y="0"/>
            <a:ext cx="8074747" cy="5143500"/>
          </a:xfrm>
          <a:prstGeom prst="rect">
            <a:avLst/>
          </a:prstGeom>
        </p:spPr>
      </p:pic>
      <p:sp>
        <p:nvSpPr>
          <p:cNvPr id="3" name="2 CuadroTexto"/>
          <p:cNvSpPr txBox="1"/>
          <p:nvPr/>
        </p:nvSpPr>
        <p:spPr>
          <a:xfrm>
            <a:off x="5143505" y="1357304"/>
            <a:ext cx="2571768" cy="2492990"/>
          </a:xfrm>
          <a:prstGeom prst="rect">
            <a:avLst/>
          </a:prstGeom>
          <a:noFill/>
        </p:spPr>
        <p:txBody>
          <a:bodyPr wrap="square" rtlCol="0">
            <a:spAutoFit/>
          </a:bodyPr>
          <a:lstStyle/>
          <a:p>
            <a:pPr algn="ctr"/>
            <a:r>
              <a:rPr lang="es-PE" sz="1200" dirty="0" smtClean="0">
                <a:latin typeface="Berlin Sans FB" pitchFamily="34" charset="0"/>
              </a:rPr>
              <a:t>Francisco Pizarro lo encontró en Tahuantinsuyo (Perú, Bolivia, Ecuador), donde los nativos veneraban una imagen de girasol como símbolo de su dios solar.</a:t>
            </a:r>
            <a:br>
              <a:rPr lang="es-PE" sz="1200" dirty="0" smtClean="0">
                <a:latin typeface="Berlin Sans FB" pitchFamily="34" charset="0"/>
              </a:rPr>
            </a:br>
            <a:r>
              <a:rPr lang="es-PE" sz="1200" dirty="0" smtClean="0">
                <a:latin typeface="Berlin Sans FB" pitchFamily="34" charset="0"/>
              </a:rPr>
              <a:t>Los españoles llevaron figuras de oro de esta flor, así como semillas, a Europa a comienzos del Siglo XVI, y desde allí se extendió en prácticamente todo el mundo, donde hoy es cultivado intensivamente en numerosos países, con fines alimenticios</a:t>
            </a:r>
            <a:endParaRPr lang="es-PE" sz="1200" dirty="0">
              <a:latin typeface="Berlin Sans FB" pitchFamily="34" charset="0"/>
            </a:endParaRPr>
          </a:p>
        </p:txBody>
      </p:sp>
      <p:pic>
        <p:nvPicPr>
          <p:cNvPr id="4" name="3 Imagen" descr="vafm0006.gif"/>
          <p:cNvPicPr>
            <a:picLocks noChangeAspect="1"/>
          </p:cNvPicPr>
          <p:nvPr/>
        </p:nvPicPr>
        <p:blipFill>
          <a:blip r:embed="rId3"/>
          <a:stretch>
            <a:fillRect/>
          </a:stretch>
        </p:blipFill>
        <p:spPr>
          <a:xfrm>
            <a:off x="2571736" y="2714626"/>
            <a:ext cx="928694" cy="791313"/>
          </a:xfrm>
          <a:prstGeom prst="rect">
            <a:avLst/>
          </a:prstGeom>
        </p:spPr>
      </p:pic>
      <p:pic>
        <p:nvPicPr>
          <p:cNvPr id="5" name="4 Imagen" descr="vafm0006.gif"/>
          <p:cNvPicPr>
            <a:picLocks noChangeAspect="1"/>
          </p:cNvPicPr>
          <p:nvPr/>
        </p:nvPicPr>
        <p:blipFill>
          <a:blip r:embed="rId3"/>
          <a:stretch>
            <a:fillRect/>
          </a:stretch>
        </p:blipFill>
        <p:spPr>
          <a:xfrm>
            <a:off x="3227080" y="3214692"/>
            <a:ext cx="701978" cy="598135"/>
          </a:xfrm>
          <a:prstGeom prst="rect">
            <a:avLst/>
          </a:prstGeom>
        </p:spPr>
      </p:pic>
      <p:pic>
        <p:nvPicPr>
          <p:cNvPr id="6" name="5 Imagen" descr="vafm0006.gif"/>
          <p:cNvPicPr>
            <a:picLocks noChangeAspect="1"/>
          </p:cNvPicPr>
          <p:nvPr/>
        </p:nvPicPr>
        <p:blipFill>
          <a:blip r:embed="rId4" cstate="print"/>
          <a:stretch>
            <a:fillRect/>
          </a:stretch>
        </p:blipFill>
        <p:spPr>
          <a:xfrm>
            <a:off x="3857620" y="3778164"/>
            <a:ext cx="357190" cy="365222"/>
          </a:xfrm>
          <a:prstGeom prst="rect">
            <a:avLst/>
          </a:prstGeom>
        </p:spPr>
      </p:pic>
      <p:pic>
        <p:nvPicPr>
          <p:cNvPr id="7" name="6 Imagen" descr="72710567f53623719d5fc4b28f020af8ccc762a0da39a3ee5e6b4b0d3255bfef95601890afd80709da39a3ee5e6b4b0d3255bfef95601890afd807092e393c68af6b511894603f41434eb3cb.gif"/>
          <p:cNvPicPr>
            <a:picLocks noChangeAspect="1"/>
          </p:cNvPicPr>
          <p:nvPr/>
        </p:nvPicPr>
        <p:blipFill>
          <a:blip r:embed="rId5"/>
          <a:stretch>
            <a:fillRect/>
          </a:stretch>
        </p:blipFill>
        <p:spPr>
          <a:xfrm>
            <a:off x="4714876" y="4140626"/>
            <a:ext cx="714380" cy="269459"/>
          </a:xfrm>
          <a:prstGeom prst="rect">
            <a:avLst/>
          </a:prstGeom>
        </p:spPr>
      </p:pic>
      <p:sp>
        <p:nvSpPr>
          <p:cNvPr id="8" name="7 Rectángulo"/>
          <p:cNvSpPr/>
          <p:nvPr/>
        </p:nvSpPr>
        <p:spPr>
          <a:xfrm>
            <a:off x="-214346" y="-214332"/>
            <a:ext cx="9572660" cy="5572164"/>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2804"/>
            </a:gs>
            <a:gs pos="50000">
              <a:srgbClr val="FFC000">
                <a:shade val="67500"/>
                <a:satMod val="115000"/>
              </a:srgbClr>
            </a:gs>
            <a:gs pos="100000">
              <a:srgbClr val="FFC0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erminador"/>
          <p:cNvSpPr/>
          <p:nvPr/>
        </p:nvSpPr>
        <p:spPr>
          <a:xfrm rot="10800000">
            <a:off x="0" y="2571751"/>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204144">
            <a:off x="6893188" y="2411015"/>
            <a:ext cx="2250812" cy="2803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1309112">
            <a:off x="20527" y="2158681"/>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0850928">
            <a:off x="6863247" y="2012005"/>
            <a:ext cx="2250812" cy="29004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9792166">
            <a:off x="235537" y="3060211"/>
            <a:ext cx="2102891" cy="3431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746405">
            <a:off x="6868777" y="2790883"/>
            <a:ext cx="2250812" cy="29379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2210121">
            <a:off x="254293" y="1703250"/>
            <a:ext cx="2162754" cy="31821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20297578">
            <a:off x="6678823" y="1693475"/>
            <a:ext cx="2156507" cy="29423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8802575">
            <a:off x="669341" y="3475568"/>
            <a:ext cx="1909701" cy="30521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840245">
            <a:off x="6469677" y="1374551"/>
            <a:ext cx="2156507" cy="29423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462688">
            <a:off x="6669822" y="3195658"/>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2840872">
            <a:off x="547346" y="1340224"/>
            <a:ext cx="2104491" cy="32051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3559110">
            <a:off x="1164650" y="969201"/>
            <a:ext cx="1318592" cy="39378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4306455">
            <a:off x="1648449" y="684899"/>
            <a:ext cx="1153784" cy="42183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191360">
            <a:off x="2185061" y="512486"/>
            <a:ext cx="948516" cy="39791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2740642" y="363900"/>
            <a:ext cx="683576" cy="309848"/>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213892" y="165948"/>
            <a:ext cx="585502" cy="29103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5508930">
            <a:off x="3862724" y="40251"/>
            <a:ext cx="291234" cy="24095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860363">
            <a:off x="1296240" y="3818336"/>
            <a:ext cx="1298390" cy="34581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7222199">
            <a:off x="1731765" y="4075221"/>
            <a:ext cx="1109482" cy="3295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741561">
            <a:off x="2218776" y="4260701"/>
            <a:ext cx="896950" cy="33258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2618320" y="4469801"/>
            <a:ext cx="737903" cy="2944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a:off x="3077180" y="4730227"/>
            <a:ext cx="559169" cy="2397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6312939" flipV="1">
            <a:off x="3511862" y="4771694"/>
            <a:ext cx="397863" cy="30054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9175338">
            <a:off x="6326345" y="1066272"/>
            <a:ext cx="1878960" cy="28021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822185">
            <a:off x="6356221" y="786781"/>
            <a:ext cx="1216280" cy="34034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02703">
            <a:off x="6058510" y="589802"/>
            <a:ext cx="1068524" cy="34383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581877">
            <a:off x="5871603" y="437616"/>
            <a:ext cx="844144" cy="30356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647345" y="303225"/>
            <a:ext cx="773524" cy="26248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062680">
            <a:off x="5462649" y="193777"/>
            <a:ext cx="568228" cy="2398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8273175" flipV="1">
            <a:off x="5194375" y="21798"/>
            <a:ext cx="369653" cy="27973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2176090">
            <a:off x="6464890" y="3555268"/>
            <a:ext cx="1895200" cy="271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136191">
            <a:off x="6493997" y="3873929"/>
            <a:ext cx="1248566" cy="3388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6185197" y="4117128"/>
            <a:ext cx="1093356" cy="38413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880162" y="4428380"/>
            <a:ext cx="767125" cy="363208"/>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458098" y="4643132"/>
            <a:ext cx="513822" cy="31187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3904807">
            <a:off x="5163328" y="4818244"/>
            <a:ext cx="317540" cy="27548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ppt_x"/>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ppt_x"/>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ppt_x"/>
                                          </p:val>
                                        </p:tav>
                                        <p:tav tm="100000">
                                          <p:val>
                                            <p:strVal val="#ppt_x"/>
                                          </p:val>
                                        </p:tav>
                                      </p:tavLst>
                                    </p:anim>
                                    <p:anim calcmode="lin" valueType="num">
                                      <p:cBhvr additive="base">
                                        <p:cTn id="54" dur="2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ppt_x"/>
                                          </p:val>
                                        </p:tav>
                                        <p:tav tm="100000">
                                          <p:val>
                                            <p:strVal val="#ppt_x"/>
                                          </p:val>
                                        </p:tav>
                                      </p:tavLst>
                                    </p:anim>
                                    <p:anim calcmode="lin" valueType="num">
                                      <p:cBhvr additive="base">
                                        <p:cTn id="58" dur="2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ppt_x"/>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ppt_x"/>
                                          </p:val>
                                        </p:tav>
                                        <p:tav tm="100000">
                                          <p:val>
                                            <p:strVal val="#ppt_x"/>
                                          </p:val>
                                        </p:tav>
                                      </p:tavLst>
                                    </p:anim>
                                    <p:anim calcmode="lin" valueType="num">
                                      <p:cBhvr additive="base">
                                        <p:cTn id="66" dur="2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ppt_x"/>
                                          </p:val>
                                        </p:tav>
                                        <p:tav tm="100000">
                                          <p:val>
                                            <p:strVal val="#ppt_x"/>
                                          </p:val>
                                        </p:tav>
                                      </p:tavLst>
                                    </p:anim>
                                    <p:anim calcmode="lin" valueType="num">
                                      <p:cBhvr additive="base">
                                        <p:cTn id="70" dur="2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2000" fill="hold"/>
                                        <p:tgtEl>
                                          <p:spTgt spid="27"/>
                                        </p:tgtEl>
                                        <p:attrNameLst>
                                          <p:attrName>ppt_x</p:attrName>
                                        </p:attrNameLst>
                                      </p:cBhvr>
                                      <p:tavLst>
                                        <p:tav tm="0">
                                          <p:val>
                                            <p:strVal val="#ppt_x"/>
                                          </p:val>
                                        </p:tav>
                                        <p:tav tm="100000">
                                          <p:val>
                                            <p:strVal val="#ppt_x"/>
                                          </p:val>
                                        </p:tav>
                                      </p:tavLst>
                                    </p:anim>
                                    <p:anim calcmode="lin" valueType="num">
                                      <p:cBhvr additive="base">
                                        <p:cTn id="74" dur="2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2000" fill="hold"/>
                                        <p:tgtEl>
                                          <p:spTgt spid="28"/>
                                        </p:tgtEl>
                                        <p:attrNameLst>
                                          <p:attrName>ppt_x</p:attrName>
                                        </p:attrNameLst>
                                      </p:cBhvr>
                                      <p:tavLst>
                                        <p:tav tm="0">
                                          <p:val>
                                            <p:strVal val="#ppt_x"/>
                                          </p:val>
                                        </p:tav>
                                        <p:tav tm="100000">
                                          <p:val>
                                            <p:strVal val="#ppt_x"/>
                                          </p:val>
                                        </p:tav>
                                      </p:tavLst>
                                    </p:anim>
                                    <p:anim calcmode="lin" valueType="num">
                                      <p:cBhvr additive="base">
                                        <p:cTn id="78" dur="2000" fill="hold"/>
                                        <p:tgtEl>
                                          <p:spTgt spid="28"/>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20"/>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2"/>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3"/>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4"/>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5"/>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8"/>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2000" fill="hold"/>
                                        <p:tgtEl>
                                          <p:spTgt spid="6"/>
                                        </p:tgtEl>
                                        <p:attrNameLst>
                                          <p:attrName>ppt_x</p:attrName>
                                        </p:attrNameLst>
                                      </p:cBhvr>
                                      <p:tavLst>
                                        <p:tav tm="0">
                                          <p:val>
                                            <p:strVal val="#ppt_x"/>
                                          </p:val>
                                        </p:tav>
                                        <p:tav tm="100000">
                                          <p:val>
                                            <p:strVal val="#ppt_x"/>
                                          </p:val>
                                        </p:tav>
                                      </p:tavLst>
                                    </p:anim>
                                    <p:anim calcmode="lin" valueType="num">
                                      <p:cBhvr additive="base">
                                        <p:cTn id="118" dur="2000" fill="hold"/>
                                        <p:tgtEl>
                                          <p:spTgt spid="6"/>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additive="base">
                                        <p:cTn id="121" dur="2000" fill="hold"/>
                                        <p:tgtEl>
                                          <p:spTgt spid="8"/>
                                        </p:tgtEl>
                                        <p:attrNameLst>
                                          <p:attrName>ppt_x</p:attrName>
                                        </p:attrNameLst>
                                      </p:cBhvr>
                                      <p:tavLst>
                                        <p:tav tm="0">
                                          <p:val>
                                            <p:strVal val="#ppt_x"/>
                                          </p:val>
                                        </p:tav>
                                        <p:tav tm="100000">
                                          <p:val>
                                            <p:strVal val="#ppt_x"/>
                                          </p:val>
                                        </p:tav>
                                      </p:tavLst>
                                    </p:anim>
                                    <p:anim calcmode="lin" valueType="num">
                                      <p:cBhvr additive="base">
                                        <p:cTn id="122" dur="2000" fill="hold"/>
                                        <p:tgtEl>
                                          <p:spTgt spid="8"/>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additive="base">
                                        <p:cTn id="125" dur="2000" fill="hold"/>
                                        <p:tgtEl>
                                          <p:spTgt spid="10"/>
                                        </p:tgtEl>
                                        <p:attrNameLst>
                                          <p:attrName>ppt_x</p:attrName>
                                        </p:attrNameLst>
                                      </p:cBhvr>
                                      <p:tavLst>
                                        <p:tav tm="0">
                                          <p:val>
                                            <p:strVal val="#ppt_x"/>
                                          </p:val>
                                        </p:tav>
                                        <p:tav tm="100000">
                                          <p:val>
                                            <p:strVal val="#ppt_x"/>
                                          </p:val>
                                        </p:tav>
                                      </p:tavLst>
                                    </p:anim>
                                    <p:anim calcmode="lin" valueType="num">
                                      <p:cBhvr additive="base">
                                        <p:cTn id="126" dur="2000" fill="hold"/>
                                        <p:tgtEl>
                                          <p:spTgt spid="10"/>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additive="base">
                                        <p:cTn id="129" dur="2000" fill="hold"/>
                                        <p:tgtEl>
                                          <p:spTgt spid="12"/>
                                        </p:tgtEl>
                                        <p:attrNameLst>
                                          <p:attrName>ppt_x</p:attrName>
                                        </p:attrNameLst>
                                      </p:cBhvr>
                                      <p:tavLst>
                                        <p:tav tm="0">
                                          <p:val>
                                            <p:strVal val="#ppt_x"/>
                                          </p:val>
                                        </p:tav>
                                        <p:tav tm="100000">
                                          <p:val>
                                            <p:strVal val="#ppt_x"/>
                                          </p:val>
                                        </p:tav>
                                      </p:tavLst>
                                    </p:anim>
                                    <p:anim calcmode="lin" valueType="num">
                                      <p:cBhvr additive="base">
                                        <p:cTn id="130" dur="2000" fill="hold"/>
                                        <p:tgtEl>
                                          <p:spTgt spid="12"/>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additive="base">
                                        <p:cTn id="133" dur="2000" fill="hold"/>
                                        <p:tgtEl>
                                          <p:spTgt spid="14"/>
                                        </p:tgtEl>
                                        <p:attrNameLst>
                                          <p:attrName>ppt_x</p:attrName>
                                        </p:attrNameLst>
                                      </p:cBhvr>
                                      <p:tavLst>
                                        <p:tav tm="0">
                                          <p:val>
                                            <p:strVal val="#ppt_x"/>
                                          </p:val>
                                        </p:tav>
                                        <p:tav tm="100000">
                                          <p:val>
                                            <p:strVal val="#ppt_x"/>
                                          </p:val>
                                        </p:tav>
                                      </p:tavLst>
                                    </p:anim>
                                    <p:anim calcmode="lin" valueType="num">
                                      <p:cBhvr additive="base">
                                        <p:cTn id="134" dur="2000" fill="hold"/>
                                        <p:tgtEl>
                                          <p:spTgt spid="1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additive="base">
                                        <p:cTn id="137" dur="2000" fill="hold"/>
                                        <p:tgtEl>
                                          <p:spTgt spid="15"/>
                                        </p:tgtEl>
                                        <p:attrNameLst>
                                          <p:attrName>ppt_x</p:attrName>
                                        </p:attrNameLst>
                                      </p:cBhvr>
                                      <p:tavLst>
                                        <p:tav tm="0">
                                          <p:val>
                                            <p:strVal val="#ppt_x"/>
                                          </p:val>
                                        </p:tav>
                                        <p:tav tm="100000">
                                          <p:val>
                                            <p:strVal val="#ppt_x"/>
                                          </p:val>
                                        </p:tav>
                                      </p:tavLst>
                                    </p:anim>
                                    <p:anim calcmode="lin" valueType="num">
                                      <p:cBhvr additive="base">
                                        <p:cTn id="138" dur="2000" fill="hold"/>
                                        <p:tgtEl>
                                          <p:spTgt spid="1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2000" fill="hold"/>
                                        <p:tgtEl>
                                          <p:spTgt spid="29"/>
                                        </p:tgtEl>
                                        <p:attrNameLst>
                                          <p:attrName>ppt_x</p:attrName>
                                        </p:attrNameLst>
                                      </p:cBhvr>
                                      <p:tavLst>
                                        <p:tav tm="0">
                                          <p:val>
                                            <p:strVal val="#ppt_x"/>
                                          </p:val>
                                        </p:tav>
                                        <p:tav tm="100000">
                                          <p:val>
                                            <p:strVal val="#ppt_x"/>
                                          </p:val>
                                        </p:tav>
                                      </p:tavLst>
                                    </p:anim>
                                    <p:anim calcmode="lin" valueType="num">
                                      <p:cBhvr additive="base">
                                        <p:cTn id="142" dur="2000" fill="hold"/>
                                        <p:tgtEl>
                                          <p:spTgt spid="29"/>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2000" fill="hold"/>
                                        <p:tgtEl>
                                          <p:spTgt spid="30"/>
                                        </p:tgtEl>
                                        <p:attrNameLst>
                                          <p:attrName>ppt_x</p:attrName>
                                        </p:attrNameLst>
                                      </p:cBhvr>
                                      <p:tavLst>
                                        <p:tav tm="0">
                                          <p:val>
                                            <p:strVal val="#ppt_x"/>
                                          </p:val>
                                        </p:tav>
                                        <p:tav tm="100000">
                                          <p:val>
                                            <p:strVal val="#ppt_x"/>
                                          </p:val>
                                        </p:tav>
                                      </p:tavLst>
                                    </p:anim>
                                    <p:anim calcmode="lin" valueType="num">
                                      <p:cBhvr additive="base">
                                        <p:cTn id="146" dur="2000" fill="hold"/>
                                        <p:tgtEl>
                                          <p:spTgt spid="30"/>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2000" fill="hold"/>
                                        <p:tgtEl>
                                          <p:spTgt spid="31"/>
                                        </p:tgtEl>
                                        <p:attrNameLst>
                                          <p:attrName>ppt_x</p:attrName>
                                        </p:attrNameLst>
                                      </p:cBhvr>
                                      <p:tavLst>
                                        <p:tav tm="0">
                                          <p:val>
                                            <p:strVal val="#ppt_x"/>
                                          </p:val>
                                        </p:tav>
                                        <p:tav tm="100000">
                                          <p:val>
                                            <p:strVal val="#ppt_x"/>
                                          </p:val>
                                        </p:tav>
                                      </p:tavLst>
                                    </p:anim>
                                    <p:anim calcmode="lin" valueType="num">
                                      <p:cBhvr additive="base">
                                        <p:cTn id="150" dur="2000" fill="hold"/>
                                        <p:tgtEl>
                                          <p:spTgt spid="31"/>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2000" fill="hold"/>
                                        <p:tgtEl>
                                          <p:spTgt spid="32"/>
                                        </p:tgtEl>
                                        <p:attrNameLst>
                                          <p:attrName>ppt_x</p:attrName>
                                        </p:attrNameLst>
                                      </p:cBhvr>
                                      <p:tavLst>
                                        <p:tav tm="0">
                                          <p:val>
                                            <p:strVal val="#ppt_x"/>
                                          </p:val>
                                        </p:tav>
                                        <p:tav tm="100000">
                                          <p:val>
                                            <p:strVal val="#ppt_x"/>
                                          </p:val>
                                        </p:tav>
                                      </p:tavLst>
                                    </p:anim>
                                    <p:anim calcmode="lin" valueType="num">
                                      <p:cBhvr additive="base">
                                        <p:cTn id="154" dur="2000" fill="hold"/>
                                        <p:tgtEl>
                                          <p:spTgt spid="32"/>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2000" fill="hold"/>
                                        <p:tgtEl>
                                          <p:spTgt spid="33"/>
                                        </p:tgtEl>
                                        <p:attrNameLst>
                                          <p:attrName>ppt_x</p:attrName>
                                        </p:attrNameLst>
                                      </p:cBhvr>
                                      <p:tavLst>
                                        <p:tav tm="0">
                                          <p:val>
                                            <p:strVal val="#ppt_x"/>
                                          </p:val>
                                        </p:tav>
                                        <p:tav tm="100000">
                                          <p:val>
                                            <p:strVal val="#ppt_x"/>
                                          </p:val>
                                        </p:tav>
                                      </p:tavLst>
                                    </p:anim>
                                    <p:anim calcmode="lin" valueType="num">
                                      <p:cBhvr additive="base">
                                        <p:cTn id="158" dur="2000" fill="hold"/>
                                        <p:tgtEl>
                                          <p:spTgt spid="33"/>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2000" fill="hold"/>
                                        <p:tgtEl>
                                          <p:spTgt spid="34"/>
                                        </p:tgtEl>
                                        <p:attrNameLst>
                                          <p:attrName>ppt_x</p:attrName>
                                        </p:attrNameLst>
                                      </p:cBhvr>
                                      <p:tavLst>
                                        <p:tav tm="0">
                                          <p:val>
                                            <p:strVal val="#ppt_x"/>
                                          </p:val>
                                        </p:tav>
                                        <p:tav tm="100000">
                                          <p:val>
                                            <p:strVal val="#ppt_x"/>
                                          </p:val>
                                        </p:tav>
                                      </p:tavLst>
                                    </p:anim>
                                    <p:anim calcmode="lin" valueType="num">
                                      <p:cBhvr additive="base">
                                        <p:cTn id="162" dur="2000" fill="hold"/>
                                        <p:tgtEl>
                                          <p:spTgt spid="34"/>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2000" fill="hold"/>
                                        <p:tgtEl>
                                          <p:spTgt spid="35"/>
                                        </p:tgtEl>
                                        <p:attrNameLst>
                                          <p:attrName>ppt_x</p:attrName>
                                        </p:attrNameLst>
                                      </p:cBhvr>
                                      <p:tavLst>
                                        <p:tav tm="0">
                                          <p:val>
                                            <p:strVal val="#ppt_x"/>
                                          </p:val>
                                        </p:tav>
                                        <p:tav tm="100000">
                                          <p:val>
                                            <p:strVal val="#ppt_x"/>
                                          </p:val>
                                        </p:tav>
                                      </p:tavLst>
                                    </p:anim>
                                    <p:anim calcmode="lin" valueType="num">
                                      <p:cBhvr additive="base">
                                        <p:cTn id="166" dur="2000" fill="hold"/>
                                        <p:tgtEl>
                                          <p:spTgt spid="35"/>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2000" fill="hold"/>
                                        <p:tgtEl>
                                          <p:spTgt spid="36"/>
                                        </p:tgtEl>
                                        <p:attrNameLst>
                                          <p:attrName>ppt_x</p:attrName>
                                        </p:attrNameLst>
                                      </p:cBhvr>
                                      <p:tavLst>
                                        <p:tav tm="0">
                                          <p:val>
                                            <p:strVal val="#ppt_x"/>
                                          </p:val>
                                        </p:tav>
                                        <p:tav tm="100000">
                                          <p:val>
                                            <p:strVal val="#ppt_x"/>
                                          </p:val>
                                        </p:tav>
                                      </p:tavLst>
                                    </p:anim>
                                    <p:anim calcmode="lin" valueType="num">
                                      <p:cBhvr additive="base">
                                        <p:cTn id="170" dur="2000" fill="hold"/>
                                        <p:tgtEl>
                                          <p:spTgt spid="36"/>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7"/>
                                        </p:tgtEl>
                                        <p:attrNameLst>
                                          <p:attrName>style.visibility</p:attrName>
                                        </p:attrNameLst>
                                      </p:cBhvr>
                                      <p:to>
                                        <p:strVal val="visible"/>
                                      </p:to>
                                    </p:set>
                                    <p:anim calcmode="lin" valueType="num">
                                      <p:cBhvr additive="base">
                                        <p:cTn id="173" dur="2000" fill="hold"/>
                                        <p:tgtEl>
                                          <p:spTgt spid="37"/>
                                        </p:tgtEl>
                                        <p:attrNameLst>
                                          <p:attrName>ppt_x</p:attrName>
                                        </p:attrNameLst>
                                      </p:cBhvr>
                                      <p:tavLst>
                                        <p:tav tm="0">
                                          <p:val>
                                            <p:strVal val="#ppt_x"/>
                                          </p:val>
                                        </p:tav>
                                        <p:tav tm="100000">
                                          <p:val>
                                            <p:strVal val="#ppt_x"/>
                                          </p:val>
                                        </p:tav>
                                      </p:tavLst>
                                    </p:anim>
                                    <p:anim calcmode="lin" valueType="num">
                                      <p:cBhvr additive="base">
                                        <p:cTn id="174" dur="2000" fill="hold"/>
                                        <p:tgtEl>
                                          <p:spTgt spid="37"/>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2000" fill="hold"/>
                                        <p:tgtEl>
                                          <p:spTgt spid="38"/>
                                        </p:tgtEl>
                                        <p:attrNameLst>
                                          <p:attrName>ppt_x</p:attrName>
                                        </p:attrNameLst>
                                      </p:cBhvr>
                                      <p:tavLst>
                                        <p:tav tm="0">
                                          <p:val>
                                            <p:strVal val="#ppt_x"/>
                                          </p:val>
                                        </p:tav>
                                        <p:tav tm="100000">
                                          <p:val>
                                            <p:strVal val="#ppt_x"/>
                                          </p:val>
                                        </p:tav>
                                      </p:tavLst>
                                    </p:anim>
                                    <p:anim calcmode="lin" valueType="num">
                                      <p:cBhvr additive="base">
                                        <p:cTn id="178" dur="2000" fill="hold"/>
                                        <p:tgtEl>
                                          <p:spTgt spid="38"/>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9"/>
                                        </p:tgtEl>
                                        <p:attrNameLst>
                                          <p:attrName>style.visibility</p:attrName>
                                        </p:attrNameLst>
                                      </p:cBhvr>
                                      <p:to>
                                        <p:strVal val="visible"/>
                                      </p:to>
                                    </p:set>
                                    <p:anim calcmode="lin" valueType="num">
                                      <p:cBhvr additive="base">
                                        <p:cTn id="181" dur="2000" fill="hold"/>
                                        <p:tgtEl>
                                          <p:spTgt spid="39"/>
                                        </p:tgtEl>
                                        <p:attrNameLst>
                                          <p:attrName>ppt_x</p:attrName>
                                        </p:attrNameLst>
                                      </p:cBhvr>
                                      <p:tavLst>
                                        <p:tav tm="0">
                                          <p:val>
                                            <p:strVal val="#ppt_x"/>
                                          </p:val>
                                        </p:tav>
                                        <p:tav tm="100000">
                                          <p:val>
                                            <p:strVal val="#ppt_x"/>
                                          </p:val>
                                        </p:tav>
                                      </p:tavLst>
                                    </p:anim>
                                    <p:anim calcmode="lin" valueType="num">
                                      <p:cBhvr additive="base">
                                        <p:cTn id="182" dur="2000" fill="hold"/>
                                        <p:tgtEl>
                                          <p:spTgt spid="39"/>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2000" fill="hold"/>
                                        <p:tgtEl>
                                          <p:spTgt spid="40"/>
                                        </p:tgtEl>
                                        <p:attrNameLst>
                                          <p:attrName>ppt_x</p:attrName>
                                        </p:attrNameLst>
                                      </p:cBhvr>
                                      <p:tavLst>
                                        <p:tav tm="0">
                                          <p:val>
                                            <p:strVal val="#ppt_x"/>
                                          </p:val>
                                        </p:tav>
                                        <p:tav tm="100000">
                                          <p:val>
                                            <p:strVal val="#ppt_x"/>
                                          </p:val>
                                        </p:tav>
                                      </p:tavLst>
                                    </p:anim>
                                    <p:anim calcmode="lin" valueType="num">
                                      <p:cBhvr additive="base">
                                        <p:cTn id="186" dur="2000" fill="hold"/>
                                        <p:tgtEl>
                                          <p:spTgt spid="40"/>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1"/>
                                        </p:tgtEl>
                                        <p:attrNameLst>
                                          <p:attrName>style.visibility</p:attrName>
                                        </p:attrNameLst>
                                      </p:cBhvr>
                                      <p:to>
                                        <p:strVal val="visible"/>
                                      </p:to>
                                    </p:set>
                                    <p:anim calcmode="lin" valueType="num">
                                      <p:cBhvr additive="base">
                                        <p:cTn id="189" dur="2000" fill="hold"/>
                                        <p:tgtEl>
                                          <p:spTgt spid="41"/>
                                        </p:tgtEl>
                                        <p:attrNameLst>
                                          <p:attrName>ppt_x</p:attrName>
                                        </p:attrNameLst>
                                      </p:cBhvr>
                                      <p:tavLst>
                                        <p:tav tm="0">
                                          <p:val>
                                            <p:strVal val="#ppt_x"/>
                                          </p:val>
                                        </p:tav>
                                        <p:tav tm="100000">
                                          <p:val>
                                            <p:strVal val="#ppt_x"/>
                                          </p:val>
                                        </p:tav>
                                      </p:tavLst>
                                    </p:anim>
                                    <p:anim calcmode="lin" valueType="num">
                                      <p:cBhvr additive="base">
                                        <p:cTn id="190" dur="2000" fill="hold"/>
                                        <p:tgtEl>
                                          <p:spTgt spid="41"/>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6"/>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8"/>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2"/>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4"/>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9"/>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0"/>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2"/>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3"/>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4"/>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5"/>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6"/>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9"/>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40"/>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1"/>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5"/>
                                        </p:tgtEl>
                                        <p:attrNameLst>
                                          <p:attrName>ppt_x</p:attrName>
                                        </p:attrNameLst>
                                      </p:cBhvr>
                                      <p:tavLst>
                                        <p:tav tm="0">
                                          <p:val>
                                            <p:strVal val="ppt_x"/>
                                          </p:val>
                                        </p:tav>
                                        <p:tav tm="100000">
                                          <p:val>
                                            <p:strVal val="1+ppt_w/2"/>
                                          </p:val>
                                        </p:tav>
                                      </p:tavLst>
                                    </p:anim>
                                    <p:anim calcmode="lin" valueType="num">
                                      <p:cBhvr additive="base">
                                        <p:cTn id="232" dur="2000"/>
                                        <p:tgtEl>
                                          <p:spTgt spid="5"/>
                                        </p:tgtEl>
                                        <p:attrNameLst>
                                          <p:attrName>ppt_y</p:attrName>
                                        </p:attrNameLst>
                                      </p:cBhvr>
                                      <p:tavLst>
                                        <p:tav tm="0">
                                          <p:val>
                                            <p:strVal val="ppt_y"/>
                                          </p:val>
                                        </p:tav>
                                        <p:tav tm="100000">
                                          <p:val>
                                            <p:strVal val="ppt_y"/>
                                          </p:val>
                                        </p:tav>
                                      </p:tavLst>
                                    </p:anim>
                                    <p:set>
                                      <p:cBhvr>
                                        <p:cTn id="233" dur="1" fill="hold">
                                          <p:stCondLst>
                                            <p:cond delay="1999"/>
                                          </p:stCondLst>
                                        </p:cTn>
                                        <p:tgtEl>
                                          <p:spTgt spid="5"/>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7"/>
                                        </p:tgtEl>
                                        <p:attrNameLst>
                                          <p:attrName>ppt_x</p:attrName>
                                        </p:attrNameLst>
                                      </p:cBhvr>
                                      <p:tavLst>
                                        <p:tav tm="0">
                                          <p:val>
                                            <p:strVal val="ppt_x"/>
                                          </p:val>
                                        </p:tav>
                                        <p:tav tm="100000">
                                          <p:val>
                                            <p:strVal val="1+ppt_w/2"/>
                                          </p:val>
                                        </p:tav>
                                      </p:tavLst>
                                    </p:anim>
                                    <p:anim calcmode="lin" valueType="num">
                                      <p:cBhvr additive="base">
                                        <p:cTn id="236" dur="2000"/>
                                        <p:tgtEl>
                                          <p:spTgt spid="7"/>
                                        </p:tgtEl>
                                        <p:attrNameLst>
                                          <p:attrName>ppt_y</p:attrName>
                                        </p:attrNameLst>
                                      </p:cBhvr>
                                      <p:tavLst>
                                        <p:tav tm="0">
                                          <p:val>
                                            <p:strVal val="ppt_y"/>
                                          </p:val>
                                        </p:tav>
                                        <p:tav tm="100000">
                                          <p:val>
                                            <p:strVal val="ppt_y"/>
                                          </p:val>
                                        </p:tav>
                                      </p:tavLst>
                                    </p:anim>
                                    <p:set>
                                      <p:cBhvr>
                                        <p:cTn id="237" dur="1" fill="hold">
                                          <p:stCondLst>
                                            <p:cond delay="1999"/>
                                          </p:stCondLst>
                                        </p:cTn>
                                        <p:tgtEl>
                                          <p:spTgt spid="7"/>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9"/>
                                        </p:tgtEl>
                                        <p:attrNameLst>
                                          <p:attrName>ppt_x</p:attrName>
                                        </p:attrNameLst>
                                      </p:cBhvr>
                                      <p:tavLst>
                                        <p:tav tm="0">
                                          <p:val>
                                            <p:strVal val="ppt_x"/>
                                          </p:val>
                                        </p:tav>
                                        <p:tav tm="100000">
                                          <p:val>
                                            <p:strVal val="1+ppt_w/2"/>
                                          </p:val>
                                        </p:tav>
                                      </p:tavLst>
                                    </p:anim>
                                    <p:anim calcmode="lin" valueType="num">
                                      <p:cBhvr additive="base">
                                        <p:cTn id="240" dur="2000"/>
                                        <p:tgtEl>
                                          <p:spTgt spid="9"/>
                                        </p:tgtEl>
                                        <p:attrNameLst>
                                          <p:attrName>ppt_y</p:attrName>
                                        </p:attrNameLst>
                                      </p:cBhvr>
                                      <p:tavLst>
                                        <p:tav tm="0">
                                          <p:val>
                                            <p:strVal val="ppt_y"/>
                                          </p:val>
                                        </p:tav>
                                        <p:tav tm="100000">
                                          <p:val>
                                            <p:strVal val="ppt_y"/>
                                          </p:val>
                                        </p:tav>
                                      </p:tavLst>
                                    </p:anim>
                                    <p:set>
                                      <p:cBhvr>
                                        <p:cTn id="241" dur="1" fill="hold">
                                          <p:stCondLst>
                                            <p:cond delay="1999"/>
                                          </p:stCondLst>
                                        </p:cTn>
                                        <p:tgtEl>
                                          <p:spTgt spid="9"/>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1"/>
                                        </p:tgtEl>
                                        <p:attrNameLst>
                                          <p:attrName>ppt_x</p:attrName>
                                        </p:attrNameLst>
                                      </p:cBhvr>
                                      <p:tavLst>
                                        <p:tav tm="0">
                                          <p:val>
                                            <p:strVal val="ppt_x"/>
                                          </p:val>
                                        </p:tav>
                                        <p:tav tm="100000">
                                          <p:val>
                                            <p:strVal val="1+ppt_w/2"/>
                                          </p:val>
                                        </p:tav>
                                      </p:tavLst>
                                    </p:anim>
                                    <p:anim calcmode="lin" valueType="num">
                                      <p:cBhvr additive="base">
                                        <p:cTn id="244" dur="2000"/>
                                        <p:tgtEl>
                                          <p:spTgt spid="11"/>
                                        </p:tgtEl>
                                        <p:attrNameLst>
                                          <p:attrName>ppt_y</p:attrName>
                                        </p:attrNameLst>
                                      </p:cBhvr>
                                      <p:tavLst>
                                        <p:tav tm="0">
                                          <p:val>
                                            <p:strVal val="ppt_y"/>
                                          </p:val>
                                        </p:tav>
                                        <p:tav tm="100000">
                                          <p:val>
                                            <p:strVal val="ppt_y"/>
                                          </p:val>
                                        </p:tav>
                                      </p:tavLst>
                                    </p:anim>
                                    <p:set>
                                      <p:cBhvr>
                                        <p:cTn id="245" dur="1" fill="hold">
                                          <p:stCondLst>
                                            <p:cond delay="1999"/>
                                          </p:stCondLst>
                                        </p:cTn>
                                        <p:tgtEl>
                                          <p:spTgt spid="11"/>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3"/>
                                        </p:tgtEl>
                                        <p:attrNameLst>
                                          <p:attrName>ppt_x</p:attrName>
                                        </p:attrNameLst>
                                      </p:cBhvr>
                                      <p:tavLst>
                                        <p:tav tm="0">
                                          <p:val>
                                            <p:strVal val="ppt_x"/>
                                          </p:val>
                                        </p:tav>
                                        <p:tav tm="100000">
                                          <p:val>
                                            <p:strVal val="1+ppt_w/2"/>
                                          </p:val>
                                        </p:tav>
                                      </p:tavLst>
                                    </p:anim>
                                    <p:anim calcmode="lin" valueType="num">
                                      <p:cBhvr additive="base">
                                        <p:cTn id="248" dur="2000"/>
                                        <p:tgtEl>
                                          <p:spTgt spid="13"/>
                                        </p:tgtEl>
                                        <p:attrNameLst>
                                          <p:attrName>ppt_y</p:attrName>
                                        </p:attrNameLst>
                                      </p:cBhvr>
                                      <p:tavLst>
                                        <p:tav tm="0">
                                          <p:val>
                                            <p:strVal val="ppt_y"/>
                                          </p:val>
                                        </p:tav>
                                        <p:tav tm="100000">
                                          <p:val>
                                            <p:strVal val="ppt_y"/>
                                          </p:val>
                                        </p:tav>
                                      </p:tavLst>
                                    </p:anim>
                                    <p:set>
                                      <p:cBhvr>
                                        <p:cTn id="249" dur="1" fill="hold">
                                          <p:stCondLst>
                                            <p:cond delay="1999"/>
                                          </p:stCondLst>
                                        </p:cTn>
                                        <p:tgtEl>
                                          <p:spTgt spid="13"/>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6"/>
                                        </p:tgtEl>
                                        <p:attrNameLst>
                                          <p:attrName>ppt_x</p:attrName>
                                        </p:attrNameLst>
                                      </p:cBhvr>
                                      <p:tavLst>
                                        <p:tav tm="0">
                                          <p:val>
                                            <p:strVal val="ppt_x"/>
                                          </p:val>
                                        </p:tav>
                                        <p:tav tm="100000">
                                          <p:val>
                                            <p:strVal val="1+ppt_w/2"/>
                                          </p:val>
                                        </p:tav>
                                      </p:tavLst>
                                    </p:anim>
                                    <p:anim calcmode="lin" valueType="num">
                                      <p:cBhvr additive="base">
                                        <p:cTn id="252" dur="2000"/>
                                        <p:tgtEl>
                                          <p:spTgt spid="16"/>
                                        </p:tgtEl>
                                        <p:attrNameLst>
                                          <p:attrName>ppt_y</p:attrName>
                                        </p:attrNameLst>
                                      </p:cBhvr>
                                      <p:tavLst>
                                        <p:tav tm="0">
                                          <p:val>
                                            <p:strVal val="ppt_y"/>
                                          </p:val>
                                        </p:tav>
                                        <p:tav tm="100000">
                                          <p:val>
                                            <p:strVal val="ppt_y"/>
                                          </p:val>
                                        </p:tav>
                                      </p:tavLst>
                                    </p:anim>
                                    <p:set>
                                      <p:cBhvr>
                                        <p:cTn id="253" dur="1" fill="hold">
                                          <p:stCondLst>
                                            <p:cond delay="1999"/>
                                          </p:stCondLst>
                                        </p:cTn>
                                        <p:tgtEl>
                                          <p:spTgt spid="16"/>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7"/>
                                        </p:tgtEl>
                                        <p:attrNameLst>
                                          <p:attrName>ppt_x</p:attrName>
                                        </p:attrNameLst>
                                      </p:cBhvr>
                                      <p:tavLst>
                                        <p:tav tm="0">
                                          <p:val>
                                            <p:strVal val="ppt_x"/>
                                          </p:val>
                                        </p:tav>
                                        <p:tav tm="100000">
                                          <p:val>
                                            <p:strVal val="1+ppt_w/2"/>
                                          </p:val>
                                        </p:tav>
                                      </p:tavLst>
                                    </p:anim>
                                    <p:anim calcmode="lin" valueType="num">
                                      <p:cBhvr additive="base">
                                        <p:cTn id="256" dur="2000"/>
                                        <p:tgtEl>
                                          <p:spTgt spid="17"/>
                                        </p:tgtEl>
                                        <p:attrNameLst>
                                          <p:attrName>ppt_y</p:attrName>
                                        </p:attrNameLst>
                                      </p:cBhvr>
                                      <p:tavLst>
                                        <p:tav tm="0">
                                          <p:val>
                                            <p:strVal val="ppt_y"/>
                                          </p:val>
                                        </p:tav>
                                        <p:tav tm="100000">
                                          <p:val>
                                            <p:strVal val="ppt_y"/>
                                          </p:val>
                                        </p:tav>
                                      </p:tavLst>
                                    </p:anim>
                                    <p:set>
                                      <p:cBhvr>
                                        <p:cTn id="257" dur="1" fill="hold">
                                          <p:stCondLst>
                                            <p:cond delay="1999"/>
                                          </p:stCondLst>
                                        </p:cTn>
                                        <p:tgtEl>
                                          <p:spTgt spid="17"/>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8"/>
                                        </p:tgtEl>
                                        <p:attrNameLst>
                                          <p:attrName>ppt_x</p:attrName>
                                        </p:attrNameLst>
                                      </p:cBhvr>
                                      <p:tavLst>
                                        <p:tav tm="0">
                                          <p:val>
                                            <p:strVal val="ppt_x"/>
                                          </p:val>
                                        </p:tav>
                                        <p:tav tm="100000">
                                          <p:val>
                                            <p:strVal val="1+ppt_w/2"/>
                                          </p:val>
                                        </p:tav>
                                      </p:tavLst>
                                    </p:anim>
                                    <p:anim calcmode="lin" valueType="num">
                                      <p:cBhvr additive="base">
                                        <p:cTn id="260" dur="2000"/>
                                        <p:tgtEl>
                                          <p:spTgt spid="18"/>
                                        </p:tgtEl>
                                        <p:attrNameLst>
                                          <p:attrName>ppt_y</p:attrName>
                                        </p:attrNameLst>
                                      </p:cBhvr>
                                      <p:tavLst>
                                        <p:tav tm="0">
                                          <p:val>
                                            <p:strVal val="ppt_y"/>
                                          </p:val>
                                        </p:tav>
                                        <p:tav tm="100000">
                                          <p:val>
                                            <p:strVal val="ppt_y"/>
                                          </p:val>
                                        </p:tav>
                                      </p:tavLst>
                                    </p:anim>
                                    <p:set>
                                      <p:cBhvr>
                                        <p:cTn id="261" dur="1" fill="hold">
                                          <p:stCondLst>
                                            <p:cond delay="1999"/>
                                          </p:stCondLst>
                                        </p:cTn>
                                        <p:tgtEl>
                                          <p:spTgt spid="18"/>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9"/>
                                        </p:tgtEl>
                                        <p:attrNameLst>
                                          <p:attrName>ppt_x</p:attrName>
                                        </p:attrNameLst>
                                      </p:cBhvr>
                                      <p:tavLst>
                                        <p:tav tm="0">
                                          <p:val>
                                            <p:strVal val="ppt_x"/>
                                          </p:val>
                                        </p:tav>
                                        <p:tav tm="100000">
                                          <p:val>
                                            <p:strVal val="1+ppt_w/2"/>
                                          </p:val>
                                        </p:tav>
                                      </p:tavLst>
                                    </p:anim>
                                    <p:anim calcmode="lin" valueType="num">
                                      <p:cBhvr additive="base">
                                        <p:cTn id="264" dur="2000"/>
                                        <p:tgtEl>
                                          <p:spTgt spid="19"/>
                                        </p:tgtEl>
                                        <p:attrNameLst>
                                          <p:attrName>ppt_y</p:attrName>
                                        </p:attrNameLst>
                                      </p:cBhvr>
                                      <p:tavLst>
                                        <p:tav tm="0">
                                          <p:val>
                                            <p:strVal val="ppt_y"/>
                                          </p:val>
                                        </p:tav>
                                        <p:tav tm="100000">
                                          <p:val>
                                            <p:strVal val="ppt_y"/>
                                          </p:val>
                                        </p:tav>
                                      </p:tavLst>
                                    </p:anim>
                                    <p:set>
                                      <p:cBhvr>
                                        <p:cTn id="265" dur="1" fill="hold">
                                          <p:stCondLst>
                                            <p:cond delay="1999"/>
                                          </p:stCondLst>
                                        </p:cTn>
                                        <p:tgtEl>
                                          <p:spTgt spid="19"/>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20"/>
                                        </p:tgtEl>
                                        <p:attrNameLst>
                                          <p:attrName>ppt_x</p:attrName>
                                        </p:attrNameLst>
                                      </p:cBhvr>
                                      <p:tavLst>
                                        <p:tav tm="0">
                                          <p:val>
                                            <p:strVal val="ppt_x"/>
                                          </p:val>
                                        </p:tav>
                                        <p:tav tm="100000">
                                          <p:val>
                                            <p:strVal val="1+ppt_w/2"/>
                                          </p:val>
                                        </p:tav>
                                      </p:tavLst>
                                    </p:anim>
                                    <p:anim calcmode="lin" valueType="num">
                                      <p:cBhvr additive="base">
                                        <p:cTn id="268" dur="2000"/>
                                        <p:tgtEl>
                                          <p:spTgt spid="20"/>
                                        </p:tgtEl>
                                        <p:attrNameLst>
                                          <p:attrName>ppt_y</p:attrName>
                                        </p:attrNameLst>
                                      </p:cBhvr>
                                      <p:tavLst>
                                        <p:tav tm="0">
                                          <p:val>
                                            <p:strVal val="ppt_y"/>
                                          </p:val>
                                        </p:tav>
                                        <p:tav tm="100000">
                                          <p:val>
                                            <p:strVal val="ppt_y"/>
                                          </p:val>
                                        </p:tav>
                                      </p:tavLst>
                                    </p:anim>
                                    <p:set>
                                      <p:cBhvr>
                                        <p:cTn id="269" dur="1" fill="hold">
                                          <p:stCondLst>
                                            <p:cond delay="1999"/>
                                          </p:stCondLst>
                                        </p:cTn>
                                        <p:tgtEl>
                                          <p:spTgt spid="20"/>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1"/>
                                        </p:tgtEl>
                                        <p:attrNameLst>
                                          <p:attrName>ppt_x</p:attrName>
                                        </p:attrNameLst>
                                      </p:cBhvr>
                                      <p:tavLst>
                                        <p:tav tm="0">
                                          <p:val>
                                            <p:strVal val="ppt_x"/>
                                          </p:val>
                                        </p:tav>
                                        <p:tav tm="100000">
                                          <p:val>
                                            <p:strVal val="1+ppt_w/2"/>
                                          </p:val>
                                        </p:tav>
                                      </p:tavLst>
                                    </p:anim>
                                    <p:anim calcmode="lin" valueType="num">
                                      <p:cBhvr additive="base">
                                        <p:cTn id="272" dur="2000"/>
                                        <p:tgtEl>
                                          <p:spTgt spid="21"/>
                                        </p:tgtEl>
                                        <p:attrNameLst>
                                          <p:attrName>ppt_y</p:attrName>
                                        </p:attrNameLst>
                                      </p:cBhvr>
                                      <p:tavLst>
                                        <p:tav tm="0">
                                          <p:val>
                                            <p:strVal val="ppt_y"/>
                                          </p:val>
                                        </p:tav>
                                        <p:tav tm="100000">
                                          <p:val>
                                            <p:strVal val="ppt_y"/>
                                          </p:val>
                                        </p:tav>
                                      </p:tavLst>
                                    </p:anim>
                                    <p:set>
                                      <p:cBhvr>
                                        <p:cTn id="273" dur="1" fill="hold">
                                          <p:stCondLst>
                                            <p:cond delay="1999"/>
                                          </p:stCondLst>
                                        </p:cTn>
                                        <p:tgtEl>
                                          <p:spTgt spid="21"/>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2"/>
                                        </p:tgtEl>
                                        <p:attrNameLst>
                                          <p:attrName>ppt_x</p:attrName>
                                        </p:attrNameLst>
                                      </p:cBhvr>
                                      <p:tavLst>
                                        <p:tav tm="0">
                                          <p:val>
                                            <p:strVal val="ppt_x"/>
                                          </p:val>
                                        </p:tav>
                                        <p:tav tm="100000">
                                          <p:val>
                                            <p:strVal val="1+ppt_w/2"/>
                                          </p:val>
                                        </p:tav>
                                      </p:tavLst>
                                    </p:anim>
                                    <p:anim calcmode="lin" valueType="num">
                                      <p:cBhvr additive="base">
                                        <p:cTn id="276" dur="2000"/>
                                        <p:tgtEl>
                                          <p:spTgt spid="22"/>
                                        </p:tgtEl>
                                        <p:attrNameLst>
                                          <p:attrName>ppt_y</p:attrName>
                                        </p:attrNameLst>
                                      </p:cBhvr>
                                      <p:tavLst>
                                        <p:tav tm="0">
                                          <p:val>
                                            <p:strVal val="ppt_y"/>
                                          </p:val>
                                        </p:tav>
                                        <p:tav tm="100000">
                                          <p:val>
                                            <p:strVal val="ppt_y"/>
                                          </p:val>
                                        </p:tav>
                                      </p:tavLst>
                                    </p:anim>
                                    <p:set>
                                      <p:cBhvr>
                                        <p:cTn id="277" dur="1" fill="hold">
                                          <p:stCondLst>
                                            <p:cond delay="1999"/>
                                          </p:stCondLst>
                                        </p:cTn>
                                        <p:tgtEl>
                                          <p:spTgt spid="22"/>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3"/>
                                        </p:tgtEl>
                                        <p:attrNameLst>
                                          <p:attrName>ppt_x</p:attrName>
                                        </p:attrNameLst>
                                      </p:cBhvr>
                                      <p:tavLst>
                                        <p:tav tm="0">
                                          <p:val>
                                            <p:strVal val="ppt_x"/>
                                          </p:val>
                                        </p:tav>
                                        <p:tav tm="100000">
                                          <p:val>
                                            <p:strVal val="1+ppt_w/2"/>
                                          </p:val>
                                        </p:tav>
                                      </p:tavLst>
                                    </p:anim>
                                    <p:anim calcmode="lin" valueType="num">
                                      <p:cBhvr additive="base">
                                        <p:cTn id="280" dur="2000"/>
                                        <p:tgtEl>
                                          <p:spTgt spid="23"/>
                                        </p:tgtEl>
                                        <p:attrNameLst>
                                          <p:attrName>ppt_y</p:attrName>
                                        </p:attrNameLst>
                                      </p:cBhvr>
                                      <p:tavLst>
                                        <p:tav tm="0">
                                          <p:val>
                                            <p:strVal val="ppt_y"/>
                                          </p:val>
                                        </p:tav>
                                        <p:tav tm="100000">
                                          <p:val>
                                            <p:strVal val="ppt_y"/>
                                          </p:val>
                                        </p:tav>
                                      </p:tavLst>
                                    </p:anim>
                                    <p:set>
                                      <p:cBhvr>
                                        <p:cTn id="281" dur="1" fill="hold">
                                          <p:stCondLst>
                                            <p:cond delay="1999"/>
                                          </p:stCondLst>
                                        </p:cTn>
                                        <p:tgtEl>
                                          <p:spTgt spid="23"/>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4"/>
                                        </p:tgtEl>
                                        <p:attrNameLst>
                                          <p:attrName>ppt_x</p:attrName>
                                        </p:attrNameLst>
                                      </p:cBhvr>
                                      <p:tavLst>
                                        <p:tav tm="0">
                                          <p:val>
                                            <p:strVal val="ppt_x"/>
                                          </p:val>
                                        </p:tav>
                                        <p:tav tm="100000">
                                          <p:val>
                                            <p:strVal val="1+ppt_w/2"/>
                                          </p:val>
                                        </p:tav>
                                      </p:tavLst>
                                    </p:anim>
                                    <p:anim calcmode="lin" valueType="num">
                                      <p:cBhvr additive="base">
                                        <p:cTn id="284" dur="2000"/>
                                        <p:tgtEl>
                                          <p:spTgt spid="24"/>
                                        </p:tgtEl>
                                        <p:attrNameLst>
                                          <p:attrName>ppt_y</p:attrName>
                                        </p:attrNameLst>
                                      </p:cBhvr>
                                      <p:tavLst>
                                        <p:tav tm="0">
                                          <p:val>
                                            <p:strVal val="ppt_y"/>
                                          </p:val>
                                        </p:tav>
                                        <p:tav tm="100000">
                                          <p:val>
                                            <p:strVal val="ppt_y"/>
                                          </p:val>
                                        </p:tav>
                                      </p:tavLst>
                                    </p:anim>
                                    <p:set>
                                      <p:cBhvr>
                                        <p:cTn id="285" dur="1" fill="hold">
                                          <p:stCondLst>
                                            <p:cond delay="1999"/>
                                          </p:stCondLst>
                                        </p:cTn>
                                        <p:tgtEl>
                                          <p:spTgt spid="24"/>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5"/>
                                        </p:tgtEl>
                                        <p:attrNameLst>
                                          <p:attrName>ppt_x</p:attrName>
                                        </p:attrNameLst>
                                      </p:cBhvr>
                                      <p:tavLst>
                                        <p:tav tm="0">
                                          <p:val>
                                            <p:strVal val="ppt_x"/>
                                          </p:val>
                                        </p:tav>
                                        <p:tav tm="100000">
                                          <p:val>
                                            <p:strVal val="1+ppt_w/2"/>
                                          </p:val>
                                        </p:tav>
                                      </p:tavLst>
                                    </p:anim>
                                    <p:anim calcmode="lin" valueType="num">
                                      <p:cBhvr additive="base">
                                        <p:cTn id="288" dur="2000"/>
                                        <p:tgtEl>
                                          <p:spTgt spid="25"/>
                                        </p:tgtEl>
                                        <p:attrNameLst>
                                          <p:attrName>ppt_y</p:attrName>
                                        </p:attrNameLst>
                                      </p:cBhvr>
                                      <p:tavLst>
                                        <p:tav tm="0">
                                          <p:val>
                                            <p:strVal val="ppt_y"/>
                                          </p:val>
                                        </p:tav>
                                        <p:tav tm="100000">
                                          <p:val>
                                            <p:strVal val="ppt_y"/>
                                          </p:val>
                                        </p:tav>
                                      </p:tavLst>
                                    </p:anim>
                                    <p:set>
                                      <p:cBhvr>
                                        <p:cTn id="289" dur="1" fill="hold">
                                          <p:stCondLst>
                                            <p:cond delay="1999"/>
                                          </p:stCondLst>
                                        </p:cTn>
                                        <p:tgtEl>
                                          <p:spTgt spid="25"/>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6"/>
                                        </p:tgtEl>
                                        <p:attrNameLst>
                                          <p:attrName>ppt_x</p:attrName>
                                        </p:attrNameLst>
                                      </p:cBhvr>
                                      <p:tavLst>
                                        <p:tav tm="0">
                                          <p:val>
                                            <p:strVal val="ppt_x"/>
                                          </p:val>
                                        </p:tav>
                                        <p:tav tm="100000">
                                          <p:val>
                                            <p:strVal val="1+ppt_w/2"/>
                                          </p:val>
                                        </p:tav>
                                      </p:tavLst>
                                    </p:anim>
                                    <p:anim calcmode="lin" valueType="num">
                                      <p:cBhvr additive="base">
                                        <p:cTn id="292" dur="2000"/>
                                        <p:tgtEl>
                                          <p:spTgt spid="26"/>
                                        </p:tgtEl>
                                        <p:attrNameLst>
                                          <p:attrName>ppt_y</p:attrName>
                                        </p:attrNameLst>
                                      </p:cBhvr>
                                      <p:tavLst>
                                        <p:tav tm="0">
                                          <p:val>
                                            <p:strVal val="ppt_y"/>
                                          </p:val>
                                        </p:tav>
                                        <p:tav tm="100000">
                                          <p:val>
                                            <p:strVal val="ppt_y"/>
                                          </p:val>
                                        </p:tav>
                                      </p:tavLst>
                                    </p:anim>
                                    <p:set>
                                      <p:cBhvr>
                                        <p:cTn id="293" dur="1" fill="hold">
                                          <p:stCondLst>
                                            <p:cond delay="1999"/>
                                          </p:stCondLst>
                                        </p:cTn>
                                        <p:tgtEl>
                                          <p:spTgt spid="26"/>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7"/>
                                        </p:tgtEl>
                                        <p:attrNameLst>
                                          <p:attrName>ppt_x</p:attrName>
                                        </p:attrNameLst>
                                      </p:cBhvr>
                                      <p:tavLst>
                                        <p:tav tm="0">
                                          <p:val>
                                            <p:strVal val="ppt_x"/>
                                          </p:val>
                                        </p:tav>
                                        <p:tav tm="100000">
                                          <p:val>
                                            <p:strVal val="1+ppt_w/2"/>
                                          </p:val>
                                        </p:tav>
                                      </p:tavLst>
                                    </p:anim>
                                    <p:anim calcmode="lin" valueType="num">
                                      <p:cBhvr additive="base">
                                        <p:cTn id="296" dur="2000"/>
                                        <p:tgtEl>
                                          <p:spTgt spid="27"/>
                                        </p:tgtEl>
                                        <p:attrNameLst>
                                          <p:attrName>ppt_y</p:attrName>
                                        </p:attrNameLst>
                                      </p:cBhvr>
                                      <p:tavLst>
                                        <p:tav tm="0">
                                          <p:val>
                                            <p:strVal val="ppt_y"/>
                                          </p:val>
                                        </p:tav>
                                        <p:tav tm="100000">
                                          <p:val>
                                            <p:strVal val="ppt_y"/>
                                          </p:val>
                                        </p:tav>
                                      </p:tavLst>
                                    </p:anim>
                                    <p:set>
                                      <p:cBhvr>
                                        <p:cTn id="297" dur="1" fill="hold">
                                          <p:stCondLst>
                                            <p:cond delay="1999"/>
                                          </p:stCondLst>
                                        </p:cTn>
                                        <p:tgtEl>
                                          <p:spTgt spid="27"/>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8"/>
                                        </p:tgtEl>
                                        <p:attrNameLst>
                                          <p:attrName>ppt_x</p:attrName>
                                        </p:attrNameLst>
                                      </p:cBhvr>
                                      <p:tavLst>
                                        <p:tav tm="0">
                                          <p:val>
                                            <p:strVal val="ppt_x"/>
                                          </p:val>
                                        </p:tav>
                                        <p:tav tm="100000">
                                          <p:val>
                                            <p:strVal val="1+ppt_w/2"/>
                                          </p:val>
                                        </p:tav>
                                      </p:tavLst>
                                    </p:anim>
                                    <p:anim calcmode="lin" valueType="num">
                                      <p:cBhvr additive="base">
                                        <p:cTn id="300" dur="2000"/>
                                        <p:tgtEl>
                                          <p:spTgt spid="28"/>
                                        </p:tgtEl>
                                        <p:attrNameLst>
                                          <p:attrName>ppt_y</p:attrName>
                                        </p:attrNameLst>
                                      </p:cBhvr>
                                      <p:tavLst>
                                        <p:tav tm="0">
                                          <p:val>
                                            <p:strVal val="ppt_y"/>
                                          </p:val>
                                        </p:tav>
                                        <p:tav tm="100000">
                                          <p:val>
                                            <p:strVal val="ppt_y"/>
                                          </p:val>
                                        </p:tav>
                                      </p:tavLst>
                                    </p:anim>
                                    <p:set>
                                      <p:cBhvr>
                                        <p:cTn id="301" dur="1" fill="hold">
                                          <p:stCondLst>
                                            <p:cond delay="1999"/>
                                          </p:stCondLst>
                                        </p:cTn>
                                        <p:tgtEl>
                                          <p:spTgt spid="28"/>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6"/>
                                        </p:tgtEl>
                                        <p:attrNameLst>
                                          <p:attrName>ppt_x</p:attrName>
                                        </p:attrNameLst>
                                      </p:cBhvr>
                                      <p:tavLst>
                                        <p:tav tm="0">
                                          <p:val>
                                            <p:strVal val="ppt_x"/>
                                          </p:val>
                                        </p:tav>
                                        <p:tav tm="100000">
                                          <p:val>
                                            <p:strVal val="0-ppt_w/2"/>
                                          </p:val>
                                        </p:tav>
                                      </p:tavLst>
                                    </p:anim>
                                    <p:anim calcmode="lin" valueType="num">
                                      <p:cBhvr additive="base">
                                        <p:cTn id="304" dur="2000"/>
                                        <p:tgtEl>
                                          <p:spTgt spid="6"/>
                                        </p:tgtEl>
                                        <p:attrNameLst>
                                          <p:attrName>ppt_y</p:attrName>
                                        </p:attrNameLst>
                                      </p:cBhvr>
                                      <p:tavLst>
                                        <p:tav tm="0">
                                          <p:val>
                                            <p:strVal val="ppt_y"/>
                                          </p:val>
                                        </p:tav>
                                        <p:tav tm="100000">
                                          <p:val>
                                            <p:strVal val="ppt_y"/>
                                          </p:val>
                                        </p:tav>
                                      </p:tavLst>
                                    </p:anim>
                                    <p:set>
                                      <p:cBhvr>
                                        <p:cTn id="305" dur="1" fill="hold">
                                          <p:stCondLst>
                                            <p:cond delay="1999"/>
                                          </p:stCondLst>
                                        </p:cTn>
                                        <p:tgtEl>
                                          <p:spTgt spid="6"/>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8"/>
                                        </p:tgtEl>
                                        <p:attrNameLst>
                                          <p:attrName>ppt_x</p:attrName>
                                        </p:attrNameLst>
                                      </p:cBhvr>
                                      <p:tavLst>
                                        <p:tav tm="0">
                                          <p:val>
                                            <p:strVal val="ppt_x"/>
                                          </p:val>
                                        </p:tav>
                                        <p:tav tm="100000">
                                          <p:val>
                                            <p:strVal val="0-ppt_w/2"/>
                                          </p:val>
                                        </p:tav>
                                      </p:tavLst>
                                    </p:anim>
                                    <p:anim calcmode="lin" valueType="num">
                                      <p:cBhvr additive="base">
                                        <p:cTn id="308" dur="2000"/>
                                        <p:tgtEl>
                                          <p:spTgt spid="8"/>
                                        </p:tgtEl>
                                        <p:attrNameLst>
                                          <p:attrName>ppt_y</p:attrName>
                                        </p:attrNameLst>
                                      </p:cBhvr>
                                      <p:tavLst>
                                        <p:tav tm="0">
                                          <p:val>
                                            <p:strVal val="ppt_y"/>
                                          </p:val>
                                        </p:tav>
                                        <p:tav tm="100000">
                                          <p:val>
                                            <p:strVal val="ppt_y"/>
                                          </p:val>
                                        </p:tav>
                                      </p:tavLst>
                                    </p:anim>
                                    <p:set>
                                      <p:cBhvr>
                                        <p:cTn id="309" dur="1" fill="hold">
                                          <p:stCondLst>
                                            <p:cond delay="1999"/>
                                          </p:stCondLst>
                                        </p:cTn>
                                        <p:tgtEl>
                                          <p:spTgt spid="8"/>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10"/>
                                        </p:tgtEl>
                                        <p:attrNameLst>
                                          <p:attrName>ppt_x</p:attrName>
                                        </p:attrNameLst>
                                      </p:cBhvr>
                                      <p:tavLst>
                                        <p:tav tm="0">
                                          <p:val>
                                            <p:strVal val="ppt_x"/>
                                          </p:val>
                                        </p:tav>
                                        <p:tav tm="100000">
                                          <p:val>
                                            <p:strVal val="0-ppt_w/2"/>
                                          </p:val>
                                        </p:tav>
                                      </p:tavLst>
                                    </p:anim>
                                    <p:anim calcmode="lin" valueType="num">
                                      <p:cBhvr additive="base">
                                        <p:cTn id="312" dur="2000"/>
                                        <p:tgtEl>
                                          <p:spTgt spid="10"/>
                                        </p:tgtEl>
                                        <p:attrNameLst>
                                          <p:attrName>ppt_y</p:attrName>
                                        </p:attrNameLst>
                                      </p:cBhvr>
                                      <p:tavLst>
                                        <p:tav tm="0">
                                          <p:val>
                                            <p:strVal val="ppt_y"/>
                                          </p:val>
                                        </p:tav>
                                        <p:tav tm="100000">
                                          <p:val>
                                            <p:strVal val="ppt_y"/>
                                          </p:val>
                                        </p:tav>
                                      </p:tavLst>
                                    </p:anim>
                                    <p:set>
                                      <p:cBhvr>
                                        <p:cTn id="313" dur="1" fill="hold">
                                          <p:stCondLst>
                                            <p:cond delay="1999"/>
                                          </p:stCondLst>
                                        </p:cTn>
                                        <p:tgtEl>
                                          <p:spTgt spid="10"/>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2"/>
                                        </p:tgtEl>
                                        <p:attrNameLst>
                                          <p:attrName>ppt_x</p:attrName>
                                        </p:attrNameLst>
                                      </p:cBhvr>
                                      <p:tavLst>
                                        <p:tav tm="0">
                                          <p:val>
                                            <p:strVal val="ppt_x"/>
                                          </p:val>
                                        </p:tav>
                                        <p:tav tm="100000">
                                          <p:val>
                                            <p:strVal val="0-ppt_w/2"/>
                                          </p:val>
                                        </p:tav>
                                      </p:tavLst>
                                    </p:anim>
                                    <p:anim calcmode="lin" valueType="num">
                                      <p:cBhvr additive="base">
                                        <p:cTn id="316" dur="2000"/>
                                        <p:tgtEl>
                                          <p:spTgt spid="12"/>
                                        </p:tgtEl>
                                        <p:attrNameLst>
                                          <p:attrName>ppt_y</p:attrName>
                                        </p:attrNameLst>
                                      </p:cBhvr>
                                      <p:tavLst>
                                        <p:tav tm="0">
                                          <p:val>
                                            <p:strVal val="ppt_y"/>
                                          </p:val>
                                        </p:tav>
                                        <p:tav tm="100000">
                                          <p:val>
                                            <p:strVal val="ppt_y"/>
                                          </p:val>
                                        </p:tav>
                                      </p:tavLst>
                                    </p:anim>
                                    <p:set>
                                      <p:cBhvr>
                                        <p:cTn id="317" dur="1" fill="hold">
                                          <p:stCondLst>
                                            <p:cond delay="1999"/>
                                          </p:stCondLst>
                                        </p:cTn>
                                        <p:tgtEl>
                                          <p:spTgt spid="12"/>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4"/>
                                        </p:tgtEl>
                                        <p:attrNameLst>
                                          <p:attrName>ppt_x</p:attrName>
                                        </p:attrNameLst>
                                      </p:cBhvr>
                                      <p:tavLst>
                                        <p:tav tm="0">
                                          <p:val>
                                            <p:strVal val="ppt_x"/>
                                          </p:val>
                                        </p:tav>
                                        <p:tav tm="100000">
                                          <p:val>
                                            <p:strVal val="0-ppt_w/2"/>
                                          </p:val>
                                        </p:tav>
                                      </p:tavLst>
                                    </p:anim>
                                    <p:anim calcmode="lin" valueType="num">
                                      <p:cBhvr additive="base">
                                        <p:cTn id="320" dur="2000"/>
                                        <p:tgtEl>
                                          <p:spTgt spid="14"/>
                                        </p:tgtEl>
                                        <p:attrNameLst>
                                          <p:attrName>ppt_y</p:attrName>
                                        </p:attrNameLst>
                                      </p:cBhvr>
                                      <p:tavLst>
                                        <p:tav tm="0">
                                          <p:val>
                                            <p:strVal val="ppt_y"/>
                                          </p:val>
                                        </p:tav>
                                        <p:tav tm="100000">
                                          <p:val>
                                            <p:strVal val="ppt_y"/>
                                          </p:val>
                                        </p:tav>
                                      </p:tavLst>
                                    </p:anim>
                                    <p:set>
                                      <p:cBhvr>
                                        <p:cTn id="321" dur="1" fill="hold">
                                          <p:stCondLst>
                                            <p:cond delay="1999"/>
                                          </p:stCondLst>
                                        </p:cTn>
                                        <p:tgtEl>
                                          <p:spTgt spid="14"/>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5"/>
                                        </p:tgtEl>
                                        <p:attrNameLst>
                                          <p:attrName>ppt_x</p:attrName>
                                        </p:attrNameLst>
                                      </p:cBhvr>
                                      <p:tavLst>
                                        <p:tav tm="0">
                                          <p:val>
                                            <p:strVal val="ppt_x"/>
                                          </p:val>
                                        </p:tav>
                                        <p:tav tm="100000">
                                          <p:val>
                                            <p:strVal val="0-ppt_w/2"/>
                                          </p:val>
                                        </p:tav>
                                      </p:tavLst>
                                    </p:anim>
                                    <p:anim calcmode="lin" valueType="num">
                                      <p:cBhvr additive="base">
                                        <p:cTn id="324" dur="2000"/>
                                        <p:tgtEl>
                                          <p:spTgt spid="15"/>
                                        </p:tgtEl>
                                        <p:attrNameLst>
                                          <p:attrName>ppt_y</p:attrName>
                                        </p:attrNameLst>
                                      </p:cBhvr>
                                      <p:tavLst>
                                        <p:tav tm="0">
                                          <p:val>
                                            <p:strVal val="ppt_y"/>
                                          </p:val>
                                        </p:tav>
                                        <p:tav tm="100000">
                                          <p:val>
                                            <p:strVal val="ppt_y"/>
                                          </p:val>
                                        </p:tav>
                                      </p:tavLst>
                                    </p:anim>
                                    <p:set>
                                      <p:cBhvr>
                                        <p:cTn id="325" dur="1" fill="hold">
                                          <p:stCondLst>
                                            <p:cond delay="1999"/>
                                          </p:stCondLst>
                                        </p:cTn>
                                        <p:tgtEl>
                                          <p:spTgt spid="15"/>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29"/>
                                        </p:tgtEl>
                                        <p:attrNameLst>
                                          <p:attrName>ppt_x</p:attrName>
                                        </p:attrNameLst>
                                      </p:cBhvr>
                                      <p:tavLst>
                                        <p:tav tm="0">
                                          <p:val>
                                            <p:strVal val="ppt_x"/>
                                          </p:val>
                                        </p:tav>
                                        <p:tav tm="100000">
                                          <p:val>
                                            <p:strVal val="0-ppt_w/2"/>
                                          </p:val>
                                        </p:tav>
                                      </p:tavLst>
                                    </p:anim>
                                    <p:anim calcmode="lin" valueType="num">
                                      <p:cBhvr additive="base">
                                        <p:cTn id="328" dur="2000"/>
                                        <p:tgtEl>
                                          <p:spTgt spid="29"/>
                                        </p:tgtEl>
                                        <p:attrNameLst>
                                          <p:attrName>ppt_y</p:attrName>
                                        </p:attrNameLst>
                                      </p:cBhvr>
                                      <p:tavLst>
                                        <p:tav tm="0">
                                          <p:val>
                                            <p:strVal val="ppt_y"/>
                                          </p:val>
                                        </p:tav>
                                        <p:tav tm="100000">
                                          <p:val>
                                            <p:strVal val="ppt_y"/>
                                          </p:val>
                                        </p:tav>
                                      </p:tavLst>
                                    </p:anim>
                                    <p:set>
                                      <p:cBhvr>
                                        <p:cTn id="329" dur="1" fill="hold">
                                          <p:stCondLst>
                                            <p:cond delay="1999"/>
                                          </p:stCondLst>
                                        </p:cTn>
                                        <p:tgtEl>
                                          <p:spTgt spid="29"/>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30"/>
                                        </p:tgtEl>
                                        <p:attrNameLst>
                                          <p:attrName>ppt_x</p:attrName>
                                        </p:attrNameLst>
                                      </p:cBhvr>
                                      <p:tavLst>
                                        <p:tav tm="0">
                                          <p:val>
                                            <p:strVal val="ppt_x"/>
                                          </p:val>
                                        </p:tav>
                                        <p:tav tm="100000">
                                          <p:val>
                                            <p:strVal val="0-ppt_w/2"/>
                                          </p:val>
                                        </p:tav>
                                      </p:tavLst>
                                    </p:anim>
                                    <p:anim calcmode="lin" valueType="num">
                                      <p:cBhvr additive="base">
                                        <p:cTn id="332" dur="2000"/>
                                        <p:tgtEl>
                                          <p:spTgt spid="30"/>
                                        </p:tgtEl>
                                        <p:attrNameLst>
                                          <p:attrName>ppt_y</p:attrName>
                                        </p:attrNameLst>
                                      </p:cBhvr>
                                      <p:tavLst>
                                        <p:tav tm="0">
                                          <p:val>
                                            <p:strVal val="ppt_y"/>
                                          </p:val>
                                        </p:tav>
                                        <p:tav tm="100000">
                                          <p:val>
                                            <p:strVal val="ppt_y"/>
                                          </p:val>
                                        </p:tav>
                                      </p:tavLst>
                                    </p:anim>
                                    <p:set>
                                      <p:cBhvr>
                                        <p:cTn id="333" dur="1" fill="hold">
                                          <p:stCondLst>
                                            <p:cond delay="1999"/>
                                          </p:stCondLst>
                                        </p:cTn>
                                        <p:tgtEl>
                                          <p:spTgt spid="30"/>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1"/>
                                        </p:tgtEl>
                                        <p:attrNameLst>
                                          <p:attrName>ppt_x</p:attrName>
                                        </p:attrNameLst>
                                      </p:cBhvr>
                                      <p:tavLst>
                                        <p:tav tm="0">
                                          <p:val>
                                            <p:strVal val="ppt_x"/>
                                          </p:val>
                                        </p:tav>
                                        <p:tav tm="100000">
                                          <p:val>
                                            <p:strVal val="0-ppt_w/2"/>
                                          </p:val>
                                        </p:tav>
                                      </p:tavLst>
                                    </p:anim>
                                    <p:anim calcmode="lin" valueType="num">
                                      <p:cBhvr additive="base">
                                        <p:cTn id="336" dur="2000"/>
                                        <p:tgtEl>
                                          <p:spTgt spid="31"/>
                                        </p:tgtEl>
                                        <p:attrNameLst>
                                          <p:attrName>ppt_y</p:attrName>
                                        </p:attrNameLst>
                                      </p:cBhvr>
                                      <p:tavLst>
                                        <p:tav tm="0">
                                          <p:val>
                                            <p:strVal val="ppt_y"/>
                                          </p:val>
                                        </p:tav>
                                        <p:tav tm="100000">
                                          <p:val>
                                            <p:strVal val="ppt_y"/>
                                          </p:val>
                                        </p:tav>
                                      </p:tavLst>
                                    </p:anim>
                                    <p:set>
                                      <p:cBhvr>
                                        <p:cTn id="337" dur="1" fill="hold">
                                          <p:stCondLst>
                                            <p:cond delay="1999"/>
                                          </p:stCondLst>
                                        </p:cTn>
                                        <p:tgtEl>
                                          <p:spTgt spid="31"/>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2"/>
                                        </p:tgtEl>
                                        <p:attrNameLst>
                                          <p:attrName>ppt_x</p:attrName>
                                        </p:attrNameLst>
                                      </p:cBhvr>
                                      <p:tavLst>
                                        <p:tav tm="0">
                                          <p:val>
                                            <p:strVal val="ppt_x"/>
                                          </p:val>
                                        </p:tav>
                                        <p:tav tm="100000">
                                          <p:val>
                                            <p:strVal val="0-ppt_w/2"/>
                                          </p:val>
                                        </p:tav>
                                      </p:tavLst>
                                    </p:anim>
                                    <p:anim calcmode="lin" valueType="num">
                                      <p:cBhvr additive="base">
                                        <p:cTn id="340" dur="2000"/>
                                        <p:tgtEl>
                                          <p:spTgt spid="32"/>
                                        </p:tgtEl>
                                        <p:attrNameLst>
                                          <p:attrName>ppt_y</p:attrName>
                                        </p:attrNameLst>
                                      </p:cBhvr>
                                      <p:tavLst>
                                        <p:tav tm="0">
                                          <p:val>
                                            <p:strVal val="ppt_y"/>
                                          </p:val>
                                        </p:tav>
                                        <p:tav tm="100000">
                                          <p:val>
                                            <p:strVal val="ppt_y"/>
                                          </p:val>
                                        </p:tav>
                                      </p:tavLst>
                                    </p:anim>
                                    <p:set>
                                      <p:cBhvr>
                                        <p:cTn id="341" dur="1" fill="hold">
                                          <p:stCondLst>
                                            <p:cond delay="1999"/>
                                          </p:stCondLst>
                                        </p:cTn>
                                        <p:tgtEl>
                                          <p:spTgt spid="32"/>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3"/>
                                        </p:tgtEl>
                                        <p:attrNameLst>
                                          <p:attrName>ppt_x</p:attrName>
                                        </p:attrNameLst>
                                      </p:cBhvr>
                                      <p:tavLst>
                                        <p:tav tm="0">
                                          <p:val>
                                            <p:strVal val="ppt_x"/>
                                          </p:val>
                                        </p:tav>
                                        <p:tav tm="100000">
                                          <p:val>
                                            <p:strVal val="0-ppt_w/2"/>
                                          </p:val>
                                        </p:tav>
                                      </p:tavLst>
                                    </p:anim>
                                    <p:anim calcmode="lin" valueType="num">
                                      <p:cBhvr additive="base">
                                        <p:cTn id="344" dur="2000"/>
                                        <p:tgtEl>
                                          <p:spTgt spid="33"/>
                                        </p:tgtEl>
                                        <p:attrNameLst>
                                          <p:attrName>ppt_y</p:attrName>
                                        </p:attrNameLst>
                                      </p:cBhvr>
                                      <p:tavLst>
                                        <p:tav tm="0">
                                          <p:val>
                                            <p:strVal val="ppt_y"/>
                                          </p:val>
                                        </p:tav>
                                        <p:tav tm="100000">
                                          <p:val>
                                            <p:strVal val="ppt_y"/>
                                          </p:val>
                                        </p:tav>
                                      </p:tavLst>
                                    </p:anim>
                                    <p:set>
                                      <p:cBhvr>
                                        <p:cTn id="345" dur="1" fill="hold">
                                          <p:stCondLst>
                                            <p:cond delay="1999"/>
                                          </p:stCondLst>
                                        </p:cTn>
                                        <p:tgtEl>
                                          <p:spTgt spid="33"/>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4"/>
                                        </p:tgtEl>
                                        <p:attrNameLst>
                                          <p:attrName>ppt_x</p:attrName>
                                        </p:attrNameLst>
                                      </p:cBhvr>
                                      <p:tavLst>
                                        <p:tav tm="0">
                                          <p:val>
                                            <p:strVal val="ppt_x"/>
                                          </p:val>
                                        </p:tav>
                                        <p:tav tm="100000">
                                          <p:val>
                                            <p:strVal val="0-ppt_w/2"/>
                                          </p:val>
                                        </p:tav>
                                      </p:tavLst>
                                    </p:anim>
                                    <p:anim calcmode="lin" valueType="num">
                                      <p:cBhvr additive="base">
                                        <p:cTn id="348" dur="2000"/>
                                        <p:tgtEl>
                                          <p:spTgt spid="34"/>
                                        </p:tgtEl>
                                        <p:attrNameLst>
                                          <p:attrName>ppt_y</p:attrName>
                                        </p:attrNameLst>
                                      </p:cBhvr>
                                      <p:tavLst>
                                        <p:tav tm="0">
                                          <p:val>
                                            <p:strVal val="ppt_y"/>
                                          </p:val>
                                        </p:tav>
                                        <p:tav tm="100000">
                                          <p:val>
                                            <p:strVal val="ppt_y"/>
                                          </p:val>
                                        </p:tav>
                                      </p:tavLst>
                                    </p:anim>
                                    <p:set>
                                      <p:cBhvr>
                                        <p:cTn id="349" dur="1" fill="hold">
                                          <p:stCondLst>
                                            <p:cond delay="1999"/>
                                          </p:stCondLst>
                                        </p:cTn>
                                        <p:tgtEl>
                                          <p:spTgt spid="34"/>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5"/>
                                        </p:tgtEl>
                                        <p:attrNameLst>
                                          <p:attrName>ppt_x</p:attrName>
                                        </p:attrNameLst>
                                      </p:cBhvr>
                                      <p:tavLst>
                                        <p:tav tm="0">
                                          <p:val>
                                            <p:strVal val="ppt_x"/>
                                          </p:val>
                                        </p:tav>
                                        <p:tav tm="100000">
                                          <p:val>
                                            <p:strVal val="0-ppt_w/2"/>
                                          </p:val>
                                        </p:tav>
                                      </p:tavLst>
                                    </p:anim>
                                    <p:anim calcmode="lin" valueType="num">
                                      <p:cBhvr additive="base">
                                        <p:cTn id="352" dur="2000"/>
                                        <p:tgtEl>
                                          <p:spTgt spid="35"/>
                                        </p:tgtEl>
                                        <p:attrNameLst>
                                          <p:attrName>ppt_y</p:attrName>
                                        </p:attrNameLst>
                                      </p:cBhvr>
                                      <p:tavLst>
                                        <p:tav tm="0">
                                          <p:val>
                                            <p:strVal val="ppt_y"/>
                                          </p:val>
                                        </p:tav>
                                        <p:tav tm="100000">
                                          <p:val>
                                            <p:strVal val="ppt_y"/>
                                          </p:val>
                                        </p:tav>
                                      </p:tavLst>
                                    </p:anim>
                                    <p:set>
                                      <p:cBhvr>
                                        <p:cTn id="353" dur="1" fill="hold">
                                          <p:stCondLst>
                                            <p:cond delay="1999"/>
                                          </p:stCondLst>
                                        </p:cTn>
                                        <p:tgtEl>
                                          <p:spTgt spid="35"/>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6"/>
                                        </p:tgtEl>
                                        <p:attrNameLst>
                                          <p:attrName>ppt_x</p:attrName>
                                        </p:attrNameLst>
                                      </p:cBhvr>
                                      <p:tavLst>
                                        <p:tav tm="0">
                                          <p:val>
                                            <p:strVal val="ppt_x"/>
                                          </p:val>
                                        </p:tav>
                                        <p:tav tm="100000">
                                          <p:val>
                                            <p:strVal val="0-ppt_w/2"/>
                                          </p:val>
                                        </p:tav>
                                      </p:tavLst>
                                    </p:anim>
                                    <p:anim calcmode="lin" valueType="num">
                                      <p:cBhvr additive="base">
                                        <p:cTn id="356" dur="2000"/>
                                        <p:tgtEl>
                                          <p:spTgt spid="36"/>
                                        </p:tgtEl>
                                        <p:attrNameLst>
                                          <p:attrName>ppt_y</p:attrName>
                                        </p:attrNameLst>
                                      </p:cBhvr>
                                      <p:tavLst>
                                        <p:tav tm="0">
                                          <p:val>
                                            <p:strVal val="ppt_y"/>
                                          </p:val>
                                        </p:tav>
                                        <p:tav tm="100000">
                                          <p:val>
                                            <p:strVal val="ppt_y"/>
                                          </p:val>
                                        </p:tav>
                                      </p:tavLst>
                                    </p:anim>
                                    <p:set>
                                      <p:cBhvr>
                                        <p:cTn id="357" dur="1" fill="hold">
                                          <p:stCondLst>
                                            <p:cond delay="1999"/>
                                          </p:stCondLst>
                                        </p:cTn>
                                        <p:tgtEl>
                                          <p:spTgt spid="36"/>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7"/>
                                        </p:tgtEl>
                                        <p:attrNameLst>
                                          <p:attrName>ppt_x</p:attrName>
                                        </p:attrNameLst>
                                      </p:cBhvr>
                                      <p:tavLst>
                                        <p:tav tm="0">
                                          <p:val>
                                            <p:strVal val="ppt_x"/>
                                          </p:val>
                                        </p:tav>
                                        <p:tav tm="100000">
                                          <p:val>
                                            <p:strVal val="0-ppt_w/2"/>
                                          </p:val>
                                        </p:tav>
                                      </p:tavLst>
                                    </p:anim>
                                    <p:anim calcmode="lin" valueType="num">
                                      <p:cBhvr additive="base">
                                        <p:cTn id="360" dur="2000"/>
                                        <p:tgtEl>
                                          <p:spTgt spid="37"/>
                                        </p:tgtEl>
                                        <p:attrNameLst>
                                          <p:attrName>ppt_y</p:attrName>
                                        </p:attrNameLst>
                                      </p:cBhvr>
                                      <p:tavLst>
                                        <p:tav tm="0">
                                          <p:val>
                                            <p:strVal val="ppt_y"/>
                                          </p:val>
                                        </p:tav>
                                        <p:tav tm="100000">
                                          <p:val>
                                            <p:strVal val="ppt_y"/>
                                          </p:val>
                                        </p:tav>
                                      </p:tavLst>
                                    </p:anim>
                                    <p:set>
                                      <p:cBhvr>
                                        <p:cTn id="361" dur="1" fill="hold">
                                          <p:stCondLst>
                                            <p:cond delay="1999"/>
                                          </p:stCondLst>
                                        </p:cTn>
                                        <p:tgtEl>
                                          <p:spTgt spid="37"/>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8"/>
                                        </p:tgtEl>
                                        <p:attrNameLst>
                                          <p:attrName>ppt_x</p:attrName>
                                        </p:attrNameLst>
                                      </p:cBhvr>
                                      <p:tavLst>
                                        <p:tav tm="0">
                                          <p:val>
                                            <p:strVal val="ppt_x"/>
                                          </p:val>
                                        </p:tav>
                                        <p:tav tm="100000">
                                          <p:val>
                                            <p:strVal val="0-ppt_w/2"/>
                                          </p:val>
                                        </p:tav>
                                      </p:tavLst>
                                    </p:anim>
                                    <p:anim calcmode="lin" valueType="num">
                                      <p:cBhvr additive="base">
                                        <p:cTn id="364" dur="2000"/>
                                        <p:tgtEl>
                                          <p:spTgt spid="38"/>
                                        </p:tgtEl>
                                        <p:attrNameLst>
                                          <p:attrName>ppt_y</p:attrName>
                                        </p:attrNameLst>
                                      </p:cBhvr>
                                      <p:tavLst>
                                        <p:tav tm="0">
                                          <p:val>
                                            <p:strVal val="ppt_y"/>
                                          </p:val>
                                        </p:tav>
                                        <p:tav tm="100000">
                                          <p:val>
                                            <p:strVal val="ppt_y"/>
                                          </p:val>
                                        </p:tav>
                                      </p:tavLst>
                                    </p:anim>
                                    <p:set>
                                      <p:cBhvr>
                                        <p:cTn id="365" dur="1" fill="hold">
                                          <p:stCondLst>
                                            <p:cond delay="1999"/>
                                          </p:stCondLst>
                                        </p:cTn>
                                        <p:tgtEl>
                                          <p:spTgt spid="38"/>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9"/>
                                        </p:tgtEl>
                                        <p:attrNameLst>
                                          <p:attrName>ppt_x</p:attrName>
                                        </p:attrNameLst>
                                      </p:cBhvr>
                                      <p:tavLst>
                                        <p:tav tm="0">
                                          <p:val>
                                            <p:strVal val="ppt_x"/>
                                          </p:val>
                                        </p:tav>
                                        <p:tav tm="100000">
                                          <p:val>
                                            <p:strVal val="0-ppt_w/2"/>
                                          </p:val>
                                        </p:tav>
                                      </p:tavLst>
                                    </p:anim>
                                    <p:anim calcmode="lin" valueType="num">
                                      <p:cBhvr additive="base">
                                        <p:cTn id="368" dur="2000"/>
                                        <p:tgtEl>
                                          <p:spTgt spid="39"/>
                                        </p:tgtEl>
                                        <p:attrNameLst>
                                          <p:attrName>ppt_y</p:attrName>
                                        </p:attrNameLst>
                                      </p:cBhvr>
                                      <p:tavLst>
                                        <p:tav tm="0">
                                          <p:val>
                                            <p:strVal val="ppt_y"/>
                                          </p:val>
                                        </p:tav>
                                        <p:tav tm="100000">
                                          <p:val>
                                            <p:strVal val="ppt_y"/>
                                          </p:val>
                                        </p:tav>
                                      </p:tavLst>
                                    </p:anim>
                                    <p:set>
                                      <p:cBhvr>
                                        <p:cTn id="369" dur="1" fill="hold">
                                          <p:stCondLst>
                                            <p:cond delay="1999"/>
                                          </p:stCondLst>
                                        </p:cTn>
                                        <p:tgtEl>
                                          <p:spTgt spid="39"/>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40"/>
                                        </p:tgtEl>
                                        <p:attrNameLst>
                                          <p:attrName>ppt_x</p:attrName>
                                        </p:attrNameLst>
                                      </p:cBhvr>
                                      <p:tavLst>
                                        <p:tav tm="0">
                                          <p:val>
                                            <p:strVal val="ppt_x"/>
                                          </p:val>
                                        </p:tav>
                                        <p:tav tm="100000">
                                          <p:val>
                                            <p:strVal val="0-ppt_w/2"/>
                                          </p:val>
                                        </p:tav>
                                      </p:tavLst>
                                    </p:anim>
                                    <p:anim calcmode="lin" valueType="num">
                                      <p:cBhvr additive="base">
                                        <p:cTn id="372" dur="2000"/>
                                        <p:tgtEl>
                                          <p:spTgt spid="40"/>
                                        </p:tgtEl>
                                        <p:attrNameLst>
                                          <p:attrName>ppt_y</p:attrName>
                                        </p:attrNameLst>
                                      </p:cBhvr>
                                      <p:tavLst>
                                        <p:tav tm="0">
                                          <p:val>
                                            <p:strVal val="ppt_y"/>
                                          </p:val>
                                        </p:tav>
                                        <p:tav tm="100000">
                                          <p:val>
                                            <p:strVal val="ppt_y"/>
                                          </p:val>
                                        </p:tav>
                                      </p:tavLst>
                                    </p:anim>
                                    <p:set>
                                      <p:cBhvr>
                                        <p:cTn id="373" dur="1" fill="hold">
                                          <p:stCondLst>
                                            <p:cond delay="1999"/>
                                          </p:stCondLst>
                                        </p:cTn>
                                        <p:tgtEl>
                                          <p:spTgt spid="40"/>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1"/>
                                        </p:tgtEl>
                                        <p:attrNameLst>
                                          <p:attrName>ppt_x</p:attrName>
                                        </p:attrNameLst>
                                      </p:cBhvr>
                                      <p:tavLst>
                                        <p:tav tm="0">
                                          <p:val>
                                            <p:strVal val="ppt_x"/>
                                          </p:val>
                                        </p:tav>
                                        <p:tav tm="100000">
                                          <p:val>
                                            <p:strVal val="0-ppt_w/2"/>
                                          </p:val>
                                        </p:tav>
                                      </p:tavLst>
                                    </p:anim>
                                    <p:anim calcmode="lin" valueType="num">
                                      <p:cBhvr additive="base">
                                        <p:cTn id="376" dur="2000"/>
                                        <p:tgtEl>
                                          <p:spTgt spid="41"/>
                                        </p:tgtEl>
                                        <p:attrNameLst>
                                          <p:attrName>ppt_y</p:attrName>
                                        </p:attrNameLst>
                                      </p:cBhvr>
                                      <p:tavLst>
                                        <p:tav tm="0">
                                          <p:val>
                                            <p:strVal val="ppt_y"/>
                                          </p:val>
                                        </p:tav>
                                        <p:tav tm="100000">
                                          <p:val>
                                            <p:strVal val="ppt_y"/>
                                          </p:val>
                                        </p:tav>
                                      </p:tavLst>
                                    </p:anim>
                                    <p:set>
                                      <p:cBhvr>
                                        <p:cTn id="377" dur="1" fill="hold">
                                          <p:stCondLst>
                                            <p:cond delay="1999"/>
                                          </p:stCondLst>
                                        </p:cTn>
                                        <p:tgtEl>
                                          <p:spTgt spid="41"/>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5"/>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7"/>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9"/>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1"/>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3"/>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6"/>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7"/>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8"/>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9"/>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20"/>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1"/>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2"/>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3"/>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4"/>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5"/>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6"/>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7"/>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8"/>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6"/>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8"/>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10"/>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2"/>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4"/>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5"/>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29"/>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30"/>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1"/>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2"/>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3"/>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4"/>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5"/>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6"/>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7"/>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8"/>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39"/>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40"/>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1"/>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002060"/>
            </a:gs>
            <a:gs pos="50000">
              <a:srgbClr val="FFC000">
                <a:shade val="67500"/>
                <a:satMod val="115000"/>
              </a:srgbClr>
            </a:gs>
            <a:gs pos="100000">
              <a:srgbClr val="FFC00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6200000">
            <a:off x="-59763"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5400000">
            <a:off x="-559797"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16200000">
            <a:off x="-559797"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5400000">
            <a:off x="-59763"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6200000">
            <a:off x="440303"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5400000">
            <a:off x="440303"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6200000">
            <a:off x="940369"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5400000">
            <a:off x="940369"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6200000">
            <a:off x="1440467"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5400000">
            <a:off x="1440467"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6200000">
            <a:off x="1940501"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5400000">
            <a:off x="1940501"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6200000">
            <a:off x="2404848" y="1506332"/>
            <a:ext cx="1577168" cy="386135"/>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5400000">
            <a:off x="2440567"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6200000">
            <a:off x="2869195"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5400000">
            <a:off x="2940633"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6200000">
            <a:off x="3369293"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5400000">
            <a:off x="3440699"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6200000">
            <a:off x="3869327"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5400000">
            <a:off x="3940765"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6200000">
            <a:off x="4369393"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5400000">
            <a:off x="4440831"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6200000">
            <a:off x="4869459" y="147061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5400000">
            <a:off x="4940897"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6200000">
            <a:off x="5369556" y="1470616"/>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5400000">
            <a:off x="5440995"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6200000">
            <a:off x="5869590" y="1470616"/>
            <a:ext cx="1577168" cy="457572"/>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5400000">
            <a:off x="5941029"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6200000">
            <a:off x="6369657" y="1417035"/>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5400000">
            <a:off x="6441095"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6200000">
            <a:off x="6869723" y="1488473"/>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5400000">
            <a:off x="6941161"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6200000">
            <a:off x="7369789" y="1488473"/>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5400000">
            <a:off x="7441227" y="3131548"/>
            <a:ext cx="1577168" cy="457573"/>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16200000">
            <a:off x="7926821" y="1502945"/>
            <a:ext cx="1577168" cy="428629"/>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5400000">
            <a:off x="7926820" y="3146021"/>
            <a:ext cx="1577168" cy="428628"/>
          </a:xfrm>
          <a:prstGeom prst="flowChartTerminator">
            <a:avLst/>
          </a:prstGeom>
          <a:gradFill flip="none" rotWithShape="1">
            <a:gsLst>
              <a:gs pos="0">
                <a:srgbClr val="B85808"/>
              </a:gs>
              <a:gs pos="50000">
                <a:srgbClr val="FFC000">
                  <a:shade val="67500"/>
                  <a:satMod val="115000"/>
                </a:srgbClr>
              </a:gs>
              <a:gs pos="100000">
                <a:srgbClr val="FFC000">
                  <a:shade val="100000"/>
                  <a:satMod val="115000"/>
                </a:srgb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0-#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0-#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0-#ppt_w/2"/>
                                          </p:val>
                                        </p:tav>
                                        <p:tav tm="100000">
                                          <p:val>
                                            <p:strVal val="#ppt_x"/>
                                          </p:val>
                                        </p:tav>
                                      </p:tavLst>
                                    </p:anim>
                                    <p:anim calcmode="lin" valueType="num">
                                      <p:cBhvr additive="base">
                                        <p:cTn id="74" dur="2000" fill="hold"/>
                                        <p:tgtEl>
                                          <p:spTgt spid="3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2000" fill="hold"/>
                                        <p:tgtEl>
                                          <p:spTgt spid="37"/>
                                        </p:tgtEl>
                                        <p:attrNameLst>
                                          <p:attrName>ppt_x</p:attrName>
                                        </p:attrNameLst>
                                      </p:cBhvr>
                                      <p:tavLst>
                                        <p:tav tm="0">
                                          <p:val>
                                            <p:strVal val="0-#ppt_w/2"/>
                                          </p:val>
                                        </p:tav>
                                        <p:tav tm="100000">
                                          <p:val>
                                            <p:strVal val="#ppt_x"/>
                                          </p:val>
                                        </p:tav>
                                      </p:tavLst>
                                    </p:anim>
                                    <p:anim calcmode="lin" valueType="num">
                                      <p:cBhvr additive="base">
                                        <p:cTn id="78" dur="2000" fill="hold"/>
                                        <p:tgtEl>
                                          <p:spTgt spid="37"/>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1+#ppt_w/2"/>
                                          </p:val>
                                        </p:tav>
                                        <p:tav tm="100000">
                                          <p:val>
                                            <p:strVal val="#ppt_x"/>
                                          </p:val>
                                        </p:tav>
                                      </p:tavLst>
                                    </p:anim>
                                    <p:anim calcmode="lin" valueType="num">
                                      <p:cBhvr additive="base">
                                        <p:cTn id="86" dur="2000" fill="hold"/>
                                        <p:tgtEl>
                                          <p:spTgt spid="6"/>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1+#ppt_w/2"/>
                                          </p:val>
                                        </p:tav>
                                        <p:tav tm="100000">
                                          <p:val>
                                            <p:strVal val="#ppt_x"/>
                                          </p:val>
                                        </p:tav>
                                      </p:tavLst>
                                    </p:anim>
                                    <p:anim calcmode="lin" valueType="num">
                                      <p:cBhvr additive="base">
                                        <p:cTn id="98" dur="2000" fill="hold"/>
                                        <p:tgtEl>
                                          <p:spTgt spid="12"/>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1+#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1+#ppt_w/2"/>
                                          </p:val>
                                        </p:tav>
                                        <p:tav tm="100000">
                                          <p:val>
                                            <p:strVal val="#ppt_x"/>
                                          </p:val>
                                        </p:tav>
                                      </p:tavLst>
                                    </p:anim>
                                    <p:anim calcmode="lin" valueType="num">
                                      <p:cBhvr additive="base">
                                        <p:cTn id="110" dur="2000" fill="hold"/>
                                        <p:tgtEl>
                                          <p:spTgt spid="1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1+#ppt_w/2"/>
                                          </p:val>
                                        </p:tav>
                                        <p:tav tm="100000">
                                          <p:val>
                                            <p:strVal val="#ppt_x"/>
                                          </p:val>
                                        </p:tav>
                                      </p:tavLst>
                                    </p:anim>
                                    <p:anim calcmode="lin" valueType="num">
                                      <p:cBhvr additive="base">
                                        <p:cTn id="126" dur="2000" fill="hold"/>
                                        <p:tgtEl>
                                          <p:spTgt spid="26"/>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1+#ppt_w/2"/>
                                          </p:val>
                                        </p:tav>
                                        <p:tav tm="100000">
                                          <p:val>
                                            <p:strVal val="#ppt_x"/>
                                          </p:val>
                                        </p:tav>
                                      </p:tavLst>
                                    </p:anim>
                                    <p:anim calcmode="lin" valueType="num">
                                      <p:cBhvr additive="base">
                                        <p:cTn id="134" dur="2000" fill="hold"/>
                                        <p:tgtEl>
                                          <p:spTgt spid="30"/>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1+#ppt_w/2"/>
                                          </p:val>
                                        </p:tav>
                                        <p:tav tm="100000">
                                          <p:val>
                                            <p:strVal val="#ppt_x"/>
                                          </p:val>
                                        </p:tav>
                                      </p:tavLst>
                                    </p:anim>
                                    <p:anim calcmode="lin" valueType="num">
                                      <p:cBhvr additive="base">
                                        <p:cTn id="142" dur="2000" fill="hold"/>
                                        <p:tgtEl>
                                          <p:spTgt spid="34"/>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additive="base">
                                        <p:cTn id="145" dur="2000" fill="hold"/>
                                        <p:tgtEl>
                                          <p:spTgt spid="36"/>
                                        </p:tgtEl>
                                        <p:attrNameLst>
                                          <p:attrName>ppt_x</p:attrName>
                                        </p:attrNameLst>
                                      </p:cBhvr>
                                      <p:tavLst>
                                        <p:tav tm="0">
                                          <p:val>
                                            <p:strVal val="1+#ppt_w/2"/>
                                          </p:val>
                                        </p:tav>
                                        <p:tav tm="100000">
                                          <p:val>
                                            <p:strVal val="#ppt_x"/>
                                          </p:val>
                                        </p:tav>
                                      </p:tavLst>
                                    </p:anim>
                                    <p:anim calcmode="lin" valueType="num">
                                      <p:cBhvr additive="base">
                                        <p:cTn id="146" dur="2000" fill="hold"/>
                                        <p:tgtEl>
                                          <p:spTgt spid="36"/>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3" presetClass="entr" presetSubtype="10" fill="hold" grpId="4"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blinds(horizontal)">
                                      <p:cBhvr>
                                        <p:cTn id="153" dur="2000"/>
                                        <p:tgtEl>
                                          <p:spTgt spid="3"/>
                                        </p:tgtEl>
                                      </p:cBhvr>
                                    </p:animEffect>
                                  </p:childTnLst>
                                </p:cTn>
                              </p:par>
                              <p:par>
                                <p:cTn id="154" presetID="3" presetClass="entr" presetSubtype="10" fill="hold" grpId="4"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linds(horizontal)">
                                      <p:cBhvr>
                                        <p:cTn id="156" dur="2000"/>
                                        <p:tgtEl>
                                          <p:spTgt spid="4"/>
                                        </p:tgtEl>
                                      </p:cBhvr>
                                    </p:animEffect>
                                  </p:childTnLst>
                                </p:cTn>
                              </p:par>
                              <p:par>
                                <p:cTn id="157" presetID="3" presetClass="entr" presetSubtype="10" fill="hold" grpId="4"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blinds(horizontal)">
                                      <p:cBhvr>
                                        <p:cTn id="159" dur="2000"/>
                                        <p:tgtEl>
                                          <p:spTgt spid="5"/>
                                        </p:tgtEl>
                                      </p:cBhvr>
                                    </p:animEffect>
                                  </p:childTnLst>
                                </p:cTn>
                              </p:par>
                              <p:par>
                                <p:cTn id="160" presetID="3" presetClass="entr" presetSubtype="10" fill="hold" grpId="4"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blinds(horizontal)">
                                      <p:cBhvr>
                                        <p:cTn id="162" dur="2000"/>
                                        <p:tgtEl>
                                          <p:spTgt spid="6"/>
                                        </p:tgtEl>
                                      </p:cBhvr>
                                    </p:animEffect>
                                  </p:childTnLst>
                                </p:cTn>
                              </p:par>
                              <p:par>
                                <p:cTn id="163" presetID="3" presetClass="entr" presetSubtype="10" fill="hold" grpId="4"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blinds(horizontal)">
                                      <p:cBhvr>
                                        <p:cTn id="165" dur="2000"/>
                                        <p:tgtEl>
                                          <p:spTgt spid="7"/>
                                        </p:tgtEl>
                                      </p:cBhvr>
                                    </p:animEffect>
                                  </p:childTnLst>
                                </p:cTn>
                              </p:par>
                              <p:par>
                                <p:cTn id="166" presetID="3" presetClass="entr" presetSubtype="10" fill="hold" grpId="4"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blinds(horizontal)">
                                      <p:cBhvr>
                                        <p:cTn id="168" dur="2000"/>
                                        <p:tgtEl>
                                          <p:spTgt spid="8"/>
                                        </p:tgtEl>
                                      </p:cBhvr>
                                    </p:animEffect>
                                  </p:childTnLst>
                                </p:cTn>
                              </p:par>
                              <p:par>
                                <p:cTn id="169" presetID="3" presetClass="entr" presetSubtype="10" fill="hold" grpId="4"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blinds(horizontal)">
                                      <p:cBhvr>
                                        <p:cTn id="171" dur="2000"/>
                                        <p:tgtEl>
                                          <p:spTgt spid="9"/>
                                        </p:tgtEl>
                                      </p:cBhvr>
                                    </p:animEffect>
                                  </p:childTnLst>
                                </p:cTn>
                              </p:par>
                              <p:par>
                                <p:cTn id="172" presetID="3" presetClass="entr" presetSubtype="10" fill="hold" grpId="4"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blinds(horizontal)">
                                      <p:cBhvr>
                                        <p:cTn id="174" dur="2000"/>
                                        <p:tgtEl>
                                          <p:spTgt spid="10"/>
                                        </p:tgtEl>
                                      </p:cBhvr>
                                    </p:animEffect>
                                  </p:childTnLst>
                                </p:cTn>
                              </p:par>
                              <p:par>
                                <p:cTn id="175" presetID="3" presetClass="entr" presetSubtype="10" fill="hold" grpId="4"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blinds(horizontal)">
                                      <p:cBhvr>
                                        <p:cTn id="177" dur="2000"/>
                                        <p:tgtEl>
                                          <p:spTgt spid="11"/>
                                        </p:tgtEl>
                                      </p:cBhvr>
                                    </p:animEffect>
                                  </p:childTnLst>
                                </p:cTn>
                              </p:par>
                              <p:par>
                                <p:cTn id="178" presetID="3" presetClass="entr" presetSubtype="10" fill="hold" grpId="4"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blinds(horizontal)">
                                      <p:cBhvr>
                                        <p:cTn id="180" dur="2000"/>
                                        <p:tgtEl>
                                          <p:spTgt spid="12"/>
                                        </p:tgtEl>
                                      </p:cBhvr>
                                    </p:animEffect>
                                  </p:childTnLst>
                                </p:cTn>
                              </p:par>
                              <p:par>
                                <p:cTn id="181" presetID="3" presetClass="entr" presetSubtype="10" fill="hold" grpId="4"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blinds(horizontal)">
                                      <p:cBhvr>
                                        <p:cTn id="183" dur="2000"/>
                                        <p:tgtEl>
                                          <p:spTgt spid="13"/>
                                        </p:tgtEl>
                                      </p:cBhvr>
                                    </p:animEffect>
                                  </p:childTnLst>
                                </p:cTn>
                              </p:par>
                              <p:par>
                                <p:cTn id="184" presetID="3" presetClass="entr" presetSubtype="10" fill="hold" grpId="4"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blinds(horizontal)">
                                      <p:cBhvr>
                                        <p:cTn id="186" dur="2000"/>
                                        <p:tgtEl>
                                          <p:spTgt spid="14"/>
                                        </p:tgtEl>
                                      </p:cBhvr>
                                    </p:animEffect>
                                  </p:childTnLst>
                                </p:cTn>
                              </p:par>
                              <p:par>
                                <p:cTn id="187" presetID="3" presetClass="entr" presetSubtype="10" fill="hold" grpId="4"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blinds(horizontal)">
                                      <p:cBhvr>
                                        <p:cTn id="189" dur="2000"/>
                                        <p:tgtEl>
                                          <p:spTgt spid="15"/>
                                        </p:tgtEl>
                                      </p:cBhvr>
                                    </p:animEffect>
                                  </p:childTnLst>
                                </p:cTn>
                              </p:par>
                              <p:par>
                                <p:cTn id="190" presetID="3" presetClass="entr" presetSubtype="10" fill="hold" grpId="4"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blinds(horizontal)">
                                      <p:cBhvr>
                                        <p:cTn id="192" dur="2000"/>
                                        <p:tgtEl>
                                          <p:spTgt spid="16"/>
                                        </p:tgtEl>
                                      </p:cBhvr>
                                    </p:animEffect>
                                  </p:childTnLst>
                                </p:cTn>
                              </p:par>
                              <p:par>
                                <p:cTn id="193" presetID="3" presetClass="entr" presetSubtype="10" fill="hold" grpId="4"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blinds(horizontal)">
                                      <p:cBhvr>
                                        <p:cTn id="195" dur="2000"/>
                                        <p:tgtEl>
                                          <p:spTgt spid="17"/>
                                        </p:tgtEl>
                                      </p:cBhvr>
                                    </p:animEffect>
                                  </p:childTnLst>
                                </p:cTn>
                              </p:par>
                              <p:par>
                                <p:cTn id="196" presetID="3" presetClass="entr" presetSubtype="10" fill="hold" grpId="4"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blinds(horizontal)">
                                      <p:cBhvr>
                                        <p:cTn id="198" dur="2000"/>
                                        <p:tgtEl>
                                          <p:spTgt spid="18"/>
                                        </p:tgtEl>
                                      </p:cBhvr>
                                    </p:animEffect>
                                  </p:childTnLst>
                                </p:cTn>
                              </p:par>
                              <p:par>
                                <p:cTn id="199" presetID="3" presetClass="entr" presetSubtype="10" fill="hold" grpId="4"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blinds(horizontal)">
                                      <p:cBhvr>
                                        <p:cTn id="201" dur="2000"/>
                                        <p:tgtEl>
                                          <p:spTgt spid="19"/>
                                        </p:tgtEl>
                                      </p:cBhvr>
                                    </p:animEffect>
                                  </p:childTnLst>
                                </p:cTn>
                              </p:par>
                              <p:par>
                                <p:cTn id="202" presetID="3" presetClass="entr" presetSubtype="10" fill="hold" grpId="4"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blinds(horizontal)">
                                      <p:cBhvr>
                                        <p:cTn id="204" dur="2000"/>
                                        <p:tgtEl>
                                          <p:spTgt spid="20"/>
                                        </p:tgtEl>
                                      </p:cBhvr>
                                    </p:animEffect>
                                  </p:childTnLst>
                                </p:cTn>
                              </p:par>
                              <p:par>
                                <p:cTn id="205" presetID="3" presetClass="entr" presetSubtype="10" fill="hold" grpId="4"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blinds(horizontal)">
                                      <p:cBhvr>
                                        <p:cTn id="207" dur="2000"/>
                                        <p:tgtEl>
                                          <p:spTgt spid="21"/>
                                        </p:tgtEl>
                                      </p:cBhvr>
                                    </p:animEffect>
                                  </p:childTnLst>
                                </p:cTn>
                              </p:par>
                              <p:par>
                                <p:cTn id="208" presetID="3" presetClass="entr" presetSubtype="10" fill="hold" grpId="4" nodeType="withEffect">
                                  <p:stCondLst>
                                    <p:cond delay="0"/>
                                  </p:stCondLst>
                                  <p:childTnLst>
                                    <p:set>
                                      <p:cBhvr>
                                        <p:cTn id="209" dur="1" fill="hold">
                                          <p:stCondLst>
                                            <p:cond delay="0"/>
                                          </p:stCondLst>
                                        </p:cTn>
                                        <p:tgtEl>
                                          <p:spTgt spid="22"/>
                                        </p:tgtEl>
                                        <p:attrNameLst>
                                          <p:attrName>style.visibility</p:attrName>
                                        </p:attrNameLst>
                                      </p:cBhvr>
                                      <p:to>
                                        <p:strVal val="visible"/>
                                      </p:to>
                                    </p:set>
                                    <p:animEffect transition="in" filter="blinds(horizontal)">
                                      <p:cBhvr>
                                        <p:cTn id="210" dur="2000"/>
                                        <p:tgtEl>
                                          <p:spTgt spid="22"/>
                                        </p:tgtEl>
                                      </p:cBhvr>
                                    </p:animEffect>
                                  </p:childTnLst>
                                </p:cTn>
                              </p:par>
                              <p:par>
                                <p:cTn id="211" presetID="3" presetClass="entr" presetSubtype="10" fill="hold" grpId="4" nodeType="withEffect">
                                  <p:stCondLst>
                                    <p:cond delay="0"/>
                                  </p:stCondLst>
                                  <p:childTnLst>
                                    <p:set>
                                      <p:cBhvr>
                                        <p:cTn id="212" dur="1" fill="hold">
                                          <p:stCondLst>
                                            <p:cond delay="0"/>
                                          </p:stCondLst>
                                        </p:cTn>
                                        <p:tgtEl>
                                          <p:spTgt spid="23"/>
                                        </p:tgtEl>
                                        <p:attrNameLst>
                                          <p:attrName>style.visibility</p:attrName>
                                        </p:attrNameLst>
                                      </p:cBhvr>
                                      <p:to>
                                        <p:strVal val="visible"/>
                                      </p:to>
                                    </p:set>
                                    <p:animEffect transition="in" filter="blinds(horizontal)">
                                      <p:cBhvr>
                                        <p:cTn id="213" dur="2000"/>
                                        <p:tgtEl>
                                          <p:spTgt spid="23"/>
                                        </p:tgtEl>
                                      </p:cBhvr>
                                    </p:animEffect>
                                  </p:childTnLst>
                                </p:cTn>
                              </p:par>
                              <p:par>
                                <p:cTn id="214" presetID="3" presetClass="entr" presetSubtype="10" fill="hold" grpId="4"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blinds(horizontal)">
                                      <p:cBhvr>
                                        <p:cTn id="216" dur="2000"/>
                                        <p:tgtEl>
                                          <p:spTgt spid="24"/>
                                        </p:tgtEl>
                                      </p:cBhvr>
                                    </p:animEffect>
                                  </p:childTnLst>
                                </p:cTn>
                              </p:par>
                              <p:par>
                                <p:cTn id="217" presetID="3" presetClass="entr" presetSubtype="10" fill="hold" grpId="4" nodeType="withEffect">
                                  <p:stCondLst>
                                    <p:cond delay="0"/>
                                  </p:stCondLst>
                                  <p:childTnLst>
                                    <p:set>
                                      <p:cBhvr>
                                        <p:cTn id="218" dur="1" fill="hold">
                                          <p:stCondLst>
                                            <p:cond delay="0"/>
                                          </p:stCondLst>
                                        </p:cTn>
                                        <p:tgtEl>
                                          <p:spTgt spid="25"/>
                                        </p:tgtEl>
                                        <p:attrNameLst>
                                          <p:attrName>style.visibility</p:attrName>
                                        </p:attrNameLst>
                                      </p:cBhvr>
                                      <p:to>
                                        <p:strVal val="visible"/>
                                      </p:to>
                                    </p:set>
                                    <p:animEffect transition="in" filter="blinds(horizontal)">
                                      <p:cBhvr>
                                        <p:cTn id="219" dur="2000"/>
                                        <p:tgtEl>
                                          <p:spTgt spid="25"/>
                                        </p:tgtEl>
                                      </p:cBhvr>
                                    </p:animEffect>
                                  </p:childTnLst>
                                </p:cTn>
                              </p:par>
                              <p:par>
                                <p:cTn id="220" presetID="3" presetClass="entr" presetSubtype="10" fill="hold" grpId="4" nodeType="withEffect">
                                  <p:stCondLst>
                                    <p:cond delay="0"/>
                                  </p:stCondLst>
                                  <p:childTnLst>
                                    <p:set>
                                      <p:cBhvr>
                                        <p:cTn id="221" dur="1" fill="hold">
                                          <p:stCondLst>
                                            <p:cond delay="0"/>
                                          </p:stCondLst>
                                        </p:cTn>
                                        <p:tgtEl>
                                          <p:spTgt spid="26"/>
                                        </p:tgtEl>
                                        <p:attrNameLst>
                                          <p:attrName>style.visibility</p:attrName>
                                        </p:attrNameLst>
                                      </p:cBhvr>
                                      <p:to>
                                        <p:strVal val="visible"/>
                                      </p:to>
                                    </p:set>
                                    <p:animEffect transition="in" filter="blinds(horizontal)">
                                      <p:cBhvr>
                                        <p:cTn id="222" dur="2000"/>
                                        <p:tgtEl>
                                          <p:spTgt spid="26"/>
                                        </p:tgtEl>
                                      </p:cBhvr>
                                    </p:animEffect>
                                  </p:childTnLst>
                                </p:cTn>
                              </p:par>
                              <p:par>
                                <p:cTn id="223" presetID="3" presetClass="entr" presetSubtype="10" fill="hold" grpId="4" nodeType="withEffect">
                                  <p:stCondLst>
                                    <p:cond delay="0"/>
                                  </p:stCondLst>
                                  <p:childTnLst>
                                    <p:set>
                                      <p:cBhvr>
                                        <p:cTn id="224" dur="1" fill="hold">
                                          <p:stCondLst>
                                            <p:cond delay="0"/>
                                          </p:stCondLst>
                                        </p:cTn>
                                        <p:tgtEl>
                                          <p:spTgt spid="27"/>
                                        </p:tgtEl>
                                        <p:attrNameLst>
                                          <p:attrName>style.visibility</p:attrName>
                                        </p:attrNameLst>
                                      </p:cBhvr>
                                      <p:to>
                                        <p:strVal val="visible"/>
                                      </p:to>
                                    </p:set>
                                    <p:animEffect transition="in" filter="blinds(horizontal)">
                                      <p:cBhvr>
                                        <p:cTn id="225" dur="2000"/>
                                        <p:tgtEl>
                                          <p:spTgt spid="27"/>
                                        </p:tgtEl>
                                      </p:cBhvr>
                                    </p:animEffect>
                                  </p:childTnLst>
                                </p:cTn>
                              </p:par>
                              <p:par>
                                <p:cTn id="226" presetID="3" presetClass="entr" presetSubtype="10" fill="hold" grpId="4" nodeType="withEffect">
                                  <p:stCondLst>
                                    <p:cond delay="0"/>
                                  </p:stCondLst>
                                  <p:childTnLst>
                                    <p:set>
                                      <p:cBhvr>
                                        <p:cTn id="227" dur="1" fill="hold">
                                          <p:stCondLst>
                                            <p:cond delay="0"/>
                                          </p:stCondLst>
                                        </p:cTn>
                                        <p:tgtEl>
                                          <p:spTgt spid="28"/>
                                        </p:tgtEl>
                                        <p:attrNameLst>
                                          <p:attrName>style.visibility</p:attrName>
                                        </p:attrNameLst>
                                      </p:cBhvr>
                                      <p:to>
                                        <p:strVal val="visible"/>
                                      </p:to>
                                    </p:set>
                                    <p:animEffect transition="in" filter="blinds(horizontal)">
                                      <p:cBhvr>
                                        <p:cTn id="228" dur="2000"/>
                                        <p:tgtEl>
                                          <p:spTgt spid="28"/>
                                        </p:tgtEl>
                                      </p:cBhvr>
                                    </p:animEffect>
                                  </p:childTnLst>
                                </p:cTn>
                              </p:par>
                              <p:par>
                                <p:cTn id="229" presetID="3" presetClass="entr" presetSubtype="10" fill="hold" grpId="4" nodeType="withEffect">
                                  <p:stCondLst>
                                    <p:cond delay="0"/>
                                  </p:stCondLst>
                                  <p:childTnLst>
                                    <p:set>
                                      <p:cBhvr>
                                        <p:cTn id="230" dur="1" fill="hold">
                                          <p:stCondLst>
                                            <p:cond delay="0"/>
                                          </p:stCondLst>
                                        </p:cTn>
                                        <p:tgtEl>
                                          <p:spTgt spid="29"/>
                                        </p:tgtEl>
                                        <p:attrNameLst>
                                          <p:attrName>style.visibility</p:attrName>
                                        </p:attrNameLst>
                                      </p:cBhvr>
                                      <p:to>
                                        <p:strVal val="visible"/>
                                      </p:to>
                                    </p:set>
                                    <p:animEffect transition="in" filter="blinds(horizontal)">
                                      <p:cBhvr>
                                        <p:cTn id="231" dur="2000"/>
                                        <p:tgtEl>
                                          <p:spTgt spid="29"/>
                                        </p:tgtEl>
                                      </p:cBhvr>
                                    </p:animEffect>
                                  </p:childTnLst>
                                </p:cTn>
                              </p:par>
                              <p:par>
                                <p:cTn id="232" presetID="3" presetClass="entr" presetSubtype="10" fill="hold" grpId="4" nodeType="withEffect">
                                  <p:stCondLst>
                                    <p:cond delay="0"/>
                                  </p:stCondLst>
                                  <p:childTnLst>
                                    <p:set>
                                      <p:cBhvr>
                                        <p:cTn id="233" dur="1" fill="hold">
                                          <p:stCondLst>
                                            <p:cond delay="0"/>
                                          </p:stCondLst>
                                        </p:cTn>
                                        <p:tgtEl>
                                          <p:spTgt spid="30"/>
                                        </p:tgtEl>
                                        <p:attrNameLst>
                                          <p:attrName>style.visibility</p:attrName>
                                        </p:attrNameLst>
                                      </p:cBhvr>
                                      <p:to>
                                        <p:strVal val="visible"/>
                                      </p:to>
                                    </p:set>
                                    <p:animEffect transition="in" filter="blinds(horizontal)">
                                      <p:cBhvr>
                                        <p:cTn id="234" dur="2000"/>
                                        <p:tgtEl>
                                          <p:spTgt spid="30"/>
                                        </p:tgtEl>
                                      </p:cBhvr>
                                    </p:animEffect>
                                  </p:childTnLst>
                                </p:cTn>
                              </p:par>
                              <p:par>
                                <p:cTn id="235" presetID="3" presetClass="entr" presetSubtype="10" fill="hold" grpId="4" nodeType="withEffect">
                                  <p:stCondLst>
                                    <p:cond delay="0"/>
                                  </p:stCondLst>
                                  <p:childTnLst>
                                    <p:set>
                                      <p:cBhvr>
                                        <p:cTn id="236" dur="1" fill="hold">
                                          <p:stCondLst>
                                            <p:cond delay="0"/>
                                          </p:stCondLst>
                                        </p:cTn>
                                        <p:tgtEl>
                                          <p:spTgt spid="31"/>
                                        </p:tgtEl>
                                        <p:attrNameLst>
                                          <p:attrName>style.visibility</p:attrName>
                                        </p:attrNameLst>
                                      </p:cBhvr>
                                      <p:to>
                                        <p:strVal val="visible"/>
                                      </p:to>
                                    </p:set>
                                    <p:animEffect transition="in" filter="blinds(horizontal)">
                                      <p:cBhvr>
                                        <p:cTn id="237" dur="2000"/>
                                        <p:tgtEl>
                                          <p:spTgt spid="31"/>
                                        </p:tgtEl>
                                      </p:cBhvr>
                                    </p:animEffect>
                                  </p:childTnLst>
                                </p:cTn>
                              </p:par>
                              <p:par>
                                <p:cTn id="238" presetID="3" presetClass="entr" presetSubtype="10" fill="hold" grpId="4" nodeType="withEffect">
                                  <p:stCondLst>
                                    <p:cond delay="0"/>
                                  </p:stCondLst>
                                  <p:childTnLst>
                                    <p:set>
                                      <p:cBhvr>
                                        <p:cTn id="239" dur="1" fill="hold">
                                          <p:stCondLst>
                                            <p:cond delay="0"/>
                                          </p:stCondLst>
                                        </p:cTn>
                                        <p:tgtEl>
                                          <p:spTgt spid="32"/>
                                        </p:tgtEl>
                                        <p:attrNameLst>
                                          <p:attrName>style.visibility</p:attrName>
                                        </p:attrNameLst>
                                      </p:cBhvr>
                                      <p:to>
                                        <p:strVal val="visible"/>
                                      </p:to>
                                    </p:set>
                                    <p:animEffect transition="in" filter="blinds(horizontal)">
                                      <p:cBhvr>
                                        <p:cTn id="240" dur="2000"/>
                                        <p:tgtEl>
                                          <p:spTgt spid="32"/>
                                        </p:tgtEl>
                                      </p:cBhvr>
                                    </p:animEffect>
                                  </p:childTnLst>
                                </p:cTn>
                              </p:par>
                              <p:par>
                                <p:cTn id="241" presetID="3" presetClass="entr" presetSubtype="10" fill="hold" grpId="4" nodeType="withEffect">
                                  <p:stCondLst>
                                    <p:cond delay="0"/>
                                  </p:stCondLst>
                                  <p:childTnLst>
                                    <p:set>
                                      <p:cBhvr>
                                        <p:cTn id="242" dur="1" fill="hold">
                                          <p:stCondLst>
                                            <p:cond delay="0"/>
                                          </p:stCondLst>
                                        </p:cTn>
                                        <p:tgtEl>
                                          <p:spTgt spid="33"/>
                                        </p:tgtEl>
                                        <p:attrNameLst>
                                          <p:attrName>style.visibility</p:attrName>
                                        </p:attrNameLst>
                                      </p:cBhvr>
                                      <p:to>
                                        <p:strVal val="visible"/>
                                      </p:to>
                                    </p:set>
                                    <p:animEffect transition="in" filter="blinds(horizontal)">
                                      <p:cBhvr>
                                        <p:cTn id="243" dur="2000"/>
                                        <p:tgtEl>
                                          <p:spTgt spid="33"/>
                                        </p:tgtEl>
                                      </p:cBhvr>
                                    </p:animEffect>
                                  </p:childTnLst>
                                </p:cTn>
                              </p:par>
                              <p:par>
                                <p:cTn id="244" presetID="3" presetClass="entr" presetSubtype="10" fill="hold" grpId="4" nodeType="withEffect">
                                  <p:stCondLst>
                                    <p:cond delay="0"/>
                                  </p:stCondLst>
                                  <p:childTnLst>
                                    <p:set>
                                      <p:cBhvr>
                                        <p:cTn id="245" dur="1" fill="hold">
                                          <p:stCondLst>
                                            <p:cond delay="0"/>
                                          </p:stCondLst>
                                        </p:cTn>
                                        <p:tgtEl>
                                          <p:spTgt spid="34"/>
                                        </p:tgtEl>
                                        <p:attrNameLst>
                                          <p:attrName>style.visibility</p:attrName>
                                        </p:attrNameLst>
                                      </p:cBhvr>
                                      <p:to>
                                        <p:strVal val="visible"/>
                                      </p:to>
                                    </p:set>
                                    <p:animEffect transition="in" filter="blinds(horizontal)">
                                      <p:cBhvr>
                                        <p:cTn id="246" dur="2000"/>
                                        <p:tgtEl>
                                          <p:spTgt spid="34"/>
                                        </p:tgtEl>
                                      </p:cBhvr>
                                    </p:animEffect>
                                  </p:childTnLst>
                                </p:cTn>
                              </p:par>
                              <p:par>
                                <p:cTn id="247" presetID="3" presetClass="entr" presetSubtype="10" fill="hold" grpId="4" nodeType="withEffect">
                                  <p:stCondLst>
                                    <p:cond delay="0"/>
                                  </p:stCondLst>
                                  <p:childTnLst>
                                    <p:set>
                                      <p:cBhvr>
                                        <p:cTn id="248" dur="1" fill="hold">
                                          <p:stCondLst>
                                            <p:cond delay="0"/>
                                          </p:stCondLst>
                                        </p:cTn>
                                        <p:tgtEl>
                                          <p:spTgt spid="35"/>
                                        </p:tgtEl>
                                        <p:attrNameLst>
                                          <p:attrName>style.visibility</p:attrName>
                                        </p:attrNameLst>
                                      </p:cBhvr>
                                      <p:to>
                                        <p:strVal val="visible"/>
                                      </p:to>
                                    </p:set>
                                    <p:animEffect transition="in" filter="blinds(horizontal)">
                                      <p:cBhvr>
                                        <p:cTn id="249" dur="2000"/>
                                        <p:tgtEl>
                                          <p:spTgt spid="35"/>
                                        </p:tgtEl>
                                      </p:cBhvr>
                                    </p:animEffect>
                                  </p:childTnLst>
                                </p:cTn>
                              </p:par>
                              <p:par>
                                <p:cTn id="250" presetID="3" presetClass="entr" presetSubtype="10" fill="hold" grpId="4" nodeType="withEffect">
                                  <p:stCondLst>
                                    <p:cond delay="0"/>
                                  </p:stCondLst>
                                  <p:childTnLst>
                                    <p:set>
                                      <p:cBhvr>
                                        <p:cTn id="251" dur="1" fill="hold">
                                          <p:stCondLst>
                                            <p:cond delay="0"/>
                                          </p:stCondLst>
                                        </p:cTn>
                                        <p:tgtEl>
                                          <p:spTgt spid="36"/>
                                        </p:tgtEl>
                                        <p:attrNameLst>
                                          <p:attrName>style.visibility</p:attrName>
                                        </p:attrNameLst>
                                      </p:cBhvr>
                                      <p:to>
                                        <p:strVal val="visible"/>
                                      </p:to>
                                    </p:set>
                                    <p:animEffect transition="in" filter="blinds(horizontal)">
                                      <p:cBhvr>
                                        <p:cTn id="252" dur="2000"/>
                                        <p:tgtEl>
                                          <p:spTgt spid="36"/>
                                        </p:tgtEl>
                                      </p:cBhvr>
                                    </p:animEffect>
                                  </p:childTnLst>
                                </p:cTn>
                              </p:par>
                              <p:par>
                                <p:cTn id="253" presetID="3" presetClass="entr" presetSubtype="10" fill="hold" grpId="4" nodeType="withEffect">
                                  <p:stCondLst>
                                    <p:cond delay="0"/>
                                  </p:stCondLst>
                                  <p:childTnLst>
                                    <p:set>
                                      <p:cBhvr>
                                        <p:cTn id="254" dur="1" fill="hold">
                                          <p:stCondLst>
                                            <p:cond delay="0"/>
                                          </p:stCondLst>
                                        </p:cTn>
                                        <p:tgtEl>
                                          <p:spTgt spid="37"/>
                                        </p:tgtEl>
                                        <p:attrNameLst>
                                          <p:attrName>style.visibility</p:attrName>
                                        </p:attrNameLst>
                                      </p:cBhvr>
                                      <p:to>
                                        <p:strVal val="visible"/>
                                      </p:to>
                                    </p:set>
                                    <p:animEffect transition="in" filter="blinds(horizontal)">
                                      <p:cBhvr>
                                        <p:cTn id="255" dur="2000"/>
                                        <p:tgtEl>
                                          <p:spTgt spid="37"/>
                                        </p:tgtEl>
                                      </p:cBhvr>
                                    </p:animEffect>
                                  </p:childTnLst>
                                </p:cTn>
                              </p:par>
                              <p:par>
                                <p:cTn id="256" presetID="3" presetClass="entr" presetSubtype="10" fill="hold" grpId="4" nodeType="withEffect">
                                  <p:stCondLst>
                                    <p:cond delay="0"/>
                                  </p:stCondLst>
                                  <p:childTnLst>
                                    <p:set>
                                      <p:cBhvr>
                                        <p:cTn id="257" dur="1" fill="hold">
                                          <p:stCondLst>
                                            <p:cond delay="0"/>
                                          </p:stCondLst>
                                        </p:cTn>
                                        <p:tgtEl>
                                          <p:spTgt spid="38"/>
                                        </p:tgtEl>
                                        <p:attrNameLst>
                                          <p:attrName>style.visibility</p:attrName>
                                        </p:attrNameLst>
                                      </p:cBhvr>
                                      <p:to>
                                        <p:strVal val="visible"/>
                                      </p:to>
                                    </p:set>
                                    <p:animEffect transition="in" filter="blinds(horizontal)">
                                      <p:cBhvr>
                                        <p:cTn id="258" dur="2000"/>
                                        <p:tgtEl>
                                          <p:spTgt spid="38"/>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3"/>
                                        </p:tgtEl>
                                        <p:attrNameLst>
                                          <p:attrName>style.visibility</p:attrName>
                                        </p:attrNameLst>
                                      </p:cBhvr>
                                      <p:to>
                                        <p:strVal val="visible"/>
                                      </p:to>
                                    </p:set>
                                    <p:animEffect transition="in" filter="plus(in)">
                                      <p:cBhvr>
                                        <p:cTn id="261" dur="2000"/>
                                        <p:tgtEl>
                                          <p:spTgt spid="3"/>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4"/>
                                        </p:tgtEl>
                                        <p:attrNameLst>
                                          <p:attrName>style.visibility</p:attrName>
                                        </p:attrNameLst>
                                      </p:cBhvr>
                                      <p:to>
                                        <p:strVal val="visible"/>
                                      </p:to>
                                    </p:set>
                                    <p:animEffect transition="in" filter="plus(in)">
                                      <p:cBhvr>
                                        <p:cTn id="264" dur="2000"/>
                                        <p:tgtEl>
                                          <p:spTgt spid="4"/>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5"/>
                                        </p:tgtEl>
                                        <p:attrNameLst>
                                          <p:attrName>style.visibility</p:attrName>
                                        </p:attrNameLst>
                                      </p:cBhvr>
                                      <p:to>
                                        <p:strVal val="visible"/>
                                      </p:to>
                                    </p:set>
                                    <p:animEffect transition="in" filter="plus(in)">
                                      <p:cBhvr>
                                        <p:cTn id="267" dur="2000"/>
                                        <p:tgtEl>
                                          <p:spTgt spid="5"/>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6"/>
                                        </p:tgtEl>
                                        <p:attrNameLst>
                                          <p:attrName>style.visibility</p:attrName>
                                        </p:attrNameLst>
                                      </p:cBhvr>
                                      <p:to>
                                        <p:strVal val="visible"/>
                                      </p:to>
                                    </p:set>
                                    <p:animEffect transition="in" filter="plus(in)">
                                      <p:cBhvr>
                                        <p:cTn id="270" dur="2000"/>
                                        <p:tgtEl>
                                          <p:spTgt spid="6"/>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7"/>
                                        </p:tgtEl>
                                        <p:attrNameLst>
                                          <p:attrName>style.visibility</p:attrName>
                                        </p:attrNameLst>
                                      </p:cBhvr>
                                      <p:to>
                                        <p:strVal val="visible"/>
                                      </p:to>
                                    </p:set>
                                    <p:animEffect transition="in" filter="plus(in)">
                                      <p:cBhvr>
                                        <p:cTn id="273" dur="2000"/>
                                        <p:tgtEl>
                                          <p:spTgt spid="7"/>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8"/>
                                        </p:tgtEl>
                                        <p:attrNameLst>
                                          <p:attrName>style.visibility</p:attrName>
                                        </p:attrNameLst>
                                      </p:cBhvr>
                                      <p:to>
                                        <p:strVal val="visible"/>
                                      </p:to>
                                    </p:set>
                                    <p:animEffect transition="in" filter="plus(in)">
                                      <p:cBhvr>
                                        <p:cTn id="276" dur="2000"/>
                                        <p:tgtEl>
                                          <p:spTgt spid="8"/>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9"/>
                                        </p:tgtEl>
                                        <p:attrNameLst>
                                          <p:attrName>style.visibility</p:attrName>
                                        </p:attrNameLst>
                                      </p:cBhvr>
                                      <p:to>
                                        <p:strVal val="visible"/>
                                      </p:to>
                                    </p:set>
                                    <p:animEffect transition="in" filter="plus(in)">
                                      <p:cBhvr>
                                        <p:cTn id="279" dur="2000"/>
                                        <p:tgtEl>
                                          <p:spTgt spid="9"/>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10"/>
                                        </p:tgtEl>
                                        <p:attrNameLst>
                                          <p:attrName>style.visibility</p:attrName>
                                        </p:attrNameLst>
                                      </p:cBhvr>
                                      <p:to>
                                        <p:strVal val="visible"/>
                                      </p:to>
                                    </p:set>
                                    <p:animEffect transition="in" filter="plus(in)">
                                      <p:cBhvr>
                                        <p:cTn id="282" dur="2000"/>
                                        <p:tgtEl>
                                          <p:spTgt spid="10"/>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11"/>
                                        </p:tgtEl>
                                        <p:attrNameLst>
                                          <p:attrName>style.visibility</p:attrName>
                                        </p:attrNameLst>
                                      </p:cBhvr>
                                      <p:to>
                                        <p:strVal val="visible"/>
                                      </p:to>
                                    </p:set>
                                    <p:animEffect transition="in" filter="plus(in)">
                                      <p:cBhvr>
                                        <p:cTn id="285" dur="2000"/>
                                        <p:tgtEl>
                                          <p:spTgt spid="11"/>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12"/>
                                        </p:tgtEl>
                                        <p:attrNameLst>
                                          <p:attrName>style.visibility</p:attrName>
                                        </p:attrNameLst>
                                      </p:cBhvr>
                                      <p:to>
                                        <p:strVal val="visible"/>
                                      </p:to>
                                    </p:set>
                                    <p:animEffect transition="in" filter="plus(in)">
                                      <p:cBhvr>
                                        <p:cTn id="288" dur="2000"/>
                                        <p:tgtEl>
                                          <p:spTgt spid="12"/>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13"/>
                                        </p:tgtEl>
                                        <p:attrNameLst>
                                          <p:attrName>style.visibility</p:attrName>
                                        </p:attrNameLst>
                                      </p:cBhvr>
                                      <p:to>
                                        <p:strVal val="visible"/>
                                      </p:to>
                                    </p:set>
                                    <p:animEffect transition="in" filter="plus(in)">
                                      <p:cBhvr>
                                        <p:cTn id="291" dur="2000"/>
                                        <p:tgtEl>
                                          <p:spTgt spid="13"/>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14"/>
                                        </p:tgtEl>
                                        <p:attrNameLst>
                                          <p:attrName>style.visibility</p:attrName>
                                        </p:attrNameLst>
                                      </p:cBhvr>
                                      <p:to>
                                        <p:strVal val="visible"/>
                                      </p:to>
                                    </p:set>
                                    <p:animEffect transition="in" filter="plus(in)">
                                      <p:cBhvr>
                                        <p:cTn id="294" dur="2000"/>
                                        <p:tgtEl>
                                          <p:spTgt spid="14"/>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15"/>
                                        </p:tgtEl>
                                        <p:attrNameLst>
                                          <p:attrName>style.visibility</p:attrName>
                                        </p:attrNameLst>
                                      </p:cBhvr>
                                      <p:to>
                                        <p:strVal val="visible"/>
                                      </p:to>
                                    </p:set>
                                    <p:animEffect transition="in" filter="plus(in)">
                                      <p:cBhvr>
                                        <p:cTn id="297" dur="2000"/>
                                        <p:tgtEl>
                                          <p:spTgt spid="15"/>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16"/>
                                        </p:tgtEl>
                                        <p:attrNameLst>
                                          <p:attrName>style.visibility</p:attrName>
                                        </p:attrNameLst>
                                      </p:cBhvr>
                                      <p:to>
                                        <p:strVal val="visible"/>
                                      </p:to>
                                    </p:set>
                                    <p:animEffect transition="in" filter="plus(in)">
                                      <p:cBhvr>
                                        <p:cTn id="300" dur="2000"/>
                                        <p:tgtEl>
                                          <p:spTgt spid="16"/>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17"/>
                                        </p:tgtEl>
                                        <p:attrNameLst>
                                          <p:attrName>style.visibility</p:attrName>
                                        </p:attrNameLst>
                                      </p:cBhvr>
                                      <p:to>
                                        <p:strVal val="visible"/>
                                      </p:to>
                                    </p:set>
                                    <p:animEffect transition="in" filter="plus(in)">
                                      <p:cBhvr>
                                        <p:cTn id="303" dur="2000"/>
                                        <p:tgtEl>
                                          <p:spTgt spid="17"/>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18"/>
                                        </p:tgtEl>
                                        <p:attrNameLst>
                                          <p:attrName>style.visibility</p:attrName>
                                        </p:attrNameLst>
                                      </p:cBhvr>
                                      <p:to>
                                        <p:strVal val="visible"/>
                                      </p:to>
                                    </p:set>
                                    <p:animEffect transition="in" filter="plus(in)">
                                      <p:cBhvr>
                                        <p:cTn id="306" dur="2000"/>
                                        <p:tgtEl>
                                          <p:spTgt spid="18"/>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19"/>
                                        </p:tgtEl>
                                        <p:attrNameLst>
                                          <p:attrName>style.visibility</p:attrName>
                                        </p:attrNameLst>
                                      </p:cBhvr>
                                      <p:to>
                                        <p:strVal val="visible"/>
                                      </p:to>
                                    </p:set>
                                    <p:animEffect transition="in" filter="plus(in)">
                                      <p:cBhvr>
                                        <p:cTn id="309" dur="2000"/>
                                        <p:tgtEl>
                                          <p:spTgt spid="19"/>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20"/>
                                        </p:tgtEl>
                                        <p:attrNameLst>
                                          <p:attrName>style.visibility</p:attrName>
                                        </p:attrNameLst>
                                      </p:cBhvr>
                                      <p:to>
                                        <p:strVal val="visible"/>
                                      </p:to>
                                    </p:set>
                                    <p:animEffect transition="in" filter="plus(in)">
                                      <p:cBhvr>
                                        <p:cTn id="312" dur="2000"/>
                                        <p:tgtEl>
                                          <p:spTgt spid="20"/>
                                        </p:tgtEl>
                                      </p:cBhvr>
                                    </p:animEffect>
                                  </p:childTnLst>
                                </p:cTn>
                              </p:par>
                              <p:par>
                                <p:cTn id="313" presetID="13" presetClass="entr" presetSubtype="16" fill="hold" grpId="1" nodeType="withEffect">
                                  <p:stCondLst>
                                    <p:cond delay="0"/>
                                  </p:stCondLst>
                                  <p:childTnLst>
                                    <p:set>
                                      <p:cBhvr>
                                        <p:cTn id="314" dur="1" fill="hold">
                                          <p:stCondLst>
                                            <p:cond delay="0"/>
                                          </p:stCondLst>
                                        </p:cTn>
                                        <p:tgtEl>
                                          <p:spTgt spid="21"/>
                                        </p:tgtEl>
                                        <p:attrNameLst>
                                          <p:attrName>style.visibility</p:attrName>
                                        </p:attrNameLst>
                                      </p:cBhvr>
                                      <p:to>
                                        <p:strVal val="visible"/>
                                      </p:to>
                                    </p:set>
                                    <p:animEffect transition="in" filter="plus(in)">
                                      <p:cBhvr>
                                        <p:cTn id="315" dur="2000"/>
                                        <p:tgtEl>
                                          <p:spTgt spid="21"/>
                                        </p:tgtEl>
                                      </p:cBhvr>
                                    </p:animEffect>
                                  </p:childTnLst>
                                </p:cTn>
                              </p:par>
                              <p:par>
                                <p:cTn id="316" presetID="13" presetClass="entr" presetSubtype="16" fill="hold" grpId="1" nodeType="withEffect">
                                  <p:stCondLst>
                                    <p:cond delay="0"/>
                                  </p:stCondLst>
                                  <p:childTnLst>
                                    <p:set>
                                      <p:cBhvr>
                                        <p:cTn id="317" dur="1" fill="hold">
                                          <p:stCondLst>
                                            <p:cond delay="0"/>
                                          </p:stCondLst>
                                        </p:cTn>
                                        <p:tgtEl>
                                          <p:spTgt spid="22"/>
                                        </p:tgtEl>
                                        <p:attrNameLst>
                                          <p:attrName>style.visibility</p:attrName>
                                        </p:attrNameLst>
                                      </p:cBhvr>
                                      <p:to>
                                        <p:strVal val="visible"/>
                                      </p:to>
                                    </p:set>
                                    <p:animEffect transition="in" filter="plus(in)">
                                      <p:cBhvr>
                                        <p:cTn id="318" dur="2000"/>
                                        <p:tgtEl>
                                          <p:spTgt spid="22"/>
                                        </p:tgtEl>
                                      </p:cBhvr>
                                    </p:animEffect>
                                  </p:childTnLst>
                                </p:cTn>
                              </p:par>
                              <p:par>
                                <p:cTn id="319" presetID="13" presetClass="entr" presetSubtype="16" fill="hold" grpId="1" nodeType="withEffect">
                                  <p:stCondLst>
                                    <p:cond delay="0"/>
                                  </p:stCondLst>
                                  <p:childTnLst>
                                    <p:set>
                                      <p:cBhvr>
                                        <p:cTn id="320" dur="1" fill="hold">
                                          <p:stCondLst>
                                            <p:cond delay="0"/>
                                          </p:stCondLst>
                                        </p:cTn>
                                        <p:tgtEl>
                                          <p:spTgt spid="23"/>
                                        </p:tgtEl>
                                        <p:attrNameLst>
                                          <p:attrName>style.visibility</p:attrName>
                                        </p:attrNameLst>
                                      </p:cBhvr>
                                      <p:to>
                                        <p:strVal val="visible"/>
                                      </p:to>
                                    </p:set>
                                    <p:animEffect transition="in" filter="plus(in)">
                                      <p:cBhvr>
                                        <p:cTn id="321" dur="2000"/>
                                        <p:tgtEl>
                                          <p:spTgt spid="23"/>
                                        </p:tgtEl>
                                      </p:cBhvr>
                                    </p:animEffect>
                                  </p:childTnLst>
                                </p:cTn>
                              </p:par>
                              <p:par>
                                <p:cTn id="322" presetID="13" presetClass="entr" presetSubtype="16" fill="hold" grpId="1" nodeType="withEffect">
                                  <p:stCondLst>
                                    <p:cond delay="0"/>
                                  </p:stCondLst>
                                  <p:childTnLst>
                                    <p:set>
                                      <p:cBhvr>
                                        <p:cTn id="323" dur="1" fill="hold">
                                          <p:stCondLst>
                                            <p:cond delay="0"/>
                                          </p:stCondLst>
                                        </p:cTn>
                                        <p:tgtEl>
                                          <p:spTgt spid="24"/>
                                        </p:tgtEl>
                                        <p:attrNameLst>
                                          <p:attrName>style.visibility</p:attrName>
                                        </p:attrNameLst>
                                      </p:cBhvr>
                                      <p:to>
                                        <p:strVal val="visible"/>
                                      </p:to>
                                    </p:set>
                                    <p:animEffect transition="in" filter="plus(in)">
                                      <p:cBhvr>
                                        <p:cTn id="324" dur="2000"/>
                                        <p:tgtEl>
                                          <p:spTgt spid="24"/>
                                        </p:tgtEl>
                                      </p:cBhvr>
                                    </p:animEffect>
                                  </p:childTnLst>
                                </p:cTn>
                              </p:par>
                              <p:par>
                                <p:cTn id="325" presetID="13" presetClass="entr" presetSubtype="16" fill="hold" grpId="1" nodeType="withEffect">
                                  <p:stCondLst>
                                    <p:cond delay="0"/>
                                  </p:stCondLst>
                                  <p:childTnLst>
                                    <p:set>
                                      <p:cBhvr>
                                        <p:cTn id="326" dur="1" fill="hold">
                                          <p:stCondLst>
                                            <p:cond delay="0"/>
                                          </p:stCondLst>
                                        </p:cTn>
                                        <p:tgtEl>
                                          <p:spTgt spid="25"/>
                                        </p:tgtEl>
                                        <p:attrNameLst>
                                          <p:attrName>style.visibility</p:attrName>
                                        </p:attrNameLst>
                                      </p:cBhvr>
                                      <p:to>
                                        <p:strVal val="visible"/>
                                      </p:to>
                                    </p:set>
                                    <p:animEffect transition="in" filter="plus(in)">
                                      <p:cBhvr>
                                        <p:cTn id="327" dur="2000"/>
                                        <p:tgtEl>
                                          <p:spTgt spid="25"/>
                                        </p:tgtEl>
                                      </p:cBhvr>
                                    </p:animEffect>
                                  </p:childTnLst>
                                </p:cTn>
                              </p:par>
                              <p:par>
                                <p:cTn id="328" presetID="13" presetClass="entr" presetSubtype="16" fill="hold" grpId="1" nodeType="withEffect">
                                  <p:stCondLst>
                                    <p:cond delay="0"/>
                                  </p:stCondLst>
                                  <p:childTnLst>
                                    <p:set>
                                      <p:cBhvr>
                                        <p:cTn id="329" dur="1" fill="hold">
                                          <p:stCondLst>
                                            <p:cond delay="0"/>
                                          </p:stCondLst>
                                        </p:cTn>
                                        <p:tgtEl>
                                          <p:spTgt spid="26"/>
                                        </p:tgtEl>
                                        <p:attrNameLst>
                                          <p:attrName>style.visibility</p:attrName>
                                        </p:attrNameLst>
                                      </p:cBhvr>
                                      <p:to>
                                        <p:strVal val="visible"/>
                                      </p:to>
                                    </p:set>
                                    <p:animEffect transition="in" filter="plus(in)">
                                      <p:cBhvr>
                                        <p:cTn id="330" dur="2000"/>
                                        <p:tgtEl>
                                          <p:spTgt spid="26"/>
                                        </p:tgtEl>
                                      </p:cBhvr>
                                    </p:animEffect>
                                  </p:childTnLst>
                                </p:cTn>
                              </p:par>
                              <p:par>
                                <p:cTn id="331" presetID="13" presetClass="entr" presetSubtype="16" fill="hold" grpId="1" nodeType="withEffect">
                                  <p:stCondLst>
                                    <p:cond delay="0"/>
                                  </p:stCondLst>
                                  <p:childTnLst>
                                    <p:set>
                                      <p:cBhvr>
                                        <p:cTn id="332" dur="1" fill="hold">
                                          <p:stCondLst>
                                            <p:cond delay="0"/>
                                          </p:stCondLst>
                                        </p:cTn>
                                        <p:tgtEl>
                                          <p:spTgt spid="27"/>
                                        </p:tgtEl>
                                        <p:attrNameLst>
                                          <p:attrName>style.visibility</p:attrName>
                                        </p:attrNameLst>
                                      </p:cBhvr>
                                      <p:to>
                                        <p:strVal val="visible"/>
                                      </p:to>
                                    </p:set>
                                    <p:animEffect transition="in" filter="plus(in)">
                                      <p:cBhvr>
                                        <p:cTn id="333" dur="2000"/>
                                        <p:tgtEl>
                                          <p:spTgt spid="27"/>
                                        </p:tgtEl>
                                      </p:cBhvr>
                                    </p:animEffect>
                                  </p:childTnLst>
                                </p:cTn>
                              </p:par>
                              <p:par>
                                <p:cTn id="334" presetID="13" presetClass="entr" presetSubtype="16" fill="hold" grpId="1" nodeType="withEffect">
                                  <p:stCondLst>
                                    <p:cond delay="0"/>
                                  </p:stCondLst>
                                  <p:childTnLst>
                                    <p:set>
                                      <p:cBhvr>
                                        <p:cTn id="335" dur="1" fill="hold">
                                          <p:stCondLst>
                                            <p:cond delay="0"/>
                                          </p:stCondLst>
                                        </p:cTn>
                                        <p:tgtEl>
                                          <p:spTgt spid="28"/>
                                        </p:tgtEl>
                                        <p:attrNameLst>
                                          <p:attrName>style.visibility</p:attrName>
                                        </p:attrNameLst>
                                      </p:cBhvr>
                                      <p:to>
                                        <p:strVal val="visible"/>
                                      </p:to>
                                    </p:set>
                                    <p:animEffect transition="in" filter="plus(in)">
                                      <p:cBhvr>
                                        <p:cTn id="336" dur="2000"/>
                                        <p:tgtEl>
                                          <p:spTgt spid="28"/>
                                        </p:tgtEl>
                                      </p:cBhvr>
                                    </p:animEffect>
                                  </p:childTnLst>
                                </p:cTn>
                              </p:par>
                              <p:par>
                                <p:cTn id="337" presetID="13" presetClass="entr" presetSubtype="16" fill="hold" grpId="1" nodeType="withEffect">
                                  <p:stCondLst>
                                    <p:cond delay="0"/>
                                  </p:stCondLst>
                                  <p:childTnLst>
                                    <p:set>
                                      <p:cBhvr>
                                        <p:cTn id="338" dur="1" fill="hold">
                                          <p:stCondLst>
                                            <p:cond delay="0"/>
                                          </p:stCondLst>
                                        </p:cTn>
                                        <p:tgtEl>
                                          <p:spTgt spid="29"/>
                                        </p:tgtEl>
                                        <p:attrNameLst>
                                          <p:attrName>style.visibility</p:attrName>
                                        </p:attrNameLst>
                                      </p:cBhvr>
                                      <p:to>
                                        <p:strVal val="visible"/>
                                      </p:to>
                                    </p:set>
                                    <p:animEffect transition="in" filter="plus(in)">
                                      <p:cBhvr>
                                        <p:cTn id="339" dur="2000"/>
                                        <p:tgtEl>
                                          <p:spTgt spid="29"/>
                                        </p:tgtEl>
                                      </p:cBhvr>
                                    </p:animEffect>
                                  </p:childTnLst>
                                </p:cTn>
                              </p:par>
                              <p:par>
                                <p:cTn id="340" presetID="13" presetClass="entr" presetSubtype="16" fill="hold" grpId="1"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plus(in)">
                                      <p:cBhvr>
                                        <p:cTn id="342" dur="2000"/>
                                        <p:tgtEl>
                                          <p:spTgt spid="30"/>
                                        </p:tgtEl>
                                      </p:cBhvr>
                                    </p:animEffect>
                                  </p:childTnLst>
                                </p:cTn>
                              </p:par>
                              <p:par>
                                <p:cTn id="343" presetID="13" presetClass="entr" presetSubtype="16" fill="hold" grpId="1" nodeType="withEffect">
                                  <p:stCondLst>
                                    <p:cond delay="0"/>
                                  </p:stCondLst>
                                  <p:childTnLst>
                                    <p:set>
                                      <p:cBhvr>
                                        <p:cTn id="344" dur="1" fill="hold">
                                          <p:stCondLst>
                                            <p:cond delay="0"/>
                                          </p:stCondLst>
                                        </p:cTn>
                                        <p:tgtEl>
                                          <p:spTgt spid="31"/>
                                        </p:tgtEl>
                                        <p:attrNameLst>
                                          <p:attrName>style.visibility</p:attrName>
                                        </p:attrNameLst>
                                      </p:cBhvr>
                                      <p:to>
                                        <p:strVal val="visible"/>
                                      </p:to>
                                    </p:set>
                                    <p:animEffect transition="in" filter="plus(in)">
                                      <p:cBhvr>
                                        <p:cTn id="345" dur="2000"/>
                                        <p:tgtEl>
                                          <p:spTgt spid="31"/>
                                        </p:tgtEl>
                                      </p:cBhvr>
                                    </p:animEffect>
                                  </p:childTnLst>
                                </p:cTn>
                              </p:par>
                              <p:par>
                                <p:cTn id="346" presetID="13" presetClass="entr" presetSubtype="16" fill="hold" grpId="1" nodeType="withEffect">
                                  <p:stCondLst>
                                    <p:cond delay="0"/>
                                  </p:stCondLst>
                                  <p:childTnLst>
                                    <p:set>
                                      <p:cBhvr>
                                        <p:cTn id="347" dur="1" fill="hold">
                                          <p:stCondLst>
                                            <p:cond delay="0"/>
                                          </p:stCondLst>
                                        </p:cTn>
                                        <p:tgtEl>
                                          <p:spTgt spid="32"/>
                                        </p:tgtEl>
                                        <p:attrNameLst>
                                          <p:attrName>style.visibility</p:attrName>
                                        </p:attrNameLst>
                                      </p:cBhvr>
                                      <p:to>
                                        <p:strVal val="visible"/>
                                      </p:to>
                                    </p:set>
                                    <p:animEffect transition="in" filter="plus(in)">
                                      <p:cBhvr>
                                        <p:cTn id="348" dur="2000"/>
                                        <p:tgtEl>
                                          <p:spTgt spid="32"/>
                                        </p:tgtEl>
                                      </p:cBhvr>
                                    </p:animEffect>
                                  </p:childTnLst>
                                </p:cTn>
                              </p:par>
                              <p:par>
                                <p:cTn id="349" presetID="13" presetClass="entr" presetSubtype="16" fill="hold" grpId="1" nodeType="withEffect">
                                  <p:stCondLst>
                                    <p:cond delay="0"/>
                                  </p:stCondLst>
                                  <p:childTnLst>
                                    <p:set>
                                      <p:cBhvr>
                                        <p:cTn id="350" dur="1" fill="hold">
                                          <p:stCondLst>
                                            <p:cond delay="0"/>
                                          </p:stCondLst>
                                        </p:cTn>
                                        <p:tgtEl>
                                          <p:spTgt spid="33"/>
                                        </p:tgtEl>
                                        <p:attrNameLst>
                                          <p:attrName>style.visibility</p:attrName>
                                        </p:attrNameLst>
                                      </p:cBhvr>
                                      <p:to>
                                        <p:strVal val="visible"/>
                                      </p:to>
                                    </p:set>
                                    <p:animEffect transition="in" filter="plus(in)">
                                      <p:cBhvr>
                                        <p:cTn id="351" dur="2000"/>
                                        <p:tgtEl>
                                          <p:spTgt spid="33"/>
                                        </p:tgtEl>
                                      </p:cBhvr>
                                    </p:animEffect>
                                  </p:childTnLst>
                                </p:cTn>
                              </p:par>
                              <p:par>
                                <p:cTn id="352" presetID="13" presetClass="entr" presetSubtype="16" fill="hold" grpId="1" nodeType="withEffect">
                                  <p:stCondLst>
                                    <p:cond delay="0"/>
                                  </p:stCondLst>
                                  <p:childTnLst>
                                    <p:set>
                                      <p:cBhvr>
                                        <p:cTn id="353" dur="1" fill="hold">
                                          <p:stCondLst>
                                            <p:cond delay="0"/>
                                          </p:stCondLst>
                                        </p:cTn>
                                        <p:tgtEl>
                                          <p:spTgt spid="34"/>
                                        </p:tgtEl>
                                        <p:attrNameLst>
                                          <p:attrName>style.visibility</p:attrName>
                                        </p:attrNameLst>
                                      </p:cBhvr>
                                      <p:to>
                                        <p:strVal val="visible"/>
                                      </p:to>
                                    </p:set>
                                    <p:animEffect transition="in" filter="plus(in)">
                                      <p:cBhvr>
                                        <p:cTn id="354" dur="2000"/>
                                        <p:tgtEl>
                                          <p:spTgt spid="34"/>
                                        </p:tgtEl>
                                      </p:cBhvr>
                                    </p:animEffect>
                                  </p:childTnLst>
                                </p:cTn>
                              </p:par>
                              <p:par>
                                <p:cTn id="355" presetID="13" presetClass="entr" presetSubtype="16" fill="hold" grpId="1" nodeType="withEffect">
                                  <p:stCondLst>
                                    <p:cond delay="0"/>
                                  </p:stCondLst>
                                  <p:childTnLst>
                                    <p:set>
                                      <p:cBhvr>
                                        <p:cTn id="356" dur="1" fill="hold">
                                          <p:stCondLst>
                                            <p:cond delay="0"/>
                                          </p:stCondLst>
                                        </p:cTn>
                                        <p:tgtEl>
                                          <p:spTgt spid="35"/>
                                        </p:tgtEl>
                                        <p:attrNameLst>
                                          <p:attrName>style.visibility</p:attrName>
                                        </p:attrNameLst>
                                      </p:cBhvr>
                                      <p:to>
                                        <p:strVal val="visible"/>
                                      </p:to>
                                    </p:set>
                                    <p:animEffect transition="in" filter="plus(in)">
                                      <p:cBhvr>
                                        <p:cTn id="357" dur="2000"/>
                                        <p:tgtEl>
                                          <p:spTgt spid="35"/>
                                        </p:tgtEl>
                                      </p:cBhvr>
                                    </p:animEffect>
                                  </p:childTnLst>
                                </p:cTn>
                              </p:par>
                              <p:par>
                                <p:cTn id="358" presetID="13" presetClass="entr" presetSubtype="16" fill="hold" grpId="1" nodeType="withEffect">
                                  <p:stCondLst>
                                    <p:cond delay="0"/>
                                  </p:stCondLst>
                                  <p:childTnLst>
                                    <p:set>
                                      <p:cBhvr>
                                        <p:cTn id="359" dur="1" fill="hold">
                                          <p:stCondLst>
                                            <p:cond delay="0"/>
                                          </p:stCondLst>
                                        </p:cTn>
                                        <p:tgtEl>
                                          <p:spTgt spid="36"/>
                                        </p:tgtEl>
                                        <p:attrNameLst>
                                          <p:attrName>style.visibility</p:attrName>
                                        </p:attrNameLst>
                                      </p:cBhvr>
                                      <p:to>
                                        <p:strVal val="visible"/>
                                      </p:to>
                                    </p:set>
                                    <p:animEffect transition="in" filter="plus(in)">
                                      <p:cBhvr>
                                        <p:cTn id="360" dur="2000"/>
                                        <p:tgtEl>
                                          <p:spTgt spid="36"/>
                                        </p:tgtEl>
                                      </p:cBhvr>
                                    </p:animEffect>
                                  </p:childTnLst>
                                </p:cTn>
                              </p:par>
                              <p:par>
                                <p:cTn id="361" presetID="13" presetClass="entr" presetSubtype="16" fill="hold" grpId="1" nodeType="withEffect">
                                  <p:stCondLst>
                                    <p:cond delay="0"/>
                                  </p:stCondLst>
                                  <p:childTnLst>
                                    <p:set>
                                      <p:cBhvr>
                                        <p:cTn id="362" dur="1" fill="hold">
                                          <p:stCondLst>
                                            <p:cond delay="0"/>
                                          </p:stCondLst>
                                        </p:cTn>
                                        <p:tgtEl>
                                          <p:spTgt spid="37"/>
                                        </p:tgtEl>
                                        <p:attrNameLst>
                                          <p:attrName>style.visibility</p:attrName>
                                        </p:attrNameLst>
                                      </p:cBhvr>
                                      <p:to>
                                        <p:strVal val="visible"/>
                                      </p:to>
                                    </p:set>
                                    <p:animEffect transition="in" filter="plus(in)">
                                      <p:cBhvr>
                                        <p:cTn id="363" dur="2000"/>
                                        <p:tgtEl>
                                          <p:spTgt spid="37"/>
                                        </p:tgtEl>
                                      </p:cBhvr>
                                    </p:animEffect>
                                  </p:childTnLst>
                                </p:cTn>
                              </p:par>
                              <p:par>
                                <p:cTn id="364" presetID="13" presetClass="entr" presetSubtype="16" fill="hold" grpId="1" nodeType="withEffect">
                                  <p:stCondLst>
                                    <p:cond delay="0"/>
                                  </p:stCondLst>
                                  <p:childTnLst>
                                    <p:set>
                                      <p:cBhvr>
                                        <p:cTn id="365" dur="1" fill="hold">
                                          <p:stCondLst>
                                            <p:cond delay="0"/>
                                          </p:stCondLst>
                                        </p:cTn>
                                        <p:tgtEl>
                                          <p:spTgt spid="38"/>
                                        </p:tgtEl>
                                        <p:attrNameLst>
                                          <p:attrName>style.visibility</p:attrName>
                                        </p:attrNameLst>
                                      </p:cBhvr>
                                      <p:to>
                                        <p:strVal val="visible"/>
                                      </p:to>
                                    </p:set>
                                    <p:animEffect transition="in" filter="plus(in)">
                                      <p:cBhvr>
                                        <p:cTn id="366" dur="2000"/>
                                        <p:tgtEl>
                                          <p:spTgt spid="38"/>
                                        </p:tgtEl>
                                      </p:cBhvr>
                                    </p:animEffect>
                                  </p:childTnLst>
                                </p:cTn>
                              </p:par>
                              <p:par>
                                <p:cTn id="367" presetID="8" presetClass="emph" presetSubtype="0" fill="hold" grpId="5" nodeType="withEffect">
                                  <p:stCondLst>
                                    <p:cond delay="0"/>
                                  </p:stCondLst>
                                  <p:childTnLst>
                                    <p:animRot by="21600000">
                                      <p:cBhvr>
                                        <p:cTn id="368" dur="2000" fill="hold"/>
                                        <p:tgtEl>
                                          <p:spTgt spid="3"/>
                                        </p:tgtEl>
                                        <p:attrNameLst>
                                          <p:attrName>r</p:attrName>
                                        </p:attrNameLst>
                                      </p:cBhvr>
                                    </p:animRot>
                                  </p:childTnLst>
                                </p:cTn>
                              </p:par>
                              <p:par>
                                <p:cTn id="369" presetID="8" presetClass="emph" presetSubtype="0" fill="hold" grpId="5" nodeType="withEffect">
                                  <p:stCondLst>
                                    <p:cond delay="0"/>
                                  </p:stCondLst>
                                  <p:childTnLst>
                                    <p:animRot by="21600000">
                                      <p:cBhvr>
                                        <p:cTn id="370" dur="2000" fill="hold"/>
                                        <p:tgtEl>
                                          <p:spTgt spid="4"/>
                                        </p:tgtEl>
                                        <p:attrNameLst>
                                          <p:attrName>r</p:attrName>
                                        </p:attrNameLst>
                                      </p:cBhvr>
                                    </p:animRot>
                                  </p:childTnLst>
                                </p:cTn>
                              </p:par>
                              <p:par>
                                <p:cTn id="371" presetID="8" presetClass="emph" presetSubtype="0" fill="hold" grpId="5" nodeType="withEffect">
                                  <p:stCondLst>
                                    <p:cond delay="0"/>
                                  </p:stCondLst>
                                  <p:childTnLst>
                                    <p:animRot by="21600000">
                                      <p:cBhvr>
                                        <p:cTn id="372" dur="2000" fill="hold"/>
                                        <p:tgtEl>
                                          <p:spTgt spid="5"/>
                                        </p:tgtEl>
                                        <p:attrNameLst>
                                          <p:attrName>r</p:attrName>
                                        </p:attrNameLst>
                                      </p:cBhvr>
                                    </p:animRot>
                                  </p:childTnLst>
                                </p:cTn>
                              </p:par>
                              <p:par>
                                <p:cTn id="373" presetID="8" presetClass="emph" presetSubtype="0" fill="hold" grpId="5" nodeType="withEffect">
                                  <p:stCondLst>
                                    <p:cond delay="0"/>
                                  </p:stCondLst>
                                  <p:childTnLst>
                                    <p:animRot by="21600000">
                                      <p:cBhvr>
                                        <p:cTn id="374" dur="2000" fill="hold"/>
                                        <p:tgtEl>
                                          <p:spTgt spid="6"/>
                                        </p:tgtEl>
                                        <p:attrNameLst>
                                          <p:attrName>r</p:attrName>
                                        </p:attrNameLst>
                                      </p:cBhvr>
                                    </p:animRot>
                                  </p:childTnLst>
                                </p:cTn>
                              </p:par>
                              <p:par>
                                <p:cTn id="375" presetID="8" presetClass="emph" presetSubtype="0" fill="hold" grpId="5" nodeType="withEffect">
                                  <p:stCondLst>
                                    <p:cond delay="0"/>
                                  </p:stCondLst>
                                  <p:childTnLst>
                                    <p:animRot by="21600000">
                                      <p:cBhvr>
                                        <p:cTn id="376" dur="2000" fill="hold"/>
                                        <p:tgtEl>
                                          <p:spTgt spid="7"/>
                                        </p:tgtEl>
                                        <p:attrNameLst>
                                          <p:attrName>r</p:attrName>
                                        </p:attrNameLst>
                                      </p:cBhvr>
                                    </p:animRot>
                                  </p:childTnLst>
                                </p:cTn>
                              </p:par>
                              <p:par>
                                <p:cTn id="377" presetID="8" presetClass="emph" presetSubtype="0" fill="hold" grpId="5" nodeType="withEffect">
                                  <p:stCondLst>
                                    <p:cond delay="0"/>
                                  </p:stCondLst>
                                  <p:childTnLst>
                                    <p:animRot by="21600000">
                                      <p:cBhvr>
                                        <p:cTn id="378" dur="2000" fill="hold"/>
                                        <p:tgtEl>
                                          <p:spTgt spid="8"/>
                                        </p:tgtEl>
                                        <p:attrNameLst>
                                          <p:attrName>r</p:attrName>
                                        </p:attrNameLst>
                                      </p:cBhvr>
                                    </p:animRot>
                                  </p:childTnLst>
                                </p:cTn>
                              </p:par>
                              <p:par>
                                <p:cTn id="379" presetID="8" presetClass="emph" presetSubtype="0" fill="hold" grpId="5" nodeType="withEffect">
                                  <p:stCondLst>
                                    <p:cond delay="0"/>
                                  </p:stCondLst>
                                  <p:childTnLst>
                                    <p:animRot by="21600000">
                                      <p:cBhvr>
                                        <p:cTn id="380" dur="2000" fill="hold"/>
                                        <p:tgtEl>
                                          <p:spTgt spid="9"/>
                                        </p:tgtEl>
                                        <p:attrNameLst>
                                          <p:attrName>r</p:attrName>
                                        </p:attrNameLst>
                                      </p:cBhvr>
                                    </p:animRot>
                                  </p:childTnLst>
                                </p:cTn>
                              </p:par>
                              <p:par>
                                <p:cTn id="381" presetID="8" presetClass="emph" presetSubtype="0" fill="hold" grpId="5" nodeType="withEffect">
                                  <p:stCondLst>
                                    <p:cond delay="0"/>
                                  </p:stCondLst>
                                  <p:childTnLst>
                                    <p:animRot by="21600000">
                                      <p:cBhvr>
                                        <p:cTn id="382" dur="2000" fill="hold"/>
                                        <p:tgtEl>
                                          <p:spTgt spid="10"/>
                                        </p:tgtEl>
                                        <p:attrNameLst>
                                          <p:attrName>r</p:attrName>
                                        </p:attrNameLst>
                                      </p:cBhvr>
                                    </p:animRot>
                                  </p:childTnLst>
                                </p:cTn>
                              </p:par>
                              <p:par>
                                <p:cTn id="383" presetID="8" presetClass="emph" presetSubtype="0" fill="hold" grpId="5" nodeType="withEffect">
                                  <p:stCondLst>
                                    <p:cond delay="0"/>
                                  </p:stCondLst>
                                  <p:childTnLst>
                                    <p:animRot by="21600000">
                                      <p:cBhvr>
                                        <p:cTn id="384" dur="2000" fill="hold"/>
                                        <p:tgtEl>
                                          <p:spTgt spid="11"/>
                                        </p:tgtEl>
                                        <p:attrNameLst>
                                          <p:attrName>r</p:attrName>
                                        </p:attrNameLst>
                                      </p:cBhvr>
                                    </p:animRot>
                                  </p:childTnLst>
                                </p:cTn>
                              </p:par>
                              <p:par>
                                <p:cTn id="385" presetID="8" presetClass="emph" presetSubtype="0" fill="hold" grpId="5" nodeType="withEffect">
                                  <p:stCondLst>
                                    <p:cond delay="0"/>
                                  </p:stCondLst>
                                  <p:childTnLst>
                                    <p:animRot by="21600000">
                                      <p:cBhvr>
                                        <p:cTn id="386" dur="2000" fill="hold"/>
                                        <p:tgtEl>
                                          <p:spTgt spid="12"/>
                                        </p:tgtEl>
                                        <p:attrNameLst>
                                          <p:attrName>r</p:attrName>
                                        </p:attrNameLst>
                                      </p:cBhvr>
                                    </p:animRot>
                                  </p:childTnLst>
                                </p:cTn>
                              </p:par>
                              <p:par>
                                <p:cTn id="387" presetID="8" presetClass="emph" presetSubtype="0" fill="hold" grpId="5" nodeType="withEffect">
                                  <p:stCondLst>
                                    <p:cond delay="0"/>
                                  </p:stCondLst>
                                  <p:childTnLst>
                                    <p:animRot by="21600000">
                                      <p:cBhvr>
                                        <p:cTn id="388" dur="2000" fill="hold"/>
                                        <p:tgtEl>
                                          <p:spTgt spid="13"/>
                                        </p:tgtEl>
                                        <p:attrNameLst>
                                          <p:attrName>r</p:attrName>
                                        </p:attrNameLst>
                                      </p:cBhvr>
                                    </p:animRot>
                                  </p:childTnLst>
                                </p:cTn>
                              </p:par>
                              <p:par>
                                <p:cTn id="389" presetID="8" presetClass="emph" presetSubtype="0" fill="hold" grpId="5" nodeType="withEffect">
                                  <p:stCondLst>
                                    <p:cond delay="0"/>
                                  </p:stCondLst>
                                  <p:childTnLst>
                                    <p:animRot by="21600000">
                                      <p:cBhvr>
                                        <p:cTn id="390" dur="2000" fill="hold"/>
                                        <p:tgtEl>
                                          <p:spTgt spid="14"/>
                                        </p:tgtEl>
                                        <p:attrNameLst>
                                          <p:attrName>r</p:attrName>
                                        </p:attrNameLst>
                                      </p:cBhvr>
                                    </p:animRot>
                                  </p:childTnLst>
                                </p:cTn>
                              </p:par>
                              <p:par>
                                <p:cTn id="391" presetID="8" presetClass="emph" presetSubtype="0" fill="hold" grpId="5" nodeType="withEffect">
                                  <p:stCondLst>
                                    <p:cond delay="0"/>
                                  </p:stCondLst>
                                  <p:childTnLst>
                                    <p:animRot by="21600000">
                                      <p:cBhvr>
                                        <p:cTn id="392" dur="2000" fill="hold"/>
                                        <p:tgtEl>
                                          <p:spTgt spid="15"/>
                                        </p:tgtEl>
                                        <p:attrNameLst>
                                          <p:attrName>r</p:attrName>
                                        </p:attrNameLst>
                                      </p:cBhvr>
                                    </p:animRot>
                                  </p:childTnLst>
                                </p:cTn>
                              </p:par>
                              <p:par>
                                <p:cTn id="393" presetID="8" presetClass="emph" presetSubtype="0" fill="hold" grpId="5" nodeType="withEffect">
                                  <p:stCondLst>
                                    <p:cond delay="0"/>
                                  </p:stCondLst>
                                  <p:childTnLst>
                                    <p:animRot by="21600000">
                                      <p:cBhvr>
                                        <p:cTn id="394" dur="2000" fill="hold"/>
                                        <p:tgtEl>
                                          <p:spTgt spid="16"/>
                                        </p:tgtEl>
                                        <p:attrNameLst>
                                          <p:attrName>r</p:attrName>
                                        </p:attrNameLst>
                                      </p:cBhvr>
                                    </p:animRot>
                                  </p:childTnLst>
                                </p:cTn>
                              </p:par>
                              <p:par>
                                <p:cTn id="395" presetID="8" presetClass="emph" presetSubtype="0" fill="hold" grpId="5" nodeType="withEffect">
                                  <p:stCondLst>
                                    <p:cond delay="0"/>
                                  </p:stCondLst>
                                  <p:childTnLst>
                                    <p:animRot by="21600000">
                                      <p:cBhvr>
                                        <p:cTn id="396" dur="2000" fill="hold"/>
                                        <p:tgtEl>
                                          <p:spTgt spid="17"/>
                                        </p:tgtEl>
                                        <p:attrNameLst>
                                          <p:attrName>r</p:attrName>
                                        </p:attrNameLst>
                                      </p:cBhvr>
                                    </p:animRot>
                                  </p:childTnLst>
                                </p:cTn>
                              </p:par>
                              <p:par>
                                <p:cTn id="397" presetID="8" presetClass="emph" presetSubtype="0" fill="hold" grpId="5" nodeType="withEffect">
                                  <p:stCondLst>
                                    <p:cond delay="0"/>
                                  </p:stCondLst>
                                  <p:childTnLst>
                                    <p:animRot by="21600000">
                                      <p:cBhvr>
                                        <p:cTn id="398" dur="2000" fill="hold"/>
                                        <p:tgtEl>
                                          <p:spTgt spid="18"/>
                                        </p:tgtEl>
                                        <p:attrNameLst>
                                          <p:attrName>r</p:attrName>
                                        </p:attrNameLst>
                                      </p:cBhvr>
                                    </p:animRot>
                                  </p:childTnLst>
                                </p:cTn>
                              </p:par>
                              <p:par>
                                <p:cTn id="399" presetID="8" presetClass="emph" presetSubtype="0" fill="hold" grpId="5" nodeType="withEffect">
                                  <p:stCondLst>
                                    <p:cond delay="0"/>
                                  </p:stCondLst>
                                  <p:childTnLst>
                                    <p:animRot by="21600000">
                                      <p:cBhvr>
                                        <p:cTn id="400" dur="2000" fill="hold"/>
                                        <p:tgtEl>
                                          <p:spTgt spid="19"/>
                                        </p:tgtEl>
                                        <p:attrNameLst>
                                          <p:attrName>r</p:attrName>
                                        </p:attrNameLst>
                                      </p:cBhvr>
                                    </p:animRot>
                                  </p:childTnLst>
                                </p:cTn>
                              </p:par>
                              <p:par>
                                <p:cTn id="401" presetID="8" presetClass="emph" presetSubtype="0" fill="hold" grpId="5" nodeType="withEffect">
                                  <p:stCondLst>
                                    <p:cond delay="0"/>
                                  </p:stCondLst>
                                  <p:childTnLst>
                                    <p:animRot by="21600000">
                                      <p:cBhvr>
                                        <p:cTn id="402" dur="2000" fill="hold"/>
                                        <p:tgtEl>
                                          <p:spTgt spid="20"/>
                                        </p:tgtEl>
                                        <p:attrNameLst>
                                          <p:attrName>r</p:attrName>
                                        </p:attrNameLst>
                                      </p:cBhvr>
                                    </p:animRot>
                                  </p:childTnLst>
                                </p:cTn>
                              </p:par>
                              <p:par>
                                <p:cTn id="403" presetID="8" presetClass="emph" presetSubtype="0" fill="hold" grpId="5" nodeType="withEffect">
                                  <p:stCondLst>
                                    <p:cond delay="0"/>
                                  </p:stCondLst>
                                  <p:childTnLst>
                                    <p:animRot by="21600000">
                                      <p:cBhvr>
                                        <p:cTn id="404" dur="2000" fill="hold"/>
                                        <p:tgtEl>
                                          <p:spTgt spid="21"/>
                                        </p:tgtEl>
                                        <p:attrNameLst>
                                          <p:attrName>r</p:attrName>
                                        </p:attrNameLst>
                                      </p:cBhvr>
                                    </p:animRot>
                                  </p:childTnLst>
                                </p:cTn>
                              </p:par>
                              <p:par>
                                <p:cTn id="405" presetID="8" presetClass="emph" presetSubtype="0" fill="hold" grpId="5" nodeType="withEffect">
                                  <p:stCondLst>
                                    <p:cond delay="0"/>
                                  </p:stCondLst>
                                  <p:childTnLst>
                                    <p:animRot by="21600000">
                                      <p:cBhvr>
                                        <p:cTn id="406" dur="2000" fill="hold"/>
                                        <p:tgtEl>
                                          <p:spTgt spid="22"/>
                                        </p:tgtEl>
                                        <p:attrNameLst>
                                          <p:attrName>r</p:attrName>
                                        </p:attrNameLst>
                                      </p:cBhvr>
                                    </p:animRot>
                                  </p:childTnLst>
                                </p:cTn>
                              </p:par>
                              <p:par>
                                <p:cTn id="407" presetID="8" presetClass="emph" presetSubtype="0" fill="hold" grpId="5" nodeType="withEffect">
                                  <p:stCondLst>
                                    <p:cond delay="0"/>
                                  </p:stCondLst>
                                  <p:childTnLst>
                                    <p:animRot by="21600000">
                                      <p:cBhvr>
                                        <p:cTn id="408" dur="2000" fill="hold"/>
                                        <p:tgtEl>
                                          <p:spTgt spid="23"/>
                                        </p:tgtEl>
                                        <p:attrNameLst>
                                          <p:attrName>r</p:attrName>
                                        </p:attrNameLst>
                                      </p:cBhvr>
                                    </p:animRot>
                                  </p:childTnLst>
                                </p:cTn>
                              </p:par>
                              <p:par>
                                <p:cTn id="409" presetID="8" presetClass="emph" presetSubtype="0" fill="hold" grpId="5" nodeType="withEffect">
                                  <p:stCondLst>
                                    <p:cond delay="0"/>
                                  </p:stCondLst>
                                  <p:childTnLst>
                                    <p:animRot by="21600000">
                                      <p:cBhvr>
                                        <p:cTn id="410" dur="2000" fill="hold"/>
                                        <p:tgtEl>
                                          <p:spTgt spid="24"/>
                                        </p:tgtEl>
                                        <p:attrNameLst>
                                          <p:attrName>r</p:attrName>
                                        </p:attrNameLst>
                                      </p:cBhvr>
                                    </p:animRot>
                                  </p:childTnLst>
                                </p:cTn>
                              </p:par>
                              <p:par>
                                <p:cTn id="411" presetID="8" presetClass="emph" presetSubtype="0" fill="hold" grpId="5" nodeType="withEffect">
                                  <p:stCondLst>
                                    <p:cond delay="0"/>
                                  </p:stCondLst>
                                  <p:childTnLst>
                                    <p:animRot by="21600000">
                                      <p:cBhvr>
                                        <p:cTn id="412" dur="2000" fill="hold"/>
                                        <p:tgtEl>
                                          <p:spTgt spid="25"/>
                                        </p:tgtEl>
                                        <p:attrNameLst>
                                          <p:attrName>r</p:attrName>
                                        </p:attrNameLst>
                                      </p:cBhvr>
                                    </p:animRot>
                                  </p:childTnLst>
                                </p:cTn>
                              </p:par>
                              <p:par>
                                <p:cTn id="413" presetID="8" presetClass="emph" presetSubtype="0" fill="hold" grpId="5" nodeType="withEffect">
                                  <p:stCondLst>
                                    <p:cond delay="0"/>
                                  </p:stCondLst>
                                  <p:childTnLst>
                                    <p:animRot by="21600000">
                                      <p:cBhvr>
                                        <p:cTn id="414" dur="2000" fill="hold"/>
                                        <p:tgtEl>
                                          <p:spTgt spid="26"/>
                                        </p:tgtEl>
                                        <p:attrNameLst>
                                          <p:attrName>r</p:attrName>
                                        </p:attrNameLst>
                                      </p:cBhvr>
                                    </p:animRot>
                                  </p:childTnLst>
                                </p:cTn>
                              </p:par>
                              <p:par>
                                <p:cTn id="415" presetID="8" presetClass="emph" presetSubtype="0" fill="hold" grpId="5" nodeType="withEffect">
                                  <p:stCondLst>
                                    <p:cond delay="0"/>
                                  </p:stCondLst>
                                  <p:childTnLst>
                                    <p:animRot by="21600000">
                                      <p:cBhvr>
                                        <p:cTn id="416" dur="2000" fill="hold"/>
                                        <p:tgtEl>
                                          <p:spTgt spid="27"/>
                                        </p:tgtEl>
                                        <p:attrNameLst>
                                          <p:attrName>r</p:attrName>
                                        </p:attrNameLst>
                                      </p:cBhvr>
                                    </p:animRot>
                                  </p:childTnLst>
                                </p:cTn>
                              </p:par>
                              <p:par>
                                <p:cTn id="417" presetID="8" presetClass="emph" presetSubtype="0" fill="hold" grpId="5" nodeType="withEffect">
                                  <p:stCondLst>
                                    <p:cond delay="0"/>
                                  </p:stCondLst>
                                  <p:childTnLst>
                                    <p:animRot by="21600000">
                                      <p:cBhvr>
                                        <p:cTn id="418" dur="2000" fill="hold"/>
                                        <p:tgtEl>
                                          <p:spTgt spid="28"/>
                                        </p:tgtEl>
                                        <p:attrNameLst>
                                          <p:attrName>r</p:attrName>
                                        </p:attrNameLst>
                                      </p:cBhvr>
                                    </p:animRot>
                                  </p:childTnLst>
                                </p:cTn>
                              </p:par>
                              <p:par>
                                <p:cTn id="419" presetID="8" presetClass="emph" presetSubtype="0" fill="hold" grpId="5" nodeType="withEffect">
                                  <p:stCondLst>
                                    <p:cond delay="0"/>
                                  </p:stCondLst>
                                  <p:childTnLst>
                                    <p:animRot by="21600000">
                                      <p:cBhvr>
                                        <p:cTn id="420" dur="2000" fill="hold"/>
                                        <p:tgtEl>
                                          <p:spTgt spid="29"/>
                                        </p:tgtEl>
                                        <p:attrNameLst>
                                          <p:attrName>r</p:attrName>
                                        </p:attrNameLst>
                                      </p:cBhvr>
                                    </p:animRot>
                                  </p:childTnLst>
                                </p:cTn>
                              </p:par>
                              <p:par>
                                <p:cTn id="421" presetID="8" presetClass="emph" presetSubtype="0" fill="hold" grpId="5" nodeType="withEffect">
                                  <p:stCondLst>
                                    <p:cond delay="0"/>
                                  </p:stCondLst>
                                  <p:childTnLst>
                                    <p:animRot by="21600000">
                                      <p:cBhvr>
                                        <p:cTn id="422" dur="2000" fill="hold"/>
                                        <p:tgtEl>
                                          <p:spTgt spid="30"/>
                                        </p:tgtEl>
                                        <p:attrNameLst>
                                          <p:attrName>r</p:attrName>
                                        </p:attrNameLst>
                                      </p:cBhvr>
                                    </p:animRot>
                                  </p:childTnLst>
                                </p:cTn>
                              </p:par>
                              <p:par>
                                <p:cTn id="423" presetID="8" presetClass="emph" presetSubtype="0" fill="hold" grpId="5" nodeType="withEffect">
                                  <p:stCondLst>
                                    <p:cond delay="0"/>
                                  </p:stCondLst>
                                  <p:childTnLst>
                                    <p:animRot by="21600000">
                                      <p:cBhvr>
                                        <p:cTn id="424" dur="2000" fill="hold"/>
                                        <p:tgtEl>
                                          <p:spTgt spid="31"/>
                                        </p:tgtEl>
                                        <p:attrNameLst>
                                          <p:attrName>r</p:attrName>
                                        </p:attrNameLst>
                                      </p:cBhvr>
                                    </p:animRot>
                                  </p:childTnLst>
                                </p:cTn>
                              </p:par>
                              <p:par>
                                <p:cTn id="425" presetID="8" presetClass="emph" presetSubtype="0" fill="hold" grpId="5" nodeType="withEffect">
                                  <p:stCondLst>
                                    <p:cond delay="0"/>
                                  </p:stCondLst>
                                  <p:childTnLst>
                                    <p:animRot by="21600000">
                                      <p:cBhvr>
                                        <p:cTn id="426" dur="2000" fill="hold"/>
                                        <p:tgtEl>
                                          <p:spTgt spid="32"/>
                                        </p:tgtEl>
                                        <p:attrNameLst>
                                          <p:attrName>r</p:attrName>
                                        </p:attrNameLst>
                                      </p:cBhvr>
                                    </p:animRot>
                                  </p:childTnLst>
                                </p:cTn>
                              </p:par>
                              <p:par>
                                <p:cTn id="427" presetID="8" presetClass="emph" presetSubtype="0" fill="hold" grpId="5" nodeType="withEffect">
                                  <p:stCondLst>
                                    <p:cond delay="0"/>
                                  </p:stCondLst>
                                  <p:childTnLst>
                                    <p:animRot by="21600000">
                                      <p:cBhvr>
                                        <p:cTn id="428" dur="2000" fill="hold"/>
                                        <p:tgtEl>
                                          <p:spTgt spid="33"/>
                                        </p:tgtEl>
                                        <p:attrNameLst>
                                          <p:attrName>r</p:attrName>
                                        </p:attrNameLst>
                                      </p:cBhvr>
                                    </p:animRot>
                                  </p:childTnLst>
                                </p:cTn>
                              </p:par>
                              <p:par>
                                <p:cTn id="429" presetID="8" presetClass="emph" presetSubtype="0" fill="hold" grpId="5" nodeType="withEffect">
                                  <p:stCondLst>
                                    <p:cond delay="0"/>
                                  </p:stCondLst>
                                  <p:childTnLst>
                                    <p:animRot by="21600000">
                                      <p:cBhvr>
                                        <p:cTn id="430" dur="2000" fill="hold"/>
                                        <p:tgtEl>
                                          <p:spTgt spid="34"/>
                                        </p:tgtEl>
                                        <p:attrNameLst>
                                          <p:attrName>r</p:attrName>
                                        </p:attrNameLst>
                                      </p:cBhvr>
                                    </p:animRot>
                                  </p:childTnLst>
                                </p:cTn>
                              </p:par>
                              <p:par>
                                <p:cTn id="431" presetID="8" presetClass="emph" presetSubtype="0" fill="hold" grpId="5" nodeType="withEffect">
                                  <p:stCondLst>
                                    <p:cond delay="0"/>
                                  </p:stCondLst>
                                  <p:childTnLst>
                                    <p:animRot by="21600000">
                                      <p:cBhvr>
                                        <p:cTn id="432" dur="2000" fill="hold"/>
                                        <p:tgtEl>
                                          <p:spTgt spid="35"/>
                                        </p:tgtEl>
                                        <p:attrNameLst>
                                          <p:attrName>r</p:attrName>
                                        </p:attrNameLst>
                                      </p:cBhvr>
                                    </p:animRot>
                                  </p:childTnLst>
                                </p:cTn>
                              </p:par>
                              <p:par>
                                <p:cTn id="433" presetID="8" presetClass="emph" presetSubtype="0" fill="hold" grpId="5" nodeType="withEffect">
                                  <p:stCondLst>
                                    <p:cond delay="0"/>
                                  </p:stCondLst>
                                  <p:childTnLst>
                                    <p:animRot by="21600000">
                                      <p:cBhvr>
                                        <p:cTn id="434" dur="2000" fill="hold"/>
                                        <p:tgtEl>
                                          <p:spTgt spid="36"/>
                                        </p:tgtEl>
                                        <p:attrNameLst>
                                          <p:attrName>r</p:attrName>
                                        </p:attrNameLst>
                                      </p:cBhvr>
                                    </p:animRot>
                                  </p:childTnLst>
                                </p:cTn>
                              </p:par>
                              <p:par>
                                <p:cTn id="435" presetID="8" presetClass="emph" presetSubtype="0" fill="hold" grpId="5" nodeType="withEffect">
                                  <p:stCondLst>
                                    <p:cond delay="0"/>
                                  </p:stCondLst>
                                  <p:childTnLst>
                                    <p:animRot by="21600000">
                                      <p:cBhvr>
                                        <p:cTn id="436" dur="2000" fill="hold"/>
                                        <p:tgtEl>
                                          <p:spTgt spid="37"/>
                                        </p:tgtEl>
                                        <p:attrNameLst>
                                          <p:attrName>r</p:attrName>
                                        </p:attrNameLst>
                                      </p:cBhvr>
                                    </p:animRot>
                                  </p:childTnLst>
                                </p:cTn>
                              </p:par>
                              <p:par>
                                <p:cTn id="437" presetID="8" presetClass="emph" presetSubtype="0" fill="hold" grpId="5" nodeType="withEffect">
                                  <p:stCondLst>
                                    <p:cond delay="0"/>
                                  </p:stCondLst>
                                  <p:childTnLst>
                                    <p:animRot by="21600000">
                                      <p:cBhvr>
                                        <p:cTn id="438" dur="2000" fill="hold"/>
                                        <p:tgtEl>
                                          <p:spTgt spid="38"/>
                                        </p:tgtEl>
                                        <p:attrNameLst>
                                          <p:attrName>r</p:attrName>
                                        </p:attrNameLst>
                                      </p:cBhvr>
                                    </p:animRot>
                                  </p:childTnLst>
                                </p:cTn>
                              </p:par>
                            </p:childTnLst>
                          </p:cTn>
                        </p:par>
                        <p:par>
                          <p:cTn id="439" fill="hold">
                            <p:stCondLst>
                              <p:cond delay="2000"/>
                            </p:stCondLst>
                            <p:childTnLst>
                              <p:par>
                                <p:cTn id="440" presetID="2" presetClass="exit" presetSubtype="1" fill="hold" grpId="2" nodeType="afterEffect">
                                  <p:stCondLst>
                                    <p:cond delay="0"/>
                                  </p:stCondLst>
                                  <p:childTnLst>
                                    <p:anim calcmode="lin" valueType="num">
                                      <p:cBhvr additive="base">
                                        <p:cTn id="441" dur="2000"/>
                                        <p:tgtEl>
                                          <p:spTgt spid="4"/>
                                        </p:tgtEl>
                                        <p:attrNameLst>
                                          <p:attrName>ppt_x</p:attrName>
                                        </p:attrNameLst>
                                      </p:cBhvr>
                                      <p:tavLst>
                                        <p:tav tm="0">
                                          <p:val>
                                            <p:strVal val="ppt_x"/>
                                          </p:val>
                                        </p:tav>
                                        <p:tav tm="100000">
                                          <p:val>
                                            <p:strVal val="ppt_x"/>
                                          </p:val>
                                        </p:tav>
                                      </p:tavLst>
                                    </p:anim>
                                    <p:anim calcmode="lin" valueType="num">
                                      <p:cBhvr additive="base">
                                        <p:cTn id="442" dur="2000"/>
                                        <p:tgtEl>
                                          <p:spTgt spid="4"/>
                                        </p:tgtEl>
                                        <p:attrNameLst>
                                          <p:attrName>ppt_y</p:attrName>
                                        </p:attrNameLst>
                                      </p:cBhvr>
                                      <p:tavLst>
                                        <p:tav tm="0">
                                          <p:val>
                                            <p:strVal val="ppt_y"/>
                                          </p:val>
                                        </p:tav>
                                        <p:tav tm="100000">
                                          <p:val>
                                            <p:strVal val="0-ppt_h/2"/>
                                          </p:val>
                                        </p:tav>
                                      </p:tavLst>
                                    </p:anim>
                                    <p:set>
                                      <p:cBhvr>
                                        <p:cTn id="443" dur="1" fill="hold">
                                          <p:stCondLst>
                                            <p:cond delay="1999"/>
                                          </p:stCondLst>
                                        </p:cTn>
                                        <p:tgtEl>
                                          <p:spTgt spid="4"/>
                                        </p:tgtEl>
                                        <p:attrNameLst>
                                          <p:attrName>style.visibility</p:attrName>
                                        </p:attrNameLst>
                                      </p:cBhvr>
                                      <p:to>
                                        <p:strVal val="hidden"/>
                                      </p:to>
                                    </p:set>
                                  </p:childTnLst>
                                </p:cTn>
                              </p:par>
                              <p:par>
                                <p:cTn id="444" presetID="2" presetClass="exit" presetSubtype="1" fill="hold" grpId="2" nodeType="withEffect">
                                  <p:stCondLst>
                                    <p:cond delay="0"/>
                                  </p:stCondLst>
                                  <p:childTnLst>
                                    <p:anim calcmode="lin" valueType="num">
                                      <p:cBhvr additive="base">
                                        <p:cTn id="445" dur="2000"/>
                                        <p:tgtEl>
                                          <p:spTgt spid="6"/>
                                        </p:tgtEl>
                                        <p:attrNameLst>
                                          <p:attrName>ppt_x</p:attrName>
                                        </p:attrNameLst>
                                      </p:cBhvr>
                                      <p:tavLst>
                                        <p:tav tm="0">
                                          <p:val>
                                            <p:strVal val="ppt_x"/>
                                          </p:val>
                                        </p:tav>
                                        <p:tav tm="100000">
                                          <p:val>
                                            <p:strVal val="ppt_x"/>
                                          </p:val>
                                        </p:tav>
                                      </p:tavLst>
                                    </p:anim>
                                    <p:anim calcmode="lin" valueType="num">
                                      <p:cBhvr additive="base">
                                        <p:cTn id="446" dur="2000"/>
                                        <p:tgtEl>
                                          <p:spTgt spid="6"/>
                                        </p:tgtEl>
                                        <p:attrNameLst>
                                          <p:attrName>ppt_y</p:attrName>
                                        </p:attrNameLst>
                                      </p:cBhvr>
                                      <p:tavLst>
                                        <p:tav tm="0">
                                          <p:val>
                                            <p:strVal val="ppt_y"/>
                                          </p:val>
                                        </p:tav>
                                        <p:tav tm="100000">
                                          <p:val>
                                            <p:strVal val="0-ppt_h/2"/>
                                          </p:val>
                                        </p:tav>
                                      </p:tavLst>
                                    </p:anim>
                                    <p:set>
                                      <p:cBhvr>
                                        <p:cTn id="447" dur="1" fill="hold">
                                          <p:stCondLst>
                                            <p:cond delay="1999"/>
                                          </p:stCondLst>
                                        </p:cTn>
                                        <p:tgtEl>
                                          <p:spTgt spid="6"/>
                                        </p:tgtEl>
                                        <p:attrNameLst>
                                          <p:attrName>style.visibility</p:attrName>
                                        </p:attrNameLst>
                                      </p:cBhvr>
                                      <p:to>
                                        <p:strVal val="hidden"/>
                                      </p:to>
                                    </p:set>
                                  </p:childTnLst>
                                </p:cTn>
                              </p:par>
                              <p:par>
                                <p:cTn id="448" presetID="2" presetClass="exit" presetSubtype="1" fill="hold" grpId="2" nodeType="withEffect">
                                  <p:stCondLst>
                                    <p:cond delay="0"/>
                                  </p:stCondLst>
                                  <p:childTnLst>
                                    <p:anim calcmode="lin" valueType="num">
                                      <p:cBhvr additive="base">
                                        <p:cTn id="449" dur="2000"/>
                                        <p:tgtEl>
                                          <p:spTgt spid="8"/>
                                        </p:tgtEl>
                                        <p:attrNameLst>
                                          <p:attrName>ppt_x</p:attrName>
                                        </p:attrNameLst>
                                      </p:cBhvr>
                                      <p:tavLst>
                                        <p:tav tm="0">
                                          <p:val>
                                            <p:strVal val="ppt_x"/>
                                          </p:val>
                                        </p:tav>
                                        <p:tav tm="100000">
                                          <p:val>
                                            <p:strVal val="ppt_x"/>
                                          </p:val>
                                        </p:tav>
                                      </p:tavLst>
                                    </p:anim>
                                    <p:anim calcmode="lin" valueType="num">
                                      <p:cBhvr additive="base">
                                        <p:cTn id="450" dur="2000"/>
                                        <p:tgtEl>
                                          <p:spTgt spid="8"/>
                                        </p:tgtEl>
                                        <p:attrNameLst>
                                          <p:attrName>ppt_y</p:attrName>
                                        </p:attrNameLst>
                                      </p:cBhvr>
                                      <p:tavLst>
                                        <p:tav tm="0">
                                          <p:val>
                                            <p:strVal val="ppt_y"/>
                                          </p:val>
                                        </p:tav>
                                        <p:tav tm="100000">
                                          <p:val>
                                            <p:strVal val="0-ppt_h/2"/>
                                          </p:val>
                                        </p:tav>
                                      </p:tavLst>
                                    </p:anim>
                                    <p:set>
                                      <p:cBhvr>
                                        <p:cTn id="451" dur="1" fill="hold">
                                          <p:stCondLst>
                                            <p:cond delay="1999"/>
                                          </p:stCondLst>
                                        </p:cTn>
                                        <p:tgtEl>
                                          <p:spTgt spid="8"/>
                                        </p:tgtEl>
                                        <p:attrNameLst>
                                          <p:attrName>style.visibility</p:attrName>
                                        </p:attrNameLst>
                                      </p:cBhvr>
                                      <p:to>
                                        <p:strVal val="hidden"/>
                                      </p:to>
                                    </p:set>
                                  </p:childTnLst>
                                </p:cTn>
                              </p:par>
                              <p:par>
                                <p:cTn id="452" presetID="2" presetClass="exit" presetSubtype="1" fill="hold" grpId="2" nodeType="withEffect">
                                  <p:stCondLst>
                                    <p:cond delay="0"/>
                                  </p:stCondLst>
                                  <p:childTnLst>
                                    <p:anim calcmode="lin" valueType="num">
                                      <p:cBhvr additive="base">
                                        <p:cTn id="453" dur="2000"/>
                                        <p:tgtEl>
                                          <p:spTgt spid="10"/>
                                        </p:tgtEl>
                                        <p:attrNameLst>
                                          <p:attrName>ppt_x</p:attrName>
                                        </p:attrNameLst>
                                      </p:cBhvr>
                                      <p:tavLst>
                                        <p:tav tm="0">
                                          <p:val>
                                            <p:strVal val="ppt_x"/>
                                          </p:val>
                                        </p:tav>
                                        <p:tav tm="100000">
                                          <p:val>
                                            <p:strVal val="ppt_x"/>
                                          </p:val>
                                        </p:tav>
                                      </p:tavLst>
                                    </p:anim>
                                    <p:anim calcmode="lin" valueType="num">
                                      <p:cBhvr additive="base">
                                        <p:cTn id="454" dur="2000"/>
                                        <p:tgtEl>
                                          <p:spTgt spid="10"/>
                                        </p:tgtEl>
                                        <p:attrNameLst>
                                          <p:attrName>ppt_y</p:attrName>
                                        </p:attrNameLst>
                                      </p:cBhvr>
                                      <p:tavLst>
                                        <p:tav tm="0">
                                          <p:val>
                                            <p:strVal val="ppt_y"/>
                                          </p:val>
                                        </p:tav>
                                        <p:tav tm="100000">
                                          <p:val>
                                            <p:strVal val="0-ppt_h/2"/>
                                          </p:val>
                                        </p:tav>
                                      </p:tavLst>
                                    </p:anim>
                                    <p:set>
                                      <p:cBhvr>
                                        <p:cTn id="455" dur="1" fill="hold">
                                          <p:stCondLst>
                                            <p:cond delay="1999"/>
                                          </p:stCondLst>
                                        </p:cTn>
                                        <p:tgtEl>
                                          <p:spTgt spid="10"/>
                                        </p:tgtEl>
                                        <p:attrNameLst>
                                          <p:attrName>style.visibility</p:attrName>
                                        </p:attrNameLst>
                                      </p:cBhvr>
                                      <p:to>
                                        <p:strVal val="hidden"/>
                                      </p:to>
                                    </p:set>
                                  </p:childTnLst>
                                </p:cTn>
                              </p:par>
                              <p:par>
                                <p:cTn id="456" presetID="2" presetClass="exit" presetSubtype="1" fill="hold" grpId="2" nodeType="withEffect">
                                  <p:stCondLst>
                                    <p:cond delay="0"/>
                                  </p:stCondLst>
                                  <p:childTnLst>
                                    <p:anim calcmode="lin" valueType="num">
                                      <p:cBhvr additive="base">
                                        <p:cTn id="457" dur="2000"/>
                                        <p:tgtEl>
                                          <p:spTgt spid="12"/>
                                        </p:tgtEl>
                                        <p:attrNameLst>
                                          <p:attrName>ppt_x</p:attrName>
                                        </p:attrNameLst>
                                      </p:cBhvr>
                                      <p:tavLst>
                                        <p:tav tm="0">
                                          <p:val>
                                            <p:strVal val="ppt_x"/>
                                          </p:val>
                                        </p:tav>
                                        <p:tav tm="100000">
                                          <p:val>
                                            <p:strVal val="ppt_x"/>
                                          </p:val>
                                        </p:tav>
                                      </p:tavLst>
                                    </p:anim>
                                    <p:anim calcmode="lin" valueType="num">
                                      <p:cBhvr additive="base">
                                        <p:cTn id="458" dur="2000"/>
                                        <p:tgtEl>
                                          <p:spTgt spid="12"/>
                                        </p:tgtEl>
                                        <p:attrNameLst>
                                          <p:attrName>ppt_y</p:attrName>
                                        </p:attrNameLst>
                                      </p:cBhvr>
                                      <p:tavLst>
                                        <p:tav tm="0">
                                          <p:val>
                                            <p:strVal val="ppt_y"/>
                                          </p:val>
                                        </p:tav>
                                        <p:tav tm="100000">
                                          <p:val>
                                            <p:strVal val="0-ppt_h/2"/>
                                          </p:val>
                                        </p:tav>
                                      </p:tavLst>
                                    </p:anim>
                                    <p:set>
                                      <p:cBhvr>
                                        <p:cTn id="459" dur="1" fill="hold">
                                          <p:stCondLst>
                                            <p:cond delay="1999"/>
                                          </p:stCondLst>
                                        </p:cTn>
                                        <p:tgtEl>
                                          <p:spTgt spid="12"/>
                                        </p:tgtEl>
                                        <p:attrNameLst>
                                          <p:attrName>style.visibility</p:attrName>
                                        </p:attrNameLst>
                                      </p:cBhvr>
                                      <p:to>
                                        <p:strVal val="hidden"/>
                                      </p:to>
                                    </p:set>
                                  </p:childTnLst>
                                </p:cTn>
                              </p:par>
                              <p:par>
                                <p:cTn id="460" presetID="2" presetClass="exit" presetSubtype="1" fill="hold" grpId="2" nodeType="withEffect">
                                  <p:stCondLst>
                                    <p:cond delay="0"/>
                                  </p:stCondLst>
                                  <p:childTnLst>
                                    <p:anim calcmode="lin" valueType="num">
                                      <p:cBhvr additive="base">
                                        <p:cTn id="461" dur="2000"/>
                                        <p:tgtEl>
                                          <p:spTgt spid="14"/>
                                        </p:tgtEl>
                                        <p:attrNameLst>
                                          <p:attrName>ppt_x</p:attrName>
                                        </p:attrNameLst>
                                      </p:cBhvr>
                                      <p:tavLst>
                                        <p:tav tm="0">
                                          <p:val>
                                            <p:strVal val="ppt_x"/>
                                          </p:val>
                                        </p:tav>
                                        <p:tav tm="100000">
                                          <p:val>
                                            <p:strVal val="ppt_x"/>
                                          </p:val>
                                        </p:tav>
                                      </p:tavLst>
                                    </p:anim>
                                    <p:anim calcmode="lin" valueType="num">
                                      <p:cBhvr additive="base">
                                        <p:cTn id="462" dur="2000"/>
                                        <p:tgtEl>
                                          <p:spTgt spid="14"/>
                                        </p:tgtEl>
                                        <p:attrNameLst>
                                          <p:attrName>ppt_y</p:attrName>
                                        </p:attrNameLst>
                                      </p:cBhvr>
                                      <p:tavLst>
                                        <p:tav tm="0">
                                          <p:val>
                                            <p:strVal val="ppt_y"/>
                                          </p:val>
                                        </p:tav>
                                        <p:tav tm="100000">
                                          <p:val>
                                            <p:strVal val="0-ppt_h/2"/>
                                          </p:val>
                                        </p:tav>
                                      </p:tavLst>
                                    </p:anim>
                                    <p:set>
                                      <p:cBhvr>
                                        <p:cTn id="463" dur="1" fill="hold">
                                          <p:stCondLst>
                                            <p:cond delay="1999"/>
                                          </p:stCondLst>
                                        </p:cTn>
                                        <p:tgtEl>
                                          <p:spTgt spid="14"/>
                                        </p:tgtEl>
                                        <p:attrNameLst>
                                          <p:attrName>style.visibility</p:attrName>
                                        </p:attrNameLst>
                                      </p:cBhvr>
                                      <p:to>
                                        <p:strVal val="hidden"/>
                                      </p:to>
                                    </p:set>
                                  </p:childTnLst>
                                </p:cTn>
                              </p:par>
                              <p:par>
                                <p:cTn id="464" presetID="2" presetClass="exit" presetSubtype="1" fill="hold" grpId="2" nodeType="withEffect">
                                  <p:stCondLst>
                                    <p:cond delay="0"/>
                                  </p:stCondLst>
                                  <p:childTnLst>
                                    <p:anim calcmode="lin" valueType="num">
                                      <p:cBhvr additive="base">
                                        <p:cTn id="465" dur="2000"/>
                                        <p:tgtEl>
                                          <p:spTgt spid="16"/>
                                        </p:tgtEl>
                                        <p:attrNameLst>
                                          <p:attrName>ppt_x</p:attrName>
                                        </p:attrNameLst>
                                      </p:cBhvr>
                                      <p:tavLst>
                                        <p:tav tm="0">
                                          <p:val>
                                            <p:strVal val="ppt_x"/>
                                          </p:val>
                                        </p:tav>
                                        <p:tav tm="100000">
                                          <p:val>
                                            <p:strVal val="ppt_x"/>
                                          </p:val>
                                        </p:tav>
                                      </p:tavLst>
                                    </p:anim>
                                    <p:anim calcmode="lin" valueType="num">
                                      <p:cBhvr additive="base">
                                        <p:cTn id="466" dur="2000"/>
                                        <p:tgtEl>
                                          <p:spTgt spid="16"/>
                                        </p:tgtEl>
                                        <p:attrNameLst>
                                          <p:attrName>ppt_y</p:attrName>
                                        </p:attrNameLst>
                                      </p:cBhvr>
                                      <p:tavLst>
                                        <p:tav tm="0">
                                          <p:val>
                                            <p:strVal val="ppt_y"/>
                                          </p:val>
                                        </p:tav>
                                        <p:tav tm="100000">
                                          <p:val>
                                            <p:strVal val="0-ppt_h/2"/>
                                          </p:val>
                                        </p:tav>
                                      </p:tavLst>
                                    </p:anim>
                                    <p:set>
                                      <p:cBhvr>
                                        <p:cTn id="467" dur="1" fill="hold">
                                          <p:stCondLst>
                                            <p:cond delay="1999"/>
                                          </p:stCondLst>
                                        </p:cTn>
                                        <p:tgtEl>
                                          <p:spTgt spid="16"/>
                                        </p:tgtEl>
                                        <p:attrNameLst>
                                          <p:attrName>style.visibility</p:attrName>
                                        </p:attrNameLst>
                                      </p:cBhvr>
                                      <p:to>
                                        <p:strVal val="hidden"/>
                                      </p:to>
                                    </p:set>
                                  </p:childTnLst>
                                </p:cTn>
                              </p:par>
                              <p:par>
                                <p:cTn id="468" presetID="2" presetClass="exit" presetSubtype="1" fill="hold" grpId="2" nodeType="withEffect">
                                  <p:stCondLst>
                                    <p:cond delay="0"/>
                                  </p:stCondLst>
                                  <p:childTnLst>
                                    <p:anim calcmode="lin" valueType="num">
                                      <p:cBhvr additive="base">
                                        <p:cTn id="469" dur="2000"/>
                                        <p:tgtEl>
                                          <p:spTgt spid="18"/>
                                        </p:tgtEl>
                                        <p:attrNameLst>
                                          <p:attrName>ppt_x</p:attrName>
                                        </p:attrNameLst>
                                      </p:cBhvr>
                                      <p:tavLst>
                                        <p:tav tm="0">
                                          <p:val>
                                            <p:strVal val="ppt_x"/>
                                          </p:val>
                                        </p:tav>
                                        <p:tav tm="100000">
                                          <p:val>
                                            <p:strVal val="ppt_x"/>
                                          </p:val>
                                        </p:tav>
                                      </p:tavLst>
                                    </p:anim>
                                    <p:anim calcmode="lin" valueType="num">
                                      <p:cBhvr additive="base">
                                        <p:cTn id="470" dur="2000"/>
                                        <p:tgtEl>
                                          <p:spTgt spid="18"/>
                                        </p:tgtEl>
                                        <p:attrNameLst>
                                          <p:attrName>ppt_y</p:attrName>
                                        </p:attrNameLst>
                                      </p:cBhvr>
                                      <p:tavLst>
                                        <p:tav tm="0">
                                          <p:val>
                                            <p:strVal val="ppt_y"/>
                                          </p:val>
                                        </p:tav>
                                        <p:tav tm="100000">
                                          <p:val>
                                            <p:strVal val="0-ppt_h/2"/>
                                          </p:val>
                                        </p:tav>
                                      </p:tavLst>
                                    </p:anim>
                                    <p:set>
                                      <p:cBhvr>
                                        <p:cTn id="471" dur="1" fill="hold">
                                          <p:stCondLst>
                                            <p:cond delay="1999"/>
                                          </p:stCondLst>
                                        </p:cTn>
                                        <p:tgtEl>
                                          <p:spTgt spid="18"/>
                                        </p:tgtEl>
                                        <p:attrNameLst>
                                          <p:attrName>style.visibility</p:attrName>
                                        </p:attrNameLst>
                                      </p:cBhvr>
                                      <p:to>
                                        <p:strVal val="hidden"/>
                                      </p:to>
                                    </p:set>
                                  </p:childTnLst>
                                </p:cTn>
                              </p:par>
                              <p:par>
                                <p:cTn id="472" presetID="2" presetClass="exit" presetSubtype="1" fill="hold" grpId="2" nodeType="withEffect">
                                  <p:stCondLst>
                                    <p:cond delay="0"/>
                                  </p:stCondLst>
                                  <p:childTnLst>
                                    <p:anim calcmode="lin" valueType="num">
                                      <p:cBhvr additive="base">
                                        <p:cTn id="473" dur="2000"/>
                                        <p:tgtEl>
                                          <p:spTgt spid="20"/>
                                        </p:tgtEl>
                                        <p:attrNameLst>
                                          <p:attrName>ppt_x</p:attrName>
                                        </p:attrNameLst>
                                      </p:cBhvr>
                                      <p:tavLst>
                                        <p:tav tm="0">
                                          <p:val>
                                            <p:strVal val="ppt_x"/>
                                          </p:val>
                                        </p:tav>
                                        <p:tav tm="100000">
                                          <p:val>
                                            <p:strVal val="ppt_x"/>
                                          </p:val>
                                        </p:tav>
                                      </p:tavLst>
                                    </p:anim>
                                    <p:anim calcmode="lin" valueType="num">
                                      <p:cBhvr additive="base">
                                        <p:cTn id="474" dur="2000"/>
                                        <p:tgtEl>
                                          <p:spTgt spid="20"/>
                                        </p:tgtEl>
                                        <p:attrNameLst>
                                          <p:attrName>ppt_y</p:attrName>
                                        </p:attrNameLst>
                                      </p:cBhvr>
                                      <p:tavLst>
                                        <p:tav tm="0">
                                          <p:val>
                                            <p:strVal val="ppt_y"/>
                                          </p:val>
                                        </p:tav>
                                        <p:tav tm="100000">
                                          <p:val>
                                            <p:strVal val="0-ppt_h/2"/>
                                          </p:val>
                                        </p:tav>
                                      </p:tavLst>
                                    </p:anim>
                                    <p:set>
                                      <p:cBhvr>
                                        <p:cTn id="475" dur="1" fill="hold">
                                          <p:stCondLst>
                                            <p:cond delay="1999"/>
                                          </p:stCondLst>
                                        </p:cTn>
                                        <p:tgtEl>
                                          <p:spTgt spid="20"/>
                                        </p:tgtEl>
                                        <p:attrNameLst>
                                          <p:attrName>style.visibility</p:attrName>
                                        </p:attrNameLst>
                                      </p:cBhvr>
                                      <p:to>
                                        <p:strVal val="hidden"/>
                                      </p:to>
                                    </p:set>
                                  </p:childTnLst>
                                </p:cTn>
                              </p:par>
                              <p:par>
                                <p:cTn id="476" presetID="2" presetClass="exit" presetSubtype="1" fill="hold" grpId="2" nodeType="withEffect">
                                  <p:stCondLst>
                                    <p:cond delay="0"/>
                                  </p:stCondLst>
                                  <p:childTnLst>
                                    <p:anim calcmode="lin" valueType="num">
                                      <p:cBhvr additive="base">
                                        <p:cTn id="477" dur="2000"/>
                                        <p:tgtEl>
                                          <p:spTgt spid="22"/>
                                        </p:tgtEl>
                                        <p:attrNameLst>
                                          <p:attrName>ppt_x</p:attrName>
                                        </p:attrNameLst>
                                      </p:cBhvr>
                                      <p:tavLst>
                                        <p:tav tm="0">
                                          <p:val>
                                            <p:strVal val="ppt_x"/>
                                          </p:val>
                                        </p:tav>
                                        <p:tav tm="100000">
                                          <p:val>
                                            <p:strVal val="ppt_x"/>
                                          </p:val>
                                        </p:tav>
                                      </p:tavLst>
                                    </p:anim>
                                    <p:anim calcmode="lin" valueType="num">
                                      <p:cBhvr additive="base">
                                        <p:cTn id="478" dur="2000"/>
                                        <p:tgtEl>
                                          <p:spTgt spid="22"/>
                                        </p:tgtEl>
                                        <p:attrNameLst>
                                          <p:attrName>ppt_y</p:attrName>
                                        </p:attrNameLst>
                                      </p:cBhvr>
                                      <p:tavLst>
                                        <p:tav tm="0">
                                          <p:val>
                                            <p:strVal val="ppt_y"/>
                                          </p:val>
                                        </p:tav>
                                        <p:tav tm="100000">
                                          <p:val>
                                            <p:strVal val="0-ppt_h/2"/>
                                          </p:val>
                                        </p:tav>
                                      </p:tavLst>
                                    </p:anim>
                                    <p:set>
                                      <p:cBhvr>
                                        <p:cTn id="479" dur="1" fill="hold">
                                          <p:stCondLst>
                                            <p:cond delay="1999"/>
                                          </p:stCondLst>
                                        </p:cTn>
                                        <p:tgtEl>
                                          <p:spTgt spid="22"/>
                                        </p:tgtEl>
                                        <p:attrNameLst>
                                          <p:attrName>style.visibility</p:attrName>
                                        </p:attrNameLst>
                                      </p:cBhvr>
                                      <p:to>
                                        <p:strVal val="hidden"/>
                                      </p:to>
                                    </p:set>
                                  </p:childTnLst>
                                </p:cTn>
                              </p:par>
                              <p:par>
                                <p:cTn id="480" presetID="2" presetClass="exit" presetSubtype="1" fill="hold" grpId="2" nodeType="withEffect">
                                  <p:stCondLst>
                                    <p:cond delay="0"/>
                                  </p:stCondLst>
                                  <p:childTnLst>
                                    <p:anim calcmode="lin" valueType="num">
                                      <p:cBhvr additive="base">
                                        <p:cTn id="481" dur="2000"/>
                                        <p:tgtEl>
                                          <p:spTgt spid="24"/>
                                        </p:tgtEl>
                                        <p:attrNameLst>
                                          <p:attrName>ppt_x</p:attrName>
                                        </p:attrNameLst>
                                      </p:cBhvr>
                                      <p:tavLst>
                                        <p:tav tm="0">
                                          <p:val>
                                            <p:strVal val="ppt_x"/>
                                          </p:val>
                                        </p:tav>
                                        <p:tav tm="100000">
                                          <p:val>
                                            <p:strVal val="ppt_x"/>
                                          </p:val>
                                        </p:tav>
                                      </p:tavLst>
                                    </p:anim>
                                    <p:anim calcmode="lin" valueType="num">
                                      <p:cBhvr additive="base">
                                        <p:cTn id="482" dur="2000"/>
                                        <p:tgtEl>
                                          <p:spTgt spid="24"/>
                                        </p:tgtEl>
                                        <p:attrNameLst>
                                          <p:attrName>ppt_y</p:attrName>
                                        </p:attrNameLst>
                                      </p:cBhvr>
                                      <p:tavLst>
                                        <p:tav tm="0">
                                          <p:val>
                                            <p:strVal val="ppt_y"/>
                                          </p:val>
                                        </p:tav>
                                        <p:tav tm="100000">
                                          <p:val>
                                            <p:strVal val="0-ppt_h/2"/>
                                          </p:val>
                                        </p:tav>
                                      </p:tavLst>
                                    </p:anim>
                                    <p:set>
                                      <p:cBhvr>
                                        <p:cTn id="483" dur="1" fill="hold">
                                          <p:stCondLst>
                                            <p:cond delay="1999"/>
                                          </p:stCondLst>
                                        </p:cTn>
                                        <p:tgtEl>
                                          <p:spTgt spid="24"/>
                                        </p:tgtEl>
                                        <p:attrNameLst>
                                          <p:attrName>style.visibility</p:attrName>
                                        </p:attrNameLst>
                                      </p:cBhvr>
                                      <p:to>
                                        <p:strVal val="hidden"/>
                                      </p:to>
                                    </p:set>
                                  </p:childTnLst>
                                </p:cTn>
                              </p:par>
                              <p:par>
                                <p:cTn id="484" presetID="2" presetClass="exit" presetSubtype="1" fill="hold" grpId="2" nodeType="withEffect">
                                  <p:stCondLst>
                                    <p:cond delay="0"/>
                                  </p:stCondLst>
                                  <p:childTnLst>
                                    <p:anim calcmode="lin" valueType="num">
                                      <p:cBhvr additive="base">
                                        <p:cTn id="485" dur="2000"/>
                                        <p:tgtEl>
                                          <p:spTgt spid="26"/>
                                        </p:tgtEl>
                                        <p:attrNameLst>
                                          <p:attrName>ppt_x</p:attrName>
                                        </p:attrNameLst>
                                      </p:cBhvr>
                                      <p:tavLst>
                                        <p:tav tm="0">
                                          <p:val>
                                            <p:strVal val="ppt_x"/>
                                          </p:val>
                                        </p:tav>
                                        <p:tav tm="100000">
                                          <p:val>
                                            <p:strVal val="ppt_x"/>
                                          </p:val>
                                        </p:tav>
                                      </p:tavLst>
                                    </p:anim>
                                    <p:anim calcmode="lin" valueType="num">
                                      <p:cBhvr additive="base">
                                        <p:cTn id="486" dur="2000"/>
                                        <p:tgtEl>
                                          <p:spTgt spid="26"/>
                                        </p:tgtEl>
                                        <p:attrNameLst>
                                          <p:attrName>ppt_y</p:attrName>
                                        </p:attrNameLst>
                                      </p:cBhvr>
                                      <p:tavLst>
                                        <p:tav tm="0">
                                          <p:val>
                                            <p:strVal val="ppt_y"/>
                                          </p:val>
                                        </p:tav>
                                        <p:tav tm="100000">
                                          <p:val>
                                            <p:strVal val="0-ppt_h/2"/>
                                          </p:val>
                                        </p:tav>
                                      </p:tavLst>
                                    </p:anim>
                                    <p:set>
                                      <p:cBhvr>
                                        <p:cTn id="487" dur="1" fill="hold">
                                          <p:stCondLst>
                                            <p:cond delay="1999"/>
                                          </p:stCondLst>
                                        </p:cTn>
                                        <p:tgtEl>
                                          <p:spTgt spid="26"/>
                                        </p:tgtEl>
                                        <p:attrNameLst>
                                          <p:attrName>style.visibility</p:attrName>
                                        </p:attrNameLst>
                                      </p:cBhvr>
                                      <p:to>
                                        <p:strVal val="hidden"/>
                                      </p:to>
                                    </p:set>
                                  </p:childTnLst>
                                </p:cTn>
                              </p:par>
                              <p:par>
                                <p:cTn id="488" presetID="2" presetClass="exit" presetSubtype="1" fill="hold" grpId="2" nodeType="withEffect">
                                  <p:stCondLst>
                                    <p:cond delay="0"/>
                                  </p:stCondLst>
                                  <p:childTnLst>
                                    <p:anim calcmode="lin" valueType="num">
                                      <p:cBhvr additive="base">
                                        <p:cTn id="489" dur="2000"/>
                                        <p:tgtEl>
                                          <p:spTgt spid="28"/>
                                        </p:tgtEl>
                                        <p:attrNameLst>
                                          <p:attrName>ppt_x</p:attrName>
                                        </p:attrNameLst>
                                      </p:cBhvr>
                                      <p:tavLst>
                                        <p:tav tm="0">
                                          <p:val>
                                            <p:strVal val="ppt_x"/>
                                          </p:val>
                                        </p:tav>
                                        <p:tav tm="100000">
                                          <p:val>
                                            <p:strVal val="ppt_x"/>
                                          </p:val>
                                        </p:tav>
                                      </p:tavLst>
                                    </p:anim>
                                    <p:anim calcmode="lin" valueType="num">
                                      <p:cBhvr additive="base">
                                        <p:cTn id="490" dur="2000"/>
                                        <p:tgtEl>
                                          <p:spTgt spid="28"/>
                                        </p:tgtEl>
                                        <p:attrNameLst>
                                          <p:attrName>ppt_y</p:attrName>
                                        </p:attrNameLst>
                                      </p:cBhvr>
                                      <p:tavLst>
                                        <p:tav tm="0">
                                          <p:val>
                                            <p:strVal val="ppt_y"/>
                                          </p:val>
                                        </p:tav>
                                        <p:tav tm="100000">
                                          <p:val>
                                            <p:strVal val="0-ppt_h/2"/>
                                          </p:val>
                                        </p:tav>
                                      </p:tavLst>
                                    </p:anim>
                                    <p:set>
                                      <p:cBhvr>
                                        <p:cTn id="491" dur="1" fill="hold">
                                          <p:stCondLst>
                                            <p:cond delay="1999"/>
                                          </p:stCondLst>
                                        </p:cTn>
                                        <p:tgtEl>
                                          <p:spTgt spid="28"/>
                                        </p:tgtEl>
                                        <p:attrNameLst>
                                          <p:attrName>style.visibility</p:attrName>
                                        </p:attrNameLst>
                                      </p:cBhvr>
                                      <p:to>
                                        <p:strVal val="hidden"/>
                                      </p:to>
                                    </p:set>
                                  </p:childTnLst>
                                </p:cTn>
                              </p:par>
                              <p:par>
                                <p:cTn id="492" presetID="2" presetClass="exit" presetSubtype="1" fill="hold" grpId="2" nodeType="withEffect">
                                  <p:stCondLst>
                                    <p:cond delay="0"/>
                                  </p:stCondLst>
                                  <p:childTnLst>
                                    <p:anim calcmode="lin" valueType="num">
                                      <p:cBhvr additive="base">
                                        <p:cTn id="493" dur="2000"/>
                                        <p:tgtEl>
                                          <p:spTgt spid="30"/>
                                        </p:tgtEl>
                                        <p:attrNameLst>
                                          <p:attrName>ppt_x</p:attrName>
                                        </p:attrNameLst>
                                      </p:cBhvr>
                                      <p:tavLst>
                                        <p:tav tm="0">
                                          <p:val>
                                            <p:strVal val="ppt_x"/>
                                          </p:val>
                                        </p:tav>
                                        <p:tav tm="100000">
                                          <p:val>
                                            <p:strVal val="ppt_x"/>
                                          </p:val>
                                        </p:tav>
                                      </p:tavLst>
                                    </p:anim>
                                    <p:anim calcmode="lin" valueType="num">
                                      <p:cBhvr additive="base">
                                        <p:cTn id="494" dur="2000"/>
                                        <p:tgtEl>
                                          <p:spTgt spid="30"/>
                                        </p:tgtEl>
                                        <p:attrNameLst>
                                          <p:attrName>ppt_y</p:attrName>
                                        </p:attrNameLst>
                                      </p:cBhvr>
                                      <p:tavLst>
                                        <p:tav tm="0">
                                          <p:val>
                                            <p:strVal val="ppt_y"/>
                                          </p:val>
                                        </p:tav>
                                        <p:tav tm="100000">
                                          <p:val>
                                            <p:strVal val="0-ppt_h/2"/>
                                          </p:val>
                                        </p:tav>
                                      </p:tavLst>
                                    </p:anim>
                                    <p:set>
                                      <p:cBhvr>
                                        <p:cTn id="495" dur="1" fill="hold">
                                          <p:stCondLst>
                                            <p:cond delay="1999"/>
                                          </p:stCondLst>
                                        </p:cTn>
                                        <p:tgtEl>
                                          <p:spTgt spid="30"/>
                                        </p:tgtEl>
                                        <p:attrNameLst>
                                          <p:attrName>style.visibility</p:attrName>
                                        </p:attrNameLst>
                                      </p:cBhvr>
                                      <p:to>
                                        <p:strVal val="hidden"/>
                                      </p:to>
                                    </p:set>
                                  </p:childTnLst>
                                </p:cTn>
                              </p:par>
                              <p:par>
                                <p:cTn id="496" presetID="2" presetClass="exit" presetSubtype="1" fill="hold" grpId="2" nodeType="withEffect">
                                  <p:stCondLst>
                                    <p:cond delay="0"/>
                                  </p:stCondLst>
                                  <p:childTnLst>
                                    <p:anim calcmode="lin" valueType="num">
                                      <p:cBhvr additive="base">
                                        <p:cTn id="497" dur="2000"/>
                                        <p:tgtEl>
                                          <p:spTgt spid="32"/>
                                        </p:tgtEl>
                                        <p:attrNameLst>
                                          <p:attrName>ppt_x</p:attrName>
                                        </p:attrNameLst>
                                      </p:cBhvr>
                                      <p:tavLst>
                                        <p:tav tm="0">
                                          <p:val>
                                            <p:strVal val="ppt_x"/>
                                          </p:val>
                                        </p:tav>
                                        <p:tav tm="100000">
                                          <p:val>
                                            <p:strVal val="ppt_x"/>
                                          </p:val>
                                        </p:tav>
                                      </p:tavLst>
                                    </p:anim>
                                    <p:anim calcmode="lin" valueType="num">
                                      <p:cBhvr additive="base">
                                        <p:cTn id="498" dur="2000"/>
                                        <p:tgtEl>
                                          <p:spTgt spid="32"/>
                                        </p:tgtEl>
                                        <p:attrNameLst>
                                          <p:attrName>ppt_y</p:attrName>
                                        </p:attrNameLst>
                                      </p:cBhvr>
                                      <p:tavLst>
                                        <p:tav tm="0">
                                          <p:val>
                                            <p:strVal val="ppt_y"/>
                                          </p:val>
                                        </p:tav>
                                        <p:tav tm="100000">
                                          <p:val>
                                            <p:strVal val="0-ppt_h/2"/>
                                          </p:val>
                                        </p:tav>
                                      </p:tavLst>
                                    </p:anim>
                                    <p:set>
                                      <p:cBhvr>
                                        <p:cTn id="499" dur="1" fill="hold">
                                          <p:stCondLst>
                                            <p:cond delay="1999"/>
                                          </p:stCondLst>
                                        </p:cTn>
                                        <p:tgtEl>
                                          <p:spTgt spid="32"/>
                                        </p:tgtEl>
                                        <p:attrNameLst>
                                          <p:attrName>style.visibility</p:attrName>
                                        </p:attrNameLst>
                                      </p:cBhvr>
                                      <p:to>
                                        <p:strVal val="hidden"/>
                                      </p:to>
                                    </p:set>
                                  </p:childTnLst>
                                </p:cTn>
                              </p:par>
                              <p:par>
                                <p:cTn id="500" presetID="2" presetClass="exit" presetSubtype="1" fill="hold" grpId="2" nodeType="withEffect">
                                  <p:stCondLst>
                                    <p:cond delay="0"/>
                                  </p:stCondLst>
                                  <p:childTnLst>
                                    <p:anim calcmode="lin" valueType="num">
                                      <p:cBhvr additive="base">
                                        <p:cTn id="501" dur="2000"/>
                                        <p:tgtEl>
                                          <p:spTgt spid="34"/>
                                        </p:tgtEl>
                                        <p:attrNameLst>
                                          <p:attrName>ppt_x</p:attrName>
                                        </p:attrNameLst>
                                      </p:cBhvr>
                                      <p:tavLst>
                                        <p:tav tm="0">
                                          <p:val>
                                            <p:strVal val="ppt_x"/>
                                          </p:val>
                                        </p:tav>
                                        <p:tav tm="100000">
                                          <p:val>
                                            <p:strVal val="ppt_x"/>
                                          </p:val>
                                        </p:tav>
                                      </p:tavLst>
                                    </p:anim>
                                    <p:anim calcmode="lin" valueType="num">
                                      <p:cBhvr additive="base">
                                        <p:cTn id="502" dur="2000"/>
                                        <p:tgtEl>
                                          <p:spTgt spid="34"/>
                                        </p:tgtEl>
                                        <p:attrNameLst>
                                          <p:attrName>ppt_y</p:attrName>
                                        </p:attrNameLst>
                                      </p:cBhvr>
                                      <p:tavLst>
                                        <p:tav tm="0">
                                          <p:val>
                                            <p:strVal val="ppt_y"/>
                                          </p:val>
                                        </p:tav>
                                        <p:tav tm="100000">
                                          <p:val>
                                            <p:strVal val="0-ppt_h/2"/>
                                          </p:val>
                                        </p:tav>
                                      </p:tavLst>
                                    </p:anim>
                                    <p:set>
                                      <p:cBhvr>
                                        <p:cTn id="503" dur="1" fill="hold">
                                          <p:stCondLst>
                                            <p:cond delay="1999"/>
                                          </p:stCondLst>
                                        </p:cTn>
                                        <p:tgtEl>
                                          <p:spTgt spid="34"/>
                                        </p:tgtEl>
                                        <p:attrNameLst>
                                          <p:attrName>style.visibility</p:attrName>
                                        </p:attrNameLst>
                                      </p:cBhvr>
                                      <p:to>
                                        <p:strVal val="hidden"/>
                                      </p:to>
                                    </p:set>
                                  </p:childTnLst>
                                </p:cTn>
                              </p:par>
                              <p:par>
                                <p:cTn id="504" presetID="2" presetClass="exit" presetSubtype="1" fill="hold" grpId="2" nodeType="withEffect">
                                  <p:stCondLst>
                                    <p:cond delay="0"/>
                                  </p:stCondLst>
                                  <p:childTnLst>
                                    <p:anim calcmode="lin" valueType="num">
                                      <p:cBhvr additive="base">
                                        <p:cTn id="505" dur="2000"/>
                                        <p:tgtEl>
                                          <p:spTgt spid="36"/>
                                        </p:tgtEl>
                                        <p:attrNameLst>
                                          <p:attrName>ppt_x</p:attrName>
                                        </p:attrNameLst>
                                      </p:cBhvr>
                                      <p:tavLst>
                                        <p:tav tm="0">
                                          <p:val>
                                            <p:strVal val="ppt_x"/>
                                          </p:val>
                                        </p:tav>
                                        <p:tav tm="100000">
                                          <p:val>
                                            <p:strVal val="ppt_x"/>
                                          </p:val>
                                        </p:tav>
                                      </p:tavLst>
                                    </p:anim>
                                    <p:anim calcmode="lin" valueType="num">
                                      <p:cBhvr additive="base">
                                        <p:cTn id="506" dur="2000"/>
                                        <p:tgtEl>
                                          <p:spTgt spid="36"/>
                                        </p:tgtEl>
                                        <p:attrNameLst>
                                          <p:attrName>ppt_y</p:attrName>
                                        </p:attrNameLst>
                                      </p:cBhvr>
                                      <p:tavLst>
                                        <p:tav tm="0">
                                          <p:val>
                                            <p:strVal val="ppt_y"/>
                                          </p:val>
                                        </p:tav>
                                        <p:tav tm="100000">
                                          <p:val>
                                            <p:strVal val="0-ppt_h/2"/>
                                          </p:val>
                                        </p:tav>
                                      </p:tavLst>
                                    </p:anim>
                                    <p:set>
                                      <p:cBhvr>
                                        <p:cTn id="507" dur="1" fill="hold">
                                          <p:stCondLst>
                                            <p:cond delay="1999"/>
                                          </p:stCondLst>
                                        </p:cTn>
                                        <p:tgtEl>
                                          <p:spTgt spid="36"/>
                                        </p:tgtEl>
                                        <p:attrNameLst>
                                          <p:attrName>style.visibility</p:attrName>
                                        </p:attrNameLst>
                                      </p:cBhvr>
                                      <p:to>
                                        <p:strVal val="hidden"/>
                                      </p:to>
                                    </p:set>
                                  </p:childTnLst>
                                </p:cTn>
                              </p:par>
                              <p:par>
                                <p:cTn id="508" presetID="2" presetClass="exit" presetSubtype="1" fill="hold" grpId="2" nodeType="withEffect">
                                  <p:stCondLst>
                                    <p:cond delay="0"/>
                                  </p:stCondLst>
                                  <p:childTnLst>
                                    <p:anim calcmode="lin" valueType="num">
                                      <p:cBhvr additive="base">
                                        <p:cTn id="509" dur="2000"/>
                                        <p:tgtEl>
                                          <p:spTgt spid="38"/>
                                        </p:tgtEl>
                                        <p:attrNameLst>
                                          <p:attrName>ppt_x</p:attrName>
                                        </p:attrNameLst>
                                      </p:cBhvr>
                                      <p:tavLst>
                                        <p:tav tm="0">
                                          <p:val>
                                            <p:strVal val="ppt_x"/>
                                          </p:val>
                                        </p:tav>
                                        <p:tav tm="100000">
                                          <p:val>
                                            <p:strVal val="ppt_x"/>
                                          </p:val>
                                        </p:tav>
                                      </p:tavLst>
                                    </p:anim>
                                    <p:anim calcmode="lin" valueType="num">
                                      <p:cBhvr additive="base">
                                        <p:cTn id="510" dur="2000"/>
                                        <p:tgtEl>
                                          <p:spTgt spid="38"/>
                                        </p:tgtEl>
                                        <p:attrNameLst>
                                          <p:attrName>ppt_y</p:attrName>
                                        </p:attrNameLst>
                                      </p:cBhvr>
                                      <p:tavLst>
                                        <p:tav tm="0">
                                          <p:val>
                                            <p:strVal val="ppt_y"/>
                                          </p:val>
                                        </p:tav>
                                        <p:tav tm="100000">
                                          <p:val>
                                            <p:strVal val="0-ppt_h/2"/>
                                          </p:val>
                                        </p:tav>
                                      </p:tavLst>
                                    </p:anim>
                                    <p:set>
                                      <p:cBhvr>
                                        <p:cTn id="511" dur="1" fill="hold">
                                          <p:stCondLst>
                                            <p:cond delay="1999"/>
                                          </p:stCondLst>
                                        </p:cTn>
                                        <p:tgtEl>
                                          <p:spTgt spid="38"/>
                                        </p:tgtEl>
                                        <p:attrNameLst>
                                          <p:attrName>style.visibility</p:attrName>
                                        </p:attrNameLst>
                                      </p:cBhvr>
                                      <p:to>
                                        <p:strVal val="hidden"/>
                                      </p:to>
                                    </p:set>
                                  </p:childTnLst>
                                </p:cTn>
                              </p:par>
                              <p:par>
                                <p:cTn id="512" presetID="2" presetClass="exit" presetSubtype="4" fill="hold" grpId="2" nodeType="withEffect">
                                  <p:stCondLst>
                                    <p:cond delay="0"/>
                                  </p:stCondLst>
                                  <p:childTnLst>
                                    <p:anim calcmode="lin" valueType="num">
                                      <p:cBhvr additive="base">
                                        <p:cTn id="513" dur="2000"/>
                                        <p:tgtEl>
                                          <p:spTgt spid="3"/>
                                        </p:tgtEl>
                                        <p:attrNameLst>
                                          <p:attrName>ppt_x</p:attrName>
                                        </p:attrNameLst>
                                      </p:cBhvr>
                                      <p:tavLst>
                                        <p:tav tm="0">
                                          <p:val>
                                            <p:strVal val="ppt_x"/>
                                          </p:val>
                                        </p:tav>
                                        <p:tav tm="100000">
                                          <p:val>
                                            <p:strVal val="ppt_x"/>
                                          </p:val>
                                        </p:tav>
                                      </p:tavLst>
                                    </p:anim>
                                    <p:anim calcmode="lin" valueType="num">
                                      <p:cBhvr additive="base">
                                        <p:cTn id="514" dur="2000"/>
                                        <p:tgtEl>
                                          <p:spTgt spid="3"/>
                                        </p:tgtEl>
                                        <p:attrNameLst>
                                          <p:attrName>ppt_y</p:attrName>
                                        </p:attrNameLst>
                                      </p:cBhvr>
                                      <p:tavLst>
                                        <p:tav tm="0">
                                          <p:val>
                                            <p:strVal val="ppt_y"/>
                                          </p:val>
                                        </p:tav>
                                        <p:tav tm="100000">
                                          <p:val>
                                            <p:strVal val="1+ppt_h/2"/>
                                          </p:val>
                                        </p:tav>
                                      </p:tavLst>
                                    </p:anim>
                                    <p:set>
                                      <p:cBhvr>
                                        <p:cTn id="515" dur="1" fill="hold">
                                          <p:stCondLst>
                                            <p:cond delay="1999"/>
                                          </p:stCondLst>
                                        </p:cTn>
                                        <p:tgtEl>
                                          <p:spTgt spid="3"/>
                                        </p:tgtEl>
                                        <p:attrNameLst>
                                          <p:attrName>style.visibility</p:attrName>
                                        </p:attrNameLst>
                                      </p:cBhvr>
                                      <p:to>
                                        <p:strVal val="hidden"/>
                                      </p:to>
                                    </p:set>
                                  </p:childTnLst>
                                </p:cTn>
                              </p:par>
                              <p:par>
                                <p:cTn id="516" presetID="2" presetClass="exit" presetSubtype="4" fill="hold" grpId="2" nodeType="withEffect">
                                  <p:stCondLst>
                                    <p:cond delay="0"/>
                                  </p:stCondLst>
                                  <p:childTnLst>
                                    <p:anim calcmode="lin" valueType="num">
                                      <p:cBhvr additive="base">
                                        <p:cTn id="517" dur="2000"/>
                                        <p:tgtEl>
                                          <p:spTgt spid="5"/>
                                        </p:tgtEl>
                                        <p:attrNameLst>
                                          <p:attrName>ppt_x</p:attrName>
                                        </p:attrNameLst>
                                      </p:cBhvr>
                                      <p:tavLst>
                                        <p:tav tm="0">
                                          <p:val>
                                            <p:strVal val="ppt_x"/>
                                          </p:val>
                                        </p:tav>
                                        <p:tav tm="100000">
                                          <p:val>
                                            <p:strVal val="ppt_x"/>
                                          </p:val>
                                        </p:tav>
                                      </p:tavLst>
                                    </p:anim>
                                    <p:anim calcmode="lin" valueType="num">
                                      <p:cBhvr additive="base">
                                        <p:cTn id="518" dur="2000"/>
                                        <p:tgtEl>
                                          <p:spTgt spid="5"/>
                                        </p:tgtEl>
                                        <p:attrNameLst>
                                          <p:attrName>ppt_y</p:attrName>
                                        </p:attrNameLst>
                                      </p:cBhvr>
                                      <p:tavLst>
                                        <p:tav tm="0">
                                          <p:val>
                                            <p:strVal val="ppt_y"/>
                                          </p:val>
                                        </p:tav>
                                        <p:tav tm="100000">
                                          <p:val>
                                            <p:strVal val="1+ppt_h/2"/>
                                          </p:val>
                                        </p:tav>
                                      </p:tavLst>
                                    </p:anim>
                                    <p:set>
                                      <p:cBhvr>
                                        <p:cTn id="519" dur="1" fill="hold">
                                          <p:stCondLst>
                                            <p:cond delay="1999"/>
                                          </p:stCondLst>
                                        </p:cTn>
                                        <p:tgtEl>
                                          <p:spTgt spid="5"/>
                                        </p:tgtEl>
                                        <p:attrNameLst>
                                          <p:attrName>style.visibility</p:attrName>
                                        </p:attrNameLst>
                                      </p:cBhvr>
                                      <p:to>
                                        <p:strVal val="hidden"/>
                                      </p:to>
                                    </p:set>
                                  </p:childTnLst>
                                </p:cTn>
                              </p:par>
                              <p:par>
                                <p:cTn id="520" presetID="2" presetClass="exit" presetSubtype="4" fill="hold" grpId="2" nodeType="withEffect">
                                  <p:stCondLst>
                                    <p:cond delay="0"/>
                                  </p:stCondLst>
                                  <p:childTnLst>
                                    <p:anim calcmode="lin" valueType="num">
                                      <p:cBhvr additive="base">
                                        <p:cTn id="521" dur="2000"/>
                                        <p:tgtEl>
                                          <p:spTgt spid="7"/>
                                        </p:tgtEl>
                                        <p:attrNameLst>
                                          <p:attrName>ppt_x</p:attrName>
                                        </p:attrNameLst>
                                      </p:cBhvr>
                                      <p:tavLst>
                                        <p:tav tm="0">
                                          <p:val>
                                            <p:strVal val="ppt_x"/>
                                          </p:val>
                                        </p:tav>
                                        <p:tav tm="100000">
                                          <p:val>
                                            <p:strVal val="ppt_x"/>
                                          </p:val>
                                        </p:tav>
                                      </p:tavLst>
                                    </p:anim>
                                    <p:anim calcmode="lin" valueType="num">
                                      <p:cBhvr additive="base">
                                        <p:cTn id="522" dur="2000"/>
                                        <p:tgtEl>
                                          <p:spTgt spid="7"/>
                                        </p:tgtEl>
                                        <p:attrNameLst>
                                          <p:attrName>ppt_y</p:attrName>
                                        </p:attrNameLst>
                                      </p:cBhvr>
                                      <p:tavLst>
                                        <p:tav tm="0">
                                          <p:val>
                                            <p:strVal val="ppt_y"/>
                                          </p:val>
                                        </p:tav>
                                        <p:tav tm="100000">
                                          <p:val>
                                            <p:strVal val="1+ppt_h/2"/>
                                          </p:val>
                                        </p:tav>
                                      </p:tavLst>
                                    </p:anim>
                                    <p:set>
                                      <p:cBhvr>
                                        <p:cTn id="523" dur="1" fill="hold">
                                          <p:stCondLst>
                                            <p:cond delay="1999"/>
                                          </p:stCondLst>
                                        </p:cTn>
                                        <p:tgtEl>
                                          <p:spTgt spid="7"/>
                                        </p:tgtEl>
                                        <p:attrNameLst>
                                          <p:attrName>style.visibility</p:attrName>
                                        </p:attrNameLst>
                                      </p:cBhvr>
                                      <p:to>
                                        <p:strVal val="hidden"/>
                                      </p:to>
                                    </p:set>
                                  </p:childTnLst>
                                </p:cTn>
                              </p:par>
                              <p:par>
                                <p:cTn id="524" presetID="2" presetClass="exit" presetSubtype="4" fill="hold" grpId="2" nodeType="withEffect">
                                  <p:stCondLst>
                                    <p:cond delay="0"/>
                                  </p:stCondLst>
                                  <p:childTnLst>
                                    <p:anim calcmode="lin" valueType="num">
                                      <p:cBhvr additive="base">
                                        <p:cTn id="525" dur="2000"/>
                                        <p:tgtEl>
                                          <p:spTgt spid="9"/>
                                        </p:tgtEl>
                                        <p:attrNameLst>
                                          <p:attrName>ppt_x</p:attrName>
                                        </p:attrNameLst>
                                      </p:cBhvr>
                                      <p:tavLst>
                                        <p:tav tm="0">
                                          <p:val>
                                            <p:strVal val="ppt_x"/>
                                          </p:val>
                                        </p:tav>
                                        <p:tav tm="100000">
                                          <p:val>
                                            <p:strVal val="ppt_x"/>
                                          </p:val>
                                        </p:tav>
                                      </p:tavLst>
                                    </p:anim>
                                    <p:anim calcmode="lin" valueType="num">
                                      <p:cBhvr additive="base">
                                        <p:cTn id="526" dur="2000"/>
                                        <p:tgtEl>
                                          <p:spTgt spid="9"/>
                                        </p:tgtEl>
                                        <p:attrNameLst>
                                          <p:attrName>ppt_y</p:attrName>
                                        </p:attrNameLst>
                                      </p:cBhvr>
                                      <p:tavLst>
                                        <p:tav tm="0">
                                          <p:val>
                                            <p:strVal val="ppt_y"/>
                                          </p:val>
                                        </p:tav>
                                        <p:tav tm="100000">
                                          <p:val>
                                            <p:strVal val="1+ppt_h/2"/>
                                          </p:val>
                                        </p:tav>
                                      </p:tavLst>
                                    </p:anim>
                                    <p:set>
                                      <p:cBhvr>
                                        <p:cTn id="527" dur="1" fill="hold">
                                          <p:stCondLst>
                                            <p:cond delay="1999"/>
                                          </p:stCondLst>
                                        </p:cTn>
                                        <p:tgtEl>
                                          <p:spTgt spid="9"/>
                                        </p:tgtEl>
                                        <p:attrNameLst>
                                          <p:attrName>style.visibility</p:attrName>
                                        </p:attrNameLst>
                                      </p:cBhvr>
                                      <p:to>
                                        <p:strVal val="hidden"/>
                                      </p:to>
                                    </p:set>
                                  </p:childTnLst>
                                </p:cTn>
                              </p:par>
                              <p:par>
                                <p:cTn id="528" presetID="2" presetClass="exit" presetSubtype="4" fill="hold" grpId="2" nodeType="withEffect">
                                  <p:stCondLst>
                                    <p:cond delay="0"/>
                                  </p:stCondLst>
                                  <p:childTnLst>
                                    <p:anim calcmode="lin" valueType="num">
                                      <p:cBhvr additive="base">
                                        <p:cTn id="529" dur="2000"/>
                                        <p:tgtEl>
                                          <p:spTgt spid="11"/>
                                        </p:tgtEl>
                                        <p:attrNameLst>
                                          <p:attrName>ppt_x</p:attrName>
                                        </p:attrNameLst>
                                      </p:cBhvr>
                                      <p:tavLst>
                                        <p:tav tm="0">
                                          <p:val>
                                            <p:strVal val="ppt_x"/>
                                          </p:val>
                                        </p:tav>
                                        <p:tav tm="100000">
                                          <p:val>
                                            <p:strVal val="ppt_x"/>
                                          </p:val>
                                        </p:tav>
                                      </p:tavLst>
                                    </p:anim>
                                    <p:anim calcmode="lin" valueType="num">
                                      <p:cBhvr additive="base">
                                        <p:cTn id="530" dur="2000"/>
                                        <p:tgtEl>
                                          <p:spTgt spid="11"/>
                                        </p:tgtEl>
                                        <p:attrNameLst>
                                          <p:attrName>ppt_y</p:attrName>
                                        </p:attrNameLst>
                                      </p:cBhvr>
                                      <p:tavLst>
                                        <p:tav tm="0">
                                          <p:val>
                                            <p:strVal val="ppt_y"/>
                                          </p:val>
                                        </p:tav>
                                        <p:tav tm="100000">
                                          <p:val>
                                            <p:strVal val="1+ppt_h/2"/>
                                          </p:val>
                                        </p:tav>
                                      </p:tavLst>
                                    </p:anim>
                                    <p:set>
                                      <p:cBhvr>
                                        <p:cTn id="531" dur="1" fill="hold">
                                          <p:stCondLst>
                                            <p:cond delay="1999"/>
                                          </p:stCondLst>
                                        </p:cTn>
                                        <p:tgtEl>
                                          <p:spTgt spid="11"/>
                                        </p:tgtEl>
                                        <p:attrNameLst>
                                          <p:attrName>style.visibility</p:attrName>
                                        </p:attrNameLst>
                                      </p:cBhvr>
                                      <p:to>
                                        <p:strVal val="hidden"/>
                                      </p:to>
                                    </p:set>
                                  </p:childTnLst>
                                </p:cTn>
                              </p:par>
                              <p:par>
                                <p:cTn id="532" presetID="2" presetClass="exit" presetSubtype="4" fill="hold" grpId="2" nodeType="withEffect">
                                  <p:stCondLst>
                                    <p:cond delay="0"/>
                                  </p:stCondLst>
                                  <p:childTnLst>
                                    <p:anim calcmode="lin" valueType="num">
                                      <p:cBhvr additive="base">
                                        <p:cTn id="533" dur="2000"/>
                                        <p:tgtEl>
                                          <p:spTgt spid="13"/>
                                        </p:tgtEl>
                                        <p:attrNameLst>
                                          <p:attrName>ppt_x</p:attrName>
                                        </p:attrNameLst>
                                      </p:cBhvr>
                                      <p:tavLst>
                                        <p:tav tm="0">
                                          <p:val>
                                            <p:strVal val="ppt_x"/>
                                          </p:val>
                                        </p:tav>
                                        <p:tav tm="100000">
                                          <p:val>
                                            <p:strVal val="ppt_x"/>
                                          </p:val>
                                        </p:tav>
                                      </p:tavLst>
                                    </p:anim>
                                    <p:anim calcmode="lin" valueType="num">
                                      <p:cBhvr additive="base">
                                        <p:cTn id="534" dur="2000"/>
                                        <p:tgtEl>
                                          <p:spTgt spid="13"/>
                                        </p:tgtEl>
                                        <p:attrNameLst>
                                          <p:attrName>ppt_y</p:attrName>
                                        </p:attrNameLst>
                                      </p:cBhvr>
                                      <p:tavLst>
                                        <p:tav tm="0">
                                          <p:val>
                                            <p:strVal val="ppt_y"/>
                                          </p:val>
                                        </p:tav>
                                        <p:tav tm="100000">
                                          <p:val>
                                            <p:strVal val="1+ppt_h/2"/>
                                          </p:val>
                                        </p:tav>
                                      </p:tavLst>
                                    </p:anim>
                                    <p:set>
                                      <p:cBhvr>
                                        <p:cTn id="535" dur="1" fill="hold">
                                          <p:stCondLst>
                                            <p:cond delay="1999"/>
                                          </p:stCondLst>
                                        </p:cTn>
                                        <p:tgtEl>
                                          <p:spTgt spid="13"/>
                                        </p:tgtEl>
                                        <p:attrNameLst>
                                          <p:attrName>style.visibility</p:attrName>
                                        </p:attrNameLst>
                                      </p:cBhvr>
                                      <p:to>
                                        <p:strVal val="hidden"/>
                                      </p:to>
                                    </p:set>
                                  </p:childTnLst>
                                </p:cTn>
                              </p:par>
                              <p:par>
                                <p:cTn id="536" presetID="2" presetClass="exit" presetSubtype="4" fill="hold" grpId="2" nodeType="withEffect">
                                  <p:stCondLst>
                                    <p:cond delay="0"/>
                                  </p:stCondLst>
                                  <p:childTnLst>
                                    <p:anim calcmode="lin" valueType="num">
                                      <p:cBhvr additive="base">
                                        <p:cTn id="537" dur="2000"/>
                                        <p:tgtEl>
                                          <p:spTgt spid="15"/>
                                        </p:tgtEl>
                                        <p:attrNameLst>
                                          <p:attrName>ppt_x</p:attrName>
                                        </p:attrNameLst>
                                      </p:cBhvr>
                                      <p:tavLst>
                                        <p:tav tm="0">
                                          <p:val>
                                            <p:strVal val="ppt_x"/>
                                          </p:val>
                                        </p:tav>
                                        <p:tav tm="100000">
                                          <p:val>
                                            <p:strVal val="ppt_x"/>
                                          </p:val>
                                        </p:tav>
                                      </p:tavLst>
                                    </p:anim>
                                    <p:anim calcmode="lin" valueType="num">
                                      <p:cBhvr additive="base">
                                        <p:cTn id="538" dur="2000"/>
                                        <p:tgtEl>
                                          <p:spTgt spid="15"/>
                                        </p:tgtEl>
                                        <p:attrNameLst>
                                          <p:attrName>ppt_y</p:attrName>
                                        </p:attrNameLst>
                                      </p:cBhvr>
                                      <p:tavLst>
                                        <p:tav tm="0">
                                          <p:val>
                                            <p:strVal val="ppt_y"/>
                                          </p:val>
                                        </p:tav>
                                        <p:tav tm="100000">
                                          <p:val>
                                            <p:strVal val="1+ppt_h/2"/>
                                          </p:val>
                                        </p:tav>
                                      </p:tavLst>
                                    </p:anim>
                                    <p:set>
                                      <p:cBhvr>
                                        <p:cTn id="539" dur="1" fill="hold">
                                          <p:stCondLst>
                                            <p:cond delay="1999"/>
                                          </p:stCondLst>
                                        </p:cTn>
                                        <p:tgtEl>
                                          <p:spTgt spid="15"/>
                                        </p:tgtEl>
                                        <p:attrNameLst>
                                          <p:attrName>style.visibility</p:attrName>
                                        </p:attrNameLst>
                                      </p:cBhvr>
                                      <p:to>
                                        <p:strVal val="hidden"/>
                                      </p:to>
                                    </p:set>
                                  </p:childTnLst>
                                </p:cTn>
                              </p:par>
                              <p:par>
                                <p:cTn id="540" presetID="2" presetClass="exit" presetSubtype="4" fill="hold" grpId="2" nodeType="withEffect">
                                  <p:stCondLst>
                                    <p:cond delay="0"/>
                                  </p:stCondLst>
                                  <p:childTnLst>
                                    <p:anim calcmode="lin" valueType="num">
                                      <p:cBhvr additive="base">
                                        <p:cTn id="541" dur="2000"/>
                                        <p:tgtEl>
                                          <p:spTgt spid="17"/>
                                        </p:tgtEl>
                                        <p:attrNameLst>
                                          <p:attrName>ppt_x</p:attrName>
                                        </p:attrNameLst>
                                      </p:cBhvr>
                                      <p:tavLst>
                                        <p:tav tm="0">
                                          <p:val>
                                            <p:strVal val="ppt_x"/>
                                          </p:val>
                                        </p:tav>
                                        <p:tav tm="100000">
                                          <p:val>
                                            <p:strVal val="ppt_x"/>
                                          </p:val>
                                        </p:tav>
                                      </p:tavLst>
                                    </p:anim>
                                    <p:anim calcmode="lin" valueType="num">
                                      <p:cBhvr additive="base">
                                        <p:cTn id="542" dur="2000"/>
                                        <p:tgtEl>
                                          <p:spTgt spid="17"/>
                                        </p:tgtEl>
                                        <p:attrNameLst>
                                          <p:attrName>ppt_y</p:attrName>
                                        </p:attrNameLst>
                                      </p:cBhvr>
                                      <p:tavLst>
                                        <p:tav tm="0">
                                          <p:val>
                                            <p:strVal val="ppt_y"/>
                                          </p:val>
                                        </p:tav>
                                        <p:tav tm="100000">
                                          <p:val>
                                            <p:strVal val="1+ppt_h/2"/>
                                          </p:val>
                                        </p:tav>
                                      </p:tavLst>
                                    </p:anim>
                                    <p:set>
                                      <p:cBhvr>
                                        <p:cTn id="543" dur="1" fill="hold">
                                          <p:stCondLst>
                                            <p:cond delay="1999"/>
                                          </p:stCondLst>
                                        </p:cTn>
                                        <p:tgtEl>
                                          <p:spTgt spid="17"/>
                                        </p:tgtEl>
                                        <p:attrNameLst>
                                          <p:attrName>style.visibility</p:attrName>
                                        </p:attrNameLst>
                                      </p:cBhvr>
                                      <p:to>
                                        <p:strVal val="hidden"/>
                                      </p:to>
                                    </p:set>
                                  </p:childTnLst>
                                </p:cTn>
                              </p:par>
                              <p:par>
                                <p:cTn id="544" presetID="2" presetClass="exit" presetSubtype="4" fill="hold" grpId="2" nodeType="withEffect">
                                  <p:stCondLst>
                                    <p:cond delay="0"/>
                                  </p:stCondLst>
                                  <p:childTnLst>
                                    <p:anim calcmode="lin" valueType="num">
                                      <p:cBhvr additive="base">
                                        <p:cTn id="545" dur="2000"/>
                                        <p:tgtEl>
                                          <p:spTgt spid="19"/>
                                        </p:tgtEl>
                                        <p:attrNameLst>
                                          <p:attrName>ppt_x</p:attrName>
                                        </p:attrNameLst>
                                      </p:cBhvr>
                                      <p:tavLst>
                                        <p:tav tm="0">
                                          <p:val>
                                            <p:strVal val="ppt_x"/>
                                          </p:val>
                                        </p:tav>
                                        <p:tav tm="100000">
                                          <p:val>
                                            <p:strVal val="ppt_x"/>
                                          </p:val>
                                        </p:tav>
                                      </p:tavLst>
                                    </p:anim>
                                    <p:anim calcmode="lin" valueType="num">
                                      <p:cBhvr additive="base">
                                        <p:cTn id="546" dur="2000"/>
                                        <p:tgtEl>
                                          <p:spTgt spid="19"/>
                                        </p:tgtEl>
                                        <p:attrNameLst>
                                          <p:attrName>ppt_y</p:attrName>
                                        </p:attrNameLst>
                                      </p:cBhvr>
                                      <p:tavLst>
                                        <p:tav tm="0">
                                          <p:val>
                                            <p:strVal val="ppt_y"/>
                                          </p:val>
                                        </p:tav>
                                        <p:tav tm="100000">
                                          <p:val>
                                            <p:strVal val="1+ppt_h/2"/>
                                          </p:val>
                                        </p:tav>
                                      </p:tavLst>
                                    </p:anim>
                                    <p:set>
                                      <p:cBhvr>
                                        <p:cTn id="547" dur="1" fill="hold">
                                          <p:stCondLst>
                                            <p:cond delay="1999"/>
                                          </p:stCondLst>
                                        </p:cTn>
                                        <p:tgtEl>
                                          <p:spTgt spid="19"/>
                                        </p:tgtEl>
                                        <p:attrNameLst>
                                          <p:attrName>style.visibility</p:attrName>
                                        </p:attrNameLst>
                                      </p:cBhvr>
                                      <p:to>
                                        <p:strVal val="hidden"/>
                                      </p:to>
                                    </p:set>
                                  </p:childTnLst>
                                </p:cTn>
                              </p:par>
                              <p:par>
                                <p:cTn id="548" presetID="2" presetClass="exit" presetSubtype="4" fill="hold" grpId="2" nodeType="withEffect">
                                  <p:stCondLst>
                                    <p:cond delay="0"/>
                                  </p:stCondLst>
                                  <p:childTnLst>
                                    <p:anim calcmode="lin" valueType="num">
                                      <p:cBhvr additive="base">
                                        <p:cTn id="549" dur="2000"/>
                                        <p:tgtEl>
                                          <p:spTgt spid="21"/>
                                        </p:tgtEl>
                                        <p:attrNameLst>
                                          <p:attrName>ppt_x</p:attrName>
                                        </p:attrNameLst>
                                      </p:cBhvr>
                                      <p:tavLst>
                                        <p:tav tm="0">
                                          <p:val>
                                            <p:strVal val="ppt_x"/>
                                          </p:val>
                                        </p:tav>
                                        <p:tav tm="100000">
                                          <p:val>
                                            <p:strVal val="ppt_x"/>
                                          </p:val>
                                        </p:tav>
                                      </p:tavLst>
                                    </p:anim>
                                    <p:anim calcmode="lin" valueType="num">
                                      <p:cBhvr additive="base">
                                        <p:cTn id="550" dur="2000"/>
                                        <p:tgtEl>
                                          <p:spTgt spid="21"/>
                                        </p:tgtEl>
                                        <p:attrNameLst>
                                          <p:attrName>ppt_y</p:attrName>
                                        </p:attrNameLst>
                                      </p:cBhvr>
                                      <p:tavLst>
                                        <p:tav tm="0">
                                          <p:val>
                                            <p:strVal val="ppt_y"/>
                                          </p:val>
                                        </p:tav>
                                        <p:tav tm="100000">
                                          <p:val>
                                            <p:strVal val="1+ppt_h/2"/>
                                          </p:val>
                                        </p:tav>
                                      </p:tavLst>
                                    </p:anim>
                                    <p:set>
                                      <p:cBhvr>
                                        <p:cTn id="551" dur="1" fill="hold">
                                          <p:stCondLst>
                                            <p:cond delay="1999"/>
                                          </p:stCondLst>
                                        </p:cTn>
                                        <p:tgtEl>
                                          <p:spTgt spid="21"/>
                                        </p:tgtEl>
                                        <p:attrNameLst>
                                          <p:attrName>style.visibility</p:attrName>
                                        </p:attrNameLst>
                                      </p:cBhvr>
                                      <p:to>
                                        <p:strVal val="hidden"/>
                                      </p:to>
                                    </p:set>
                                  </p:childTnLst>
                                </p:cTn>
                              </p:par>
                              <p:par>
                                <p:cTn id="552" presetID="2" presetClass="exit" presetSubtype="4" fill="hold" grpId="2" nodeType="withEffect">
                                  <p:stCondLst>
                                    <p:cond delay="0"/>
                                  </p:stCondLst>
                                  <p:childTnLst>
                                    <p:anim calcmode="lin" valueType="num">
                                      <p:cBhvr additive="base">
                                        <p:cTn id="553" dur="2000"/>
                                        <p:tgtEl>
                                          <p:spTgt spid="23"/>
                                        </p:tgtEl>
                                        <p:attrNameLst>
                                          <p:attrName>ppt_x</p:attrName>
                                        </p:attrNameLst>
                                      </p:cBhvr>
                                      <p:tavLst>
                                        <p:tav tm="0">
                                          <p:val>
                                            <p:strVal val="ppt_x"/>
                                          </p:val>
                                        </p:tav>
                                        <p:tav tm="100000">
                                          <p:val>
                                            <p:strVal val="ppt_x"/>
                                          </p:val>
                                        </p:tav>
                                      </p:tavLst>
                                    </p:anim>
                                    <p:anim calcmode="lin" valueType="num">
                                      <p:cBhvr additive="base">
                                        <p:cTn id="554" dur="2000"/>
                                        <p:tgtEl>
                                          <p:spTgt spid="23"/>
                                        </p:tgtEl>
                                        <p:attrNameLst>
                                          <p:attrName>ppt_y</p:attrName>
                                        </p:attrNameLst>
                                      </p:cBhvr>
                                      <p:tavLst>
                                        <p:tav tm="0">
                                          <p:val>
                                            <p:strVal val="ppt_y"/>
                                          </p:val>
                                        </p:tav>
                                        <p:tav tm="100000">
                                          <p:val>
                                            <p:strVal val="1+ppt_h/2"/>
                                          </p:val>
                                        </p:tav>
                                      </p:tavLst>
                                    </p:anim>
                                    <p:set>
                                      <p:cBhvr>
                                        <p:cTn id="555" dur="1" fill="hold">
                                          <p:stCondLst>
                                            <p:cond delay="1999"/>
                                          </p:stCondLst>
                                        </p:cTn>
                                        <p:tgtEl>
                                          <p:spTgt spid="23"/>
                                        </p:tgtEl>
                                        <p:attrNameLst>
                                          <p:attrName>style.visibility</p:attrName>
                                        </p:attrNameLst>
                                      </p:cBhvr>
                                      <p:to>
                                        <p:strVal val="hidden"/>
                                      </p:to>
                                    </p:set>
                                  </p:childTnLst>
                                </p:cTn>
                              </p:par>
                              <p:par>
                                <p:cTn id="556" presetID="2" presetClass="exit" presetSubtype="4" fill="hold" grpId="2" nodeType="withEffect">
                                  <p:stCondLst>
                                    <p:cond delay="0"/>
                                  </p:stCondLst>
                                  <p:childTnLst>
                                    <p:anim calcmode="lin" valueType="num">
                                      <p:cBhvr additive="base">
                                        <p:cTn id="557" dur="2000"/>
                                        <p:tgtEl>
                                          <p:spTgt spid="25"/>
                                        </p:tgtEl>
                                        <p:attrNameLst>
                                          <p:attrName>ppt_x</p:attrName>
                                        </p:attrNameLst>
                                      </p:cBhvr>
                                      <p:tavLst>
                                        <p:tav tm="0">
                                          <p:val>
                                            <p:strVal val="ppt_x"/>
                                          </p:val>
                                        </p:tav>
                                        <p:tav tm="100000">
                                          <p:val>
                                            <p:strVal val="ppt_x"/>
                                          </p:val>
                                        </p:tav>
                                      </p:tavLst>
                                    </p:anim>
                                    <p:anim calcmode="lin" valueType="num">
                                      <p:cBhvr additive="base">
                                        <p:cTn id="558" dur="2000"/>
                                        <p:tgtEl>
                                          <p:spTgt spid="25"/>
                                        </p:tgtEl>
                                        <p:attrNameLst>
                                          <p:attrName>ppt_y</p:attrName>
                                        </p:attrNameLst>
                                      </p:cBhvr>
                                      <p:tavLst>
                                        <p:tav tm="0">
                                          <p:val>
                                            <p:strVal val="ppt_y"/>
                                          </p:val>
                                        </p:tav>
                                        <p:tav tm="100000">
                                          <p:val>
                                            <p:strVal val="1+ppt_h/2"/>
                                          </p:val>
                                        </p:tav>
                                      </p:tavLst>
                                    </p:anim>
                                    <p:set>
                                      <p:cBhvr>
                                        <p:cTn id="559" dur="1" fill="hold">
                                          <p:stCondLst>
                                            <p:cond delay="1999"/>
                                          </p:stCondLst>
                                        </p:cTn>
                                        <p:tgtEl>
                                          <p:spTgt spid="25"/>
                                        </p:tgtEl>
                                        <p:attrNameLst>
                                          <p:attrName>style.visibility</p:attrName>
                                        </p:attrNameLst>
                                      </p:cBhvr>
                                      <p:to>
                                        <p:strVal val="hidden"/>
                                      </p:to>
                                    </p:set>
                                  </p:childTnLst>
                                </p:cTn>
                              </p:par>
                              <p:par>
                                <p:cTn id="560" presetID="2" presetClass="exit" presetSubtype="4" fill="hold" grpId="2" nodeType="withEffect">
                                  <p:stCondLst>
                                    <p:cond delay="0"/>
                                  </p:stCondLst>
                                  <p:childTnLst>
                                    <p:anim calcmode="lin" valueType="num">
                                      <p:cBhvr additive="base">
                                        <p:cTn id="561" dur="2000"/>
                                        <p:tgtEl>
                                          <p:spTgt spid="27"/>
                                        </p:tgtEl>
                                        <p:attrNameLst>
                                          <p:attrName>ppt_x</p:attrName>
                                        </p:attrNameLst>
                                      </p:cBhvr>
                                      <p:tavLst>
                                        <p:tav tm="0">
                                          <p:val>
                                            <p:strVal val="ppt_x"/>
                                          </p:val>
                                        </p:tav>
                                        <p:tav tm="100000">
                                          <p:val>
                                            <p:strVal val="ppt_x"/>
                                          </p:val>
                                        </p:tav>
                                      </p:tavLst>
                                    </p:anim>
                                    <p:anim calcmode="lin" valueType="num">
                                      <p:cBhvr additive="base">
                                        <p:cTn id="562" dur="2000"/>
                                        <p:tgtEl>
                                          <p:spTgt spid="27"/>
                                        </p:tgtEl>
                                        <p:attrNameLst>
                                          <p:attrName>ppt_y</p:attrName>
                                        </p:attrNameLst>
                                      </p:cBhvr>
                                      <p:tavLst>
                                        <p:tav tm="0">
                                          <p:val>
                                            <p:strVal val="ppt_y"/>
                                          </p:val>
                                        </p:tav>
                                        <p:tav tm="100000">
                                          <p:val>
                                            <p:strVal val="1+ppt_h/2"/>
                                          </p:val>
                                        </p:tav>
                                      </p:tavLst>
                                    </p:anim>
                                    <p:set>
                                      <p:cBhvr>
                                        <p:cTn id="563" dur="1" fill="hold">
                                          <p:stCondLst>
                                            <p:cond delay="1999"/>
                                          </p:stCondLst>
                                        </p:cTn>
                                        <p:tgtEl>
                                          <p:spTgt spid="27"/>
                                        </p:tgtEl>
                                        <p:attrNameLst>
                                          <p:attrName>style.visibility</p:attrName>
                                        </p:attrNameLst>
                                      </p:cBhvr>
                                      <p:to>
                                        <p:strVal val="hidden"/>
                                      </p:to>
                                    </p:set>
                                  </p:childTnLst>
                                </p:cTn>
                              </p:par>
                              <p:par>
                                <p:cTn id="564" presetID="2" presetClass="exit" presetSubtype="4" fill="hold" grpId="2" nodeType="withEffect">
                                  <p:stCondLst>
                                    <p:cond delay="0"/>
                                  </p:stCondLst>
                                  <p:childTnLst>
                                    <p:anim calcmode="lin" valueType="num">
                                      <p:cBhvr additive="base">
                                        <p:cTn id="565" dur="2000"/>
                                        <p:tgtEl>
                                          <p:spTgt spid="29"/>
                                        </p:tgtEl>
                                        <p:attrNameLst>
                                          <p:attrName>ppt_x</p:attrName>
                                        </p:attrNameLst>
                                      </p:cBhvr>
                                      <p:tavLst>
                                        <p:tav tm="0">
                                          <p:val>
                                            <p:strVal val="ppt_x"/>
                                          </p:val>
                                        </p:tav>
                                        <p:tav tm="100000">
                                          <p:val>
                                            <p:strVal val="ppt_x"/>
                                          </p:val>
                                        </p:tav>
                                      </p:tavLst>
                                    </p:anim>
                                    <p:anim calcmode="lin" valueType="num">
                                      <p:cBhvr additive="base">
                                        <p:cTn id="566" dur="2000"/>
                                        <p:tgtEl>
                                          <p:spTgt spid="29"/>
                                        </p:tgtEl>
                                        <p:attrNameLst>
                                          <p:attrName>ppt_y</p:attrName>
                                        </p:attrNameLst>
                                      </p:cBhvr>
                                      <p:tavLst>
                                        <p:tav tm="0">
                                          <p:val>
                                            <p:strVal val="ppt_y"/>
                                          </p:val>
                                        </p:tav>
                                        <p:tav tm="100000">
                                          <p:val>
                                            <p:strVal val="1+ppt_h/2"/>
                                          </p:val>
                                        </p:tav>
                                      </p:tavLst>
                                    </p:anim>
                                    <p:set>
                                      <p:cBhvr>
                                        <p:cTn id="567" dur="1" fill="hold">
                                          <p:stCondLst>
                                            <p:cond delay="1999"/>
                                          </p:stCondLst>
                                        </p:cTn>
                                        <p:tgtEl>
                                          <p:spTgt spid="29"/>
                                        </p:tgtEl>
                                        <p:attrNameLst>
                                          <p:attrName>style.visibility</p:attrName>
                                        </p:attrNameLst>
                                      </p:cBhvr>
                                      <p:to>
                                        <p:strVal val="hidden"/>
                                      </p:to>
                                    </p:set>
                                  </p:childTnLst>
                                </p:cTn>
                              </p:par>
                              <p:par>
                                <p:cTn id="568" presetID="2" presetClass="exit" presetSubtype="4" fill="hold" grpId="2" nodeType="withEffect">
                                  <p:stCondLst>
                                    <p:cond delay="0"/>
                                  </p:stCondLst>
                                  <p:childTnLst>
                                    <p:anim calcmode="lin" valueType="num">
                                      <p:cBhvr additive="base">
                                        <p:cTn id="569" dur="2000"/>
                                        <p:tgtEl>
                                          <p:spTgt spid="31"/>
                                        </p:tgtEl>
                                        <p:attrNameLst>
                                          <p:attrName>ppt_x</p:attrName>
                                        </p:attrNameLst>
                                      </p:cBhvr>
                                      <p:tavLst>
                                        <p:tav tm="0">
                                          <p:val>
                                            <p:strVal val="ppt_x"/>
                                          </p:val>
                                        </p:tav>
                                        <p:tav tm="100000">
                                          <p:val>
                                            <p:strVal val="ppt_x"/>
                                          </p:val>
                                        </p:tav>
                                      </p:tavLst>
                                    </p:anim>
                                    <p:anim calcmode="lin" valueType="num">
                                      <p:cBhvr additive="base">
                                        <p:cTn id="570" dur="2000"/>
                                        <p:tgtEl>
                                          <p:spTgt spid="31"/>
                                        </p:tgtEl>
                                        <p:attrNameLst>
                                          <p:attrName>ppt_y</p:attrName>
                                        </p:attrNameLst>
                                      </p:cBhvr>
                                      <p:tavLst>
                                        <p:tav tm="0">
                                          <p:val>
                                            <p:strVal val="ppt_y"/>
                                          </p:val>
                                        </p:tav>
                                        <p:tav tm="100000">
                                          <p:val>
                                            <p:strVal val="1+ppt_h/2"/>
                                          </p:val>
                                        </p:tav>
                                      </p:tavLst>
                                    </p:anim>
                                    <p:set>
                                      <p:cBhvr>
                                        <p:cTn id="571" dur="1" fill="hold">
                                          <p:stCondLst>
                                            <p:cond delay="1999"/>
                                          </p:stCondLst>
                                        </p:cTn>
                                        <p:tgtEl>
                                          <p:spTgt spid="31"/>
                                        </p:tgtEl>
                                        <p:attrNameLst>
                                          <p:attrName>style.visibility</p:attrName>
                                        </p:attrNameLst>
                                      </p:cBhvr>
                                      <p:to>
                                        <p:strVal val="hidden"/>
                                      </p:to>
                                    </p:set>
                                  </p:childTnLst>
                                </p:cTn>
                              </p:par>
                              <p:par>
                                <p:cTn id="572" presetID="2" presetClass="exit" presetSubtype="4" fill="hold" grpId="2" nodeType="withEffect">
                                  <p:stCondLst>
                                    <p:cond delay="0"/>
                                  </p:stCondLst>
                                  <p:childTnLst>
                                    <p:anim calcmode="lin" valueType="num">
                                      <p:cBhvr additive="base">
                                        <p:cTn id="573" dur="2000"/>
                                        <p:tgtEl>
                                          <p:spTgt spid="33"/>
                                        </p:tgtEl>
                                        <p:attrNameLst>
                                          <p:attrName>ppt_x</p:attrName>
                                        </p:attrNameLst>
                                      </p:cBhvr>
                                      <p:tavLst>
                                        <p:tav tm="0">
                                          <p:val>
                                            <p:strVal val="ppt_x"/>
                                          </p:val>
                                        </p:tav>
                                        <p:tav tm="100000">
                                          <p:val>
                                            <p:strVal val="ppt_x"/>
                                          </p:val>
                                        </p:tav>
                                      </p:tavLst>
                                    </p:anim>
                                    <p:anim calcmode="lin" valueType="num">
                                      <p:cBhvr additive="base">
                                        <p:cTn id="574" dur="2000"/>
                                        <p:tgtEl>
                                          <p:spTgt spid="33"/>
                                        </p:tgtEl>
                                        <p:attrNameLst>
                                          <p:attrName>ppt_y</p:attrName>
                                        </p:attrNameLst>
                                      </p:cBhvr>
                                      <p:tavLst>
                                        <p:tav tm="0">
                                          <p:val>
                                            <p:strVal val="ppt_y"/>
                                          </p:val>
                                        </p:tav>
                                        <p:tav tm="100000">
                                          <p:val>
                                            <p:strVal val="1+ppt_h/2"/>
                                          </p:val>
                                        </p:tav>
                                      </p:tavLst>
                                    </p:anim>
                                    <p:set>
                                      <p:cBhvr>
                                        <p:cTn id="575" dur="1" fill="hold">
                                          <p:stCondLst>
                                            <p:cond delay="1999"/>
                                          </p:stCondLst>
                                        </p:cTn>
                                        <p:tgtEl>
                                          <p:spTgt spid="33"/>
                                        </p:tgtEl>
                                        <p:attrNameLst>
                                          <p:attrName>style.visibility</p:attrName>
                                        </p:attrNameLst>
                                      </p:cBhvr>
                                      <p:to>
                                        <p:strVal val="hidden"/>
                                      </p:to>
                                    </p:set>
                                  </p:childTnLst>
                                </p:cTn>
                              </p:par>
                              <p:par>
                                <p:cTn id="576" presetID="2" presetClass="exit" presetSubtype="4" fill="hold" grpId="2" nodeType="withEffect">
                                  <p:stCondLst>
                                    <p:cond delay="0"/>
                                  </p:stCondLst>
                                  <p:childTnLst>
                                    <p:anim calcmode="lin" valueType="num">
                                      <p:cBhvr additive="base">
                                        <p:cTn id="577" dur="2000"/>
                                        <p:tgtEl>
                                          <p:spTgt spid="35"/>
                                        </p:tgtEl>
                                        <p:attrNameLst>
                                          <p:attrName>ppt_x</p:attrName>
                                        </p:attrNameLst>
                                      </p:cBhvr>
                                      <p:tavLst>
                                        <p:tav tm="0">
                                          <p:val>
                                            <p:strVal val="ppt_x"/>
                                          </p:val>
                                        </p:tav>
                                        <p:tav tm="100000">
                                          <p:val>
                                            <p:strVal val="ppt_x"/>
                                          </p:val>
                                        </p:tav>
                                      </p:tavLst>
                                    </p:anim>
                                    <p:anim calcmode="lin" valueType="num">
                                      <p:cBhvr additive="base">
                                        <p:cTn id="578" dur="2000"/>
                                        <p:tgtEl>
                                          <p:spTgt spid="35"/>
                                        </p:tgtEl>
                                        <p:attrNameLst>
                                          <p:attrName>ppt_y</p:attrName>
                                        </p:attrNameLst>
                                      </p:cBhvr>
                                      <p:tavLst>
                                        <p:tav tm="0">
                                          <p:val>
                                            <p:strVal val="ppt_y"/>
                                          </p:val>
                                        </p:tav>
                                        <p:tav tm="100000">
                                          <p:val>
                                            <p:strVal val="1+ppt_h/2"/>
                                          </p:val>
                                        </p:tav>
                                      </p:tavLst>
                                    </p:anim>
                                    <p:set>
                                      <p:cBhvr>
                                        <p:cTn id="579" dur="1" fill="hold">
                                          <p:stCondLst>
                                            <p:cond delay="1999"/>
                                          </p:stCondLst>
                                        </p:cTn>
                                        <p:tgtEl>
                                          <p:spTgt spid="35"/>
                                        </p:tgtEl>
                                        <p:attrNameLst>
                                          <p:attrName>style.visibility</p:attrName>
                                        </p:attrNameLst>
                                      </p:cBhvr>
                                      <p:to>
                                        <p:strVal val="hidden"/>
                                      </p:to>
                                    </p:set>
                                  </p:childTnLst>
                                </p:cTn>
                              </p:par>
                              <p:par>
                                <p:cTn id="580" presetID="2" presetClass="exit" presetSubtype="4" fill="hold" grpId="2" nodeType="withEffect">
                                  <p:stCondLst>
                                    <p:cond delay="0"/>
                                  </p:stCondLst>
                                  <p:childTnLst>
                                    <p:anim calcmode="lin" valueType="num">
                                      <p:cBhvr additive="base">
                                        <p:cTn id="581" dur="2000"/>
                                        <p:tgtEl>
                                          <p:spTgt spid="37"/>
                                        </p:tgtEl>
                                        <p:attrNameLst>
                                          <p:attrName>ppt_x</p:attrName>
                                        </p:attrNameLst>
                                      </p:cBhvr>
                                      <p:tavLst>
                                        <p:tav tm="0">
                                          <p:val>
                                            <p:strVal val="ppt_x"/>
                                          </p:val>
                                        </p:tav>
                                        <p:tav tm="100000">
                                          <p:val>
                                            <p:strVal val="ppt_x"/>
                                          </p:val>
                                        </p:tav>
                                      </p:tavLst>
                                    </p:anim>
                                    <p:anim calcmode="lin" valueType="num">
                                      <p:cBhvr additive="base">
                                        <p:cTn id="582" dur="2000"/>
                                        <p:tgtEl>
                                          <p:spTgt spid="37"/>
                                        </p:tgtEl>
                                        <p:attrNameLst>
                                          <p:attrName>ppt_y</p:attrName>
                                        </p:attrNameLst>
                                      </p:cBhvr>
                                      <p:tavLst>
                                        <p:tav tm="0">
                                          <p:val>
                                            <p:strVal val="ppt_y"/>
                                          </p:val>
                                        </p:tav>
                                        <p:tav tm="100000">
                                          <p:val>
                                            <p:strVal val="1+ppt_h/2"/>
                                          </p:val>
                                        </p:tav>
                                      </p:tavLst>
                                    </p:anim>
                                    <p:set>
                                      <p:cBhvr>
                                        <p:cTn id="583" dur="1" fill="hold">
                                          <p:stCondLst>
                                            <p:cond delay="1999"/>
                                          </p:stCondLst>
                                        </p:cTn>
                                        <p:tgtEl>
                                          <p:spTgt spid="37"/>
                                        </p:tgtEl>
                                        <p:attrNameLst>
                                          <p:attrName>style.visibility</p:attrName>
                                        </p:attrNameLst>
                                      </p:cBhvr>
                                      <p:to>
                                        <p:strVal val="hidden"/>
                                      </p:to>
                                    </p:set>
                                  </p:childTnLst>
                                </p:cTn>
                              </p:par>
                              <p:par>
                                <p:cTn id="584" presetID="19" presetClass="exit" presetSubtype="10" fill="hold" grpId="3" nodeType="withEffect">
                                  <p:stCondLst>
                                    <p:cond delay="0"/>
                                  </p:stCondLst>
                                  <p:childTnLst>
                                    <p:anim calcmode="lin" valueType="num">
                                      <p:cBhvr>
                                        <p:cTn id="585" dur="2000"/>
                                        <p:tgtEl>
                                          <p:spTgt spid="3"/>
                                        </p:tgtEl>
                                        <p:attrNameLst>
                                          <p:attrName>ppt_h</p:attrName>
                                        </p:attrNameLst>
                                      </p:cBhvr>
                                      <p:tavLst>
                                        <p:tav tm="0">
                                          <p:val>
                                            <p:strVal val="ppt_h"/>
                                          </p:val>
                                        </p:tav>
                                        <p:tav tm="100000">
                                          <p:val>
                                            <p:strVal val="ppt_h"/>
                                          </p:val>
                                        </p:tav>
                                      </p:tavLst>
                                    </p:anim>
                                    <p:anim calcmode="lin" valueType="num">
                                      <p:cBhvr>
                                        <p:cTn id="586"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7" dur="1" fill="hold">
                                          <p:stCondLst>
                                            <p:cond delay="1999"/>
                                          </p:stCondLst>
                                        </p:cTn>
                                        <p:tgtEl>
                                          <p:spTgt spid="3"/>
                                        </p:tgtEl>
                                        <p:attrNameLst>
                                          <p:attrName>style.visibility</p:attrName>
                                        </p:attrNameLst>
                                      </p:cBhvr>
                                      <p:to>
                                        <p:strVal val="hidden"/>
                                      </p:to>
                                    </p:set>
                                  </p:childTnLst>
                                </p:cTn>
                              </p:par>
                              <p:par>
                                <p:cTn id="588" presetID="19" presetClass="exit" presetSubtype="10" fill="hold" grpId="3" nodeType="withEffect">
                                  <p:stCondLst>
                                    <p:cond delay="0"/>
                                  </p:stCondLst>
                                  <p:childTnLst>
                                    <p:anim calcmode="lin" valueType="num">
                                      <p:cBhvr>
                                        <p:cTn id="589" dur="2000"/>
                                        <p:tgtEl>
                                          <p:spTgt spid="5"/>
                                        </p:tgtEl>
                                        <p:attrNameLst>
                                          <p:attrName>ppt_h</p:attrName>
                                        </p:attrNameLst>
                                      </p:cBhvr>
                                      <p:tavLst>
                                        <p:tav tm="0">
                                          <p:val>
                                            <p:strVal val="ppt_h"/>
                                          </p:val>
                                        </p:tav>
                                        <p:tav tm="100000">
                                          <p:val>
                                            <p:strVal val="ppt_h"/>
                                          </p:val>
                                        </p:tav>
                                      </p:tavLst>
                                    </p:anim>
                                    <p:anim calcmode="lin" valueType="num">
                                      <p:cBhvr>
                                        <p:cTn id="59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1" dur="1" fill="hold">
                                          <p:stCondLst>
                                            <p:cond delay="1999"/>
                                          </p:stCondLst>
                                        </p:cTn>
                                        <p:tgtEl>
                                          <p:spTgt spid="5"/>
                                        </p:tgtEl>
                                        <p:attrNameLst>
                                          <p:attrName>style.visibility</p:attrName>
                                        </p:attrNameLst>
                                      </p:cBhvr>
                                      <p:to>
                                        <p:strVal val="hidden"/>
                                      </p:to>
                                    </p:set>
                                  </p:childTnLst>
                                </p:cTn>
                              </p:par>
                              <p:par>
                                <p:cTn id="592" presetID="19" presetClass="exit" presetSubtype="10" fill="hold" grpId="3" nodeType="withEffect">
                                  <p:stCondLst>
                                    <p:cond delay="0"/>
                                  </p:stCondLst>
                                  <p:childTnLst>
                                    <p:anim calcmode="lin" valueType="num">
                                      <p:cBhvr>
                                        <p:cTn id="593" dur="2000"/>
                                        <p:tgtEl>
                                          <p:spTgt spid="7"/>
                                        </p:tgtEl>
                                        <p:attrNameLst>
                                          <p:attrName>ppt_h</p:attrName>
                                        </p:attrNameLst>
                                      </p:cBhvr>
                                      <p:tavLst>
                                        <p:tav tm="0">
                                          <p:val>
                                            <p:strVal val="ppt_h"/>
                                          </p:val>
                                        </p:tav>
                                        <p:tav tm="100000">
                                          <p:val>
                                            <p:strVal val="ppt_h"/>
                                          </p:val>
                                        </p:tav>
                                      </p:tavLst>
                                    </p:anim>
                                    <p:anim calcmode="lin" valueType="num">
                                      <p:cBhvr>
                                        <p:cTn id="59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5" dur="1" fill="hold">
                                          <p:stCondLst>
                                            <p:cond delay="1999"/>
                                          </p:stCondLst>
                                        </p:cTn>
                                        <p:tgtEl>
                                          <p:spTgt spid="7"/>
                                        </p:tgtEl>
                                        <p:attrNameLst>
                                          <p:attrName>style.visibility</p:attrName>
                                        </p:attrNameLst>
                                      </p:cBhvr>
                                      <p:to>
                                        <p:strVal val="hidden"/>
                                      </p:to>
                                    </p:set>
                                  </p:childTnLst>
                                </p:cTn>
                              </p:par>
                              <p:par>
                                <p:cTn id="596" presetID="19" presetClass="exit" presetSubtype="10" fill="hold" grpId="3" nodeType="withEffect">
                                  <p:stCondLst>
                                    <p:cond delay="0"/>
                                  </p:stCondLst>
                                  <p:childTnLst>
                                    <p:anim calcmode="lin" valueType="num">
                                      <p:cBhvr>
                                        <p:cTn id="597" dur="2000"/>
                                        <p:tgtEl>
                                          <p:spTgt spid="9"/>
                                        </p:tgtEl>
                                        <p:attrNameLst>
                                          <p:attrName>ppt_h</p:attrName>
                                        </p:attrNameLst>
                                      </p:cBhvr>
                                      <p:tavLst>
                                        <p:tav tm="0">
                                          <p:val>
                                            <p:strVal val="ppt_h"/>
                                          </p:val>
                                        </p:tav>
                                        <p:tav tm="100000">
                                          <p:val>
                                            <p:strVal val="ppt_h"/>
                                          </p:val>
                                        </p:tav>
                                      </p:tavLst>
                                    </p:anim>
                                    <p:anim calcmode="lin" valueType="num">
                                      <p:cBhvr>
                                        <p:cTn id="59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9" dur="1" fill="hold">
                                          <p:stCondLst>
                                            <p:cond delay="1999"/>
                                          </p:stCondLst>
                                        </p:cTn>
                                        <p:tgtEl>
                                          <p:spTgt spid="9"/>
                                        </p:tgtEl>
                                        <p:attrNameLst>
                                          <p:attrName>style.visibility</p:attrName>
                                        </p:attrNameLst>
                                      </p:cBhvr>
                                      <p:to>
                                        <p:strVal val="hidden"/>
                                      </p:to>
                                    </p:set>
                                  </p:childTnLst>
                                </p:cTn>
                              </p:par>
                              <p:par>
                                <p:cTn id="600" presetID="19" presetClass="exit" presetSubtype="10" fill="hold" grpId="3" nodeType="withEffect">
                                  <p:stCondLst>
                                    <p:cond delay="0"/>
                                  </p:stCondLst>
                                  <p:childTnLst>
                                    <p:anim calcmode="lin" valueType="num">
                                      <p:cBhvr>
                                        <p:cTn id="601" dur="2000"/>
                                        <p:tgtEl>
                                          <p:spTgt spid="11"/>
                                        </p:tgtEl>
                                        <p:attrNameLst>
                                          <p:attrName>ppt_h</p:attrName>
                                        </p:attrNameLst>
                                      </p:cBhvr>
                                      <p:tavLst>
                                        <p:tav tm="0">
                                          <p:val>
                                            <p:strVal val="ppt_h"/>
                                          </p:val>
                                        </p:tav>
                                        <p:tav tm="100000">
                                          <p:val>
                                            <p:strVal val="ppt_h"/>
                                          </p:val>
                                        </p:tav>
                                      </p:tavLst>
                                    </p:anim>
                                    <p:anim calcmode="lin" valueType="num">
                                      <p:cBhvr>
                                        <p:cTn id="60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3" dur="1" fill="hold">
                                          <p:stCondLst>
                                            <p:cond delay="1999"/>
                                          </p:stCondLst>
                                        </p:cTn>
                                        <p:tgtEl>
                                          <p:spTgt spid="11"/>
                                        </p:tgtEl>
                                        <p:attrNameLst>
                                          <p:attrName>style.visibility</p:attrName>
                                        </p:attrNameLst>
                                      </p:cBhvr>
                                      <p:to>
                                        <p:strVal val="hidden"/>
                                      </p:to>
                                    </p:set>
                                  </p:childTnLst>
                                </p:cTn>
                              </p:par>
                              <p:par>
                                <p:cTn id="604" presetID="19" presetClass="exit" presetSubtype="10" fill="hold" grpId="3" nodeType="withEffect">
                                  <p:stCondLst>
                                    <p:cond delay="0"/>
                                  </p:stCondLst>
                                  <p:childTnLst>
                                    <p:anim calcmode="lin" valueType="num">
                                      <p:cBhvr>
                                        <p:cTn id="605" dur="2000"/>
                                        <p:tgtEl>
                                          <p:spTgt spid="13"/>
                                        </p:tgtEl>
                                        <p:attrNameLst>
                                          <p:attrName>ppt_h</p:attrName>
                                        </p:attrNameLst>
                                      </p:cBhvr>
                                      <p:tavLst>
                                        <p:tav tm="0">
                                          <p:val>
                                            <p:strVal val="ppt_h"/>
                                          </p:val>
                                        </p:tav>
                                        <p:tav tm="100000">
                                          <p:val>
                                            <p:strVal val="ppt_h"/>
                                          </p:val>
                                        </p:tav>
                                      </p:tavLst>
                                    </p:anim>
                                    <p:anim calcmode="lin" valueType="num">
                                      <p:cBhvr>
                                        <p:cTn id="606"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7" dur="1" fill="hold">
                                          <p:stCondLst>
                                            <p:cond delay="1999"/>
                                          </p:stCondLst>
                                        </p:cTn>
                                        <p:tgtEl>
                                          <p:spTgt spid="13"/>
                                        </p:tgtEl>
                                        <p:attrNameLst>
                                          <p:attrName>style.visibility</p:attrName>
                                        </p:attrNameLst>
                                      </p:cBhvr>
                                      <p:to>
                                        <p:strVal val="hidden"/>
                                      </p:to>
                                    </p:set>
                                  </p:childTnLst>
                                </p:cTn>
                              </p:par>
                              <p:par>
                                <p:cTn id="608" presetID="19" presetClass="exit" presetSubtype="10" fill="hold" grpId="3" nodeType="withEffect">
                                  <p:stCondLst>
                                    <p:cond delay="0"/>
                                  </p:stCondLst>
                                  <p:childTnLst>
                                    <p:anim calcmode="lin" valueType="num">
                                      <p:cBhvr>
                                        <p:cTn id="609" dur="2000"/>
                                        <p:tgtEl>
                                          <p:spTgt spid="15"/>
                                        </p:tgtEl>
                                        <p:attrNameLst>
                                          <p:attrName>ppt_h</p:attrName>
                                        </p:attrNameLst>
                                      </p:cBhvr>
                                      <p:tavLst>
                                        <p:tav tm="0">
                                          <p:val>
                                            <p:strVal val="ppt_h"/>
                                          </p:val>
                                        </p:tav>
                                        <p:tav tm="100000">
                                          <p:val>
                                            <p:strVal val="ppt_h"/>
                                          </p:val>
                                        </p:tav>
                                      </p:tavLst>
                                    </p:anim>
                                    <p:anim calcmode="lin" valueType="num">
                                      <p:cBhvr>
                                        <p:cTn id="61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1" dur="1" fill="hold">
                                          <p:stCondLst>
                                            <p:cond delay="1999"/>
                                          </p:stCondLst>
                                        </p:cTn>
                                        <p:tgtEl>
                                          <p:spTgt spid="15"/>
                                        </p:tgtEl>
                                        <p:attrNameLst>
                                          <p:attrName>style.visibility</p:attrName>
                                        </p:attrNameLst>
                                      </p:cBhvr>
                                      <p:to>
                                        <p:strVal val="hidden"/>
                                      </p:to>
                                    </p:set>
                                  </p:childTnLst>
                                </p:cTn>
                              </p:par>
                              <p:par>
                                <p:cTn id="612" presetID="19" presetClass="exit" presetSubtype="10" fill="hold" grpId="3" nodeType="withEffect">
                                  <p:stCondLst>
                                    <p:cond delay="0"/>
                                  </p:stCondLst>
                                  <p:childTnLst>
                                    <p:anim calcmode="lin" valueType="num">
                                      <p:cBhvr>
                                        <p:cTn id="613" dur="2000"/>
                                        <p:tgtEl>
                                          <p:spTgt spid="17"/>
                                        </p:tgtEl>
                                        <p:attrNameLst>
                                          <p:attrName>ppt_h</p:attrName>
                                        </p:attrNameLst>
                                      </p:cBhvr>
                                      <p:tavLst>
                                        <p:tav tm="0">
                                          <p:val>
                                            <p:strVal val="ppt_h"/>
                                          </p:val>
                                        </p:tav>
                                        <p:tav tm="100000">
                                          <p:val>
                                            <p:strVal val="ppt_h"/>
                                          </p:val>
                                        </p:tav>
                                      </p:tavLst>
                                    </p:anim>
                                    <p:anim calcmode="lin" valueType="num">
                                      <p:cBhvr>
                                        <p:cTn id="614"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5" dur="1" fill="hold">
                                          <p:stCondLst>
                                            <p:cond delay="1999"/>
                                          </p:stCondLst>
                                        </p:cTn>
                                        <p:tgtEl>
                                          <p:spTgt spid="17"/>
                                        </p:tgtEl>
                                        <p:attrNameLst>
                                          <p:attrName>style.visibility</p:attrName>
                                        </p:attrNameLst>
                                      </p:cBhvr>
                                      <p:to>
                                        <p:strVal val="hidden"/>
                                      </p:to>
                                    </p:set>
                                  </p:childTnLst>
                                </p:cTn>
                              </p:par>
                              <p:par>
                                <p:cTn id="616" presetID="19" presetClass="exit" presetSubtype="10" fill="hold" grpId="3" nodeType="withEffect">
                                  <p:stCondLst>
                                    <p:cond delay="0"/>
                                  </p:stCondLst>
                                  <p:childTnLst>
                                    <p:anim calcmode="lin" valueType="num">
                                      <p:cBhvr>
                                        <p:cTn id="617" dur="2000"/>
                                        <p:tgtEl>
                                          <p:spTgt spid="19"/>
                                        </p:tgtEl>
                                        <p:attrNameLst>
                                          <p:attrName>ppt_h</p:attrName>
                                        </p:attrNameLst>
                                      </p:cBhvr>
                                      <p:tavLst>
                                        <p:tav tm="0">
                                          <p:val>
                                            <p:strVal val="ppt_h"/>
                                          </p:val>
                                        </p:tav>
                                        <p:tav tm="100000">
                                          <p:val>
                                            <p:strVal val="ppt_h"/>
                                          </p:val>
                                        </p:tav>
                                      </p:tavLst>
                                    </p:anim>
                                    <p:anim calcmode="lin" valueType="num">
                                      <p:cBhvr>
                                        <p:cTn id="618"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9" dur="1" fill="hold">
                                          <p:stCondLst>
                                            <p:cond delay="1999"/>
                                          </p:stCondLst>
                                        </p:cTn>
                                        <p:tgtEl>
                                          <p:spTgt spid="19"/>
                                        </p:tgtEl>
                                        <p:attrNameLst>
                                          <p:attrName>style.visibility</p:attrName>
                                        </p:attrNameLst>
                                      </p:cBhvr>
                                      <p:to>
                                        <p:strVal val="hidden"/>
                                      </p:to>
                                    </p:set>
                                  </p:childTnLst>
                                </p:cTn>
                              </p:par>
                              <p:par>
                                <p:cTn id="620" presetID="19" presetClass="exit" presetSubtype="10" fill="hold" grpId="3" nodeType="withEffect">
                                  <p:stCondLst>
                                    <p:cond delay="0"/>
                                  </p:stCondLst>
                                  <p:childTnLst>
                                    <p:anim calcmode="lin" valueType="num">
                                      <p:cBhvr>
                                        <p:cTn id="621" dur="2000"/>
                                        <p:tgtEl>
                                          <p:spTgt spid="21"/>
                                        </p:tgtEl>
                                        <p:attrNameLst>
                                          <p:attrName>ppt_h</p:attrName>
                                        </p:attrNameLst>
                                      </p:cBhvr>
                                      <p:tavLst>
                                        <p:tav tm="0">
                                          <p:val>
                                            <p:strVal val="ppt_h"/>
                                          </p:val>
                                        </p:tav>
                                        <p:tav tm="100000">
                                          <p:val>
                                            <p:strVal val="ppt_h"/>
                                          </p:val>
                                        </p:tav>
                                      </p:tavLst>
                                    </p:anim>
                                    <p:anim calcmode="lin" valueType="num">
                                      <p:cBhvr>
                                        <p:cTn id="622"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3" dur="1" fill="hold">
                                          <p:stCondLst>
                                            <p:cond delay="1999"/>
                                          </p:stCondLst>
                                        </p:cTn>
                                        <p:tgtEl>
                                          <p:spTgt spid="21"/>
                                        </p:tgtEl>
                                        <p:attrNameLst>
                                          <p:attrName>style.visibility</p:attrName>
                                        </p:attrNameLst>
                                      </p:cBhvr>
                                      <p:to>
                                        <p:strVal val="hidden"/>
                                      </p:to>
                                    </p:set>
                                  </p:childTnLst>
                                </p:cTn>
                              </p:par>
                              <p:par>
                                <p:cTn id="624" presetID="19" presetClass="exit" presetSubtype="10" fill="hold" grpId="3" nodeType="withEffect">
                                  <p:stCondLst>
                                    <p:cond delay="0"/>
                                  </p:stCondLst>
                                  <p:childTnLst>
                                    <p:anim calcmode="lin" valueType="num">
                                      <p:cBhvr>
                                        <p:cTn id="625" dur="2000"/>
                                        <p:tgtEl>
                                          <p:spTgt spid="23"/>
                                        </p:tgtEl>
                                        <p:attrNameLst>
                                          <p:attrName>ppt_h</p:attrName>
                                        </p:attrNameLst>
                                      </p:cBhvr>
                                      <p:tavLst>
                                        <p:tav tm="0">
                                          <p:val>
                                            <p:strVal val="ppt_h"/>
                                          </p:val>
                                        </p:tav>
                                        <p:tav tm="100000">
                                          <p:val>
                                            <p:strVal val="ppt_h"/>
                                          </p:val>
                                        </p:tav>
                                      </p:tavLst>
                                    </p:anim>
                                    <p:anim calcmode="lin" valueType="num">
                                      <p:cBhvr>
                                        <p:cTn id="626"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7" dur="1" fill="hold">
                                          <p:stCondLst>
                                            <p:cond delay="1999"/>
                                          </p:stCondLst>
                                        </p:cTn>
                                        <p:tgtEl>
                                          <p:spTgt spid="23"/>
                                        </p:tgtEl>
                                        <p:attrNameLst>
                                          <p:attrName>style.visibility</p:attrName>
                                        </p:attrNameLst>
                                      </p:cBhvr>
                                      <p:to>
                                        <p:strVal val="hidden"/>
                                      </p:to>
                                    </p:set>
                                  </p:childTnLst>
                                </p:cTn>
                              </p:par>
                              <p:par>
                                <p:cTn id="628" presetID="19" presetClass="exit" presetSubtype="10" fill="hold" grpId="3" nodeType="withEffect">
                                  <p:stCondLst>
                                    <p:cond delay="0"/>
                                  </p:stCondLst>
                                  <p:childTnLst>
                                    <p:anim calcmode="lin" valueType="num">
                                      <p:cBhvr>
                                        <p:cTn id="629" dur="2000"/>
                                        <p:tgtEl>
                                          <p:spTgt spid="25"/>
                                        </p:tgtEl>
                                        <p:attrNameLst>
                                          <p:attrName>ppt_h</p:attrName>
                                        </p:attrNameLst>
                                      </p:cBhvr>
                                      <p:tavLst>
                                        <p:tav tm="0">
                                          <p:val>
                                            <p:strVal val="ppt_h"/>
                                          </p:val>
                                        </p:tav>
                                        <p:tav tm="100000">
                                          <p:val>
                                            <p:strVal val="ppt_h"/>
                                          </p:val>
                                        </p:tav>
                                      </p:tavLst>
                                    </p:anim>
                                    <p:anim calcmode="lin" valueType="num">
                                      <p:cBhvr>
                                        <p:cTn id="630"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1" dur="1" fill="hold">
                                          <p:stCondLst>
                                            <p:cond delay="1999"/>
                                          </p:stCondLst>
                                        </p:cTn>
                                        <p:tgtEl>
                                          <p:spTgt spid="25"/>
                                        </p:tgtEl>
                                        <p:attrNameLst>
                                          <p:attrName>style.visibility</p:attrName>
                                        </p:attrNameLst>
                                      </p:cBhvr>
                                      <p:to>
                                        <p:strVal val="hidden"/>
                                      </p:to>
                                    </p:set>
                                  </p:childTnLst>
                                </p:cTn>
                              </p:par>
                              <p:par>
                                <p:cTn id="632" presetID="19" presetClass="exit" presetSubtype="10" fill="hold" grpId="3" nodeType="withEffect">
                                  <p:stCondLst>
                                    <p:cond delay="0"/>
                                  </p:stCondLst>
                                  <p:childTnLst>
                                    <p:anim calcmode="lin" valueType="num">
                                      <p:cBhvr>
                                        <p:cTn id="633" dur="2000"/>
                                        <p:tgtEl>
                                          <p:spTgt spid="27"/>
                                        </p:tgtEl>
                                        <p:attrNameLst>
                                          <p:attrName>ppt_h</p:attrName>
                                        </p:attrNameLst>
                                      </p:cBhvr>
                                      <p:tavLst>
                                        <p:tav tm="0">
                                          <p:val>
                                            <p:strVal val="ppt_h"/>
                                          </p:val>
                                        </p:tav>
                                        <p:tav tm="100000">
                                          <p:val>
                                            <p:strVal val="ppt_h"/>
                                          </p:val>
                                        </p:tav>
                                      </p:tavLst>
                                    </p:anim>
                                    <p:anim calcmode="lin" valueType="num">
                                      <p:cBhvr>
                                        <p:cTn id="634"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5" dur="1" fill="hold">
                                          <p:stCondLst>
                                            <p:cond delay="1999"/>
                                          </p:stCondLst>
                                        </p:cTn>
                                        <p:tgtEl>
                                          <p:spTgt spid="27"/>
                                        </p:tgtEl>
                                        <p:attrNameLst>
                                          <p:attrName>style.visibility</p:attrName>
                                        </p:attrNameLst>
                                      </p:cBhvr>
                                      <p:to>
                                        <p:strVal val="hidden"/>
                                      </p:to>
                                    </p:set>
                                  </p:childTnLst>
                                </p:cTn>
                              </p:par>
                              <p:par>
                                <p:cTn id="636" presetID="19" presetClass="exit" presetSubtype="10" fill="hold" grpId="3" nodeType="withEffect">
                                  <p:stCondLst>
                                    <p:cond delay="0"/>
                                  </p:stCondLst>
                                  <p:childTnLst>
                                    <p:anim calcmode="lin" valueType="num">
                                      <p:cBhvr>
                                        <p:cTn id="637" dur="2000"/>
                                        <p:tgtEl>
                                          <p:spTgt spid="29"/>
                                        </p:tgtEl>
                                        <p:attrNameLst>
                                          <p:attrName>ppt_h</p:attrName>
                                        </p:attrNameLst>
                                      </p:cBhvr>
                                      <p:tavLst>
                                        <p:tav tm="0">
                                          <p:val>
                                            <p:strVal val="ppt_h"/>
                                          </p:val>
                                        </p:tav>
                                        <p:tav tm="100000">
                                          <p:val>
                                            <p:strVal val="ppt_h"/>
                                          </p:val>
                                        </p:tav>
                                      </p:tavLst>
                                    </p:anim>
                                    <p:anim calcmode="lin" valueType="num">
                                      <p:cBhvr>
                                        <p:cTn id="638"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9" dur="1" fill="hold">
                                          <p:stCondLst>
                                            <p:cond delay="1999"/>
                                          </p:stCondLst>
                                        </p:cTn>
                                        <p:tgtEl>
                                          <p:spTgt spid="29"/>
                                        </p:tgtEl>
                                        <p:attrNameLst>
                                          <p:attrName>style.visibility</p:attrName>
                                        </p:attrNameLst>
                                      </p:cBhvr>
                                      <p:to>
                                        <p:strVal val="hidden"/>
                                      </p:to>
                                    </p:set>
                                  </p:childTnLst>
                                </p:cTn>
                              </p:par>
                              <p:par>
                                <p:cTn id="640" presetID="19" presetClass="exit" presetSubtype="10" fill="hold" grpId="3" nodeType="withEffect">
                                  <p:stCondLst>
                                    <p:cond delay="0"/>
                                  </p:stCondLst>
                                  <p:childTnLst>
                                    <p:anim calcmode="lin" valueType="num">
                                      <p:cBhvr>
                                        <p:cTn id="641" dur="2000"/>
                                        <p:tgtEl>
                                          <p:spTgt spid="31"/>
                                        </p:tgtEl>
                                        <p:attrNameLst>
                                          <p:attrName>ppt_h</p:attrName>
                                        </p:attrNameLst>
                                      </p:cBhvr>
                                      <p:tavLst>
                                        <p:tav tm="0">
                                          <p:val>
                                            <p:strVal val="ppt_h"/>
                                          </p:val>
                                        </p:tav>
                                        <p:tav tm="100000">
                                          <p:val>
                                            <p:strVal val="ppt_h"/>
                                          </p:val>
                                        </p:tav>
                                      </p:tavLst>
                                    </p:anim>
                                    <p:anim calcmode="lin" valueType="num">
                                      <p:cBhvr>
                                        <p:cTn id="642"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3" dur="1" fill="hold">
                                          <p:stCondLst>
                                            <p:cond delay="1999"/>
                                          </p:stCondLst>
                                        </p:cTn>
                                        <p:tgtEl>
                                          <p:spTgt spid="31"/>
                                        </p:tgtEl>
                                        <p:attrNameLst>
                                          <p:attrName>style.visibility</p:attrName>
                                        </p:attrNameLst>
                                      </p:cBhvr>
                                      <p:to>
                                        <p:strVal val="hidden"/>
                                      </p:to>
                                    </p:set>
                                  </p:childTnLst>
                                </p:cTn>
                              </p:par>
                              <p:par>
                                <p:cTn id="644" presetID="19" presetClass="exit" presetSubtype="10" fill="hold" grpId="3" nodeType="withEffect">
                                  <p:stCondLst>
                                    <p:cond delay="0"/>
                                  </p:stCondLst>
                                  <p:childTnLst>
                                    <p:anim calcmode="lin" valueType="num">
                                      <p:cBhvr>
                                        <p:cTn id="645" dur="2000"/>
                                        <p:tgtEl>
                                          <p:spTgt spid="33"/>
                                        </p:tgtEl>
                                        <p:attrNameLst>
                                          <p:attrName>ppt_h</p:attrName>
                                        </p:attrNameLst>
                                      </p:cBhvr>
                                      <p:tavLst>
                                        <p:tav tm="0">
                                          <p:val>
                                            <p:strVal val="ppt_h"/>
                                          </p:val>
                                        </p:tav>
                                        <p:tav tm="100000">
                                          <p:val>
                                            <p:strVal val="ppt_h"/>
                                          </p:val>
                                        </p:tav>
                                      </p:tavLst>
                                    </p:anim>
                                    <p:anim calcmode="lin" valueType="num">
                                      <p:cBhvr>
                                        <p:cTn id="646"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7" dur="1" fill="hold">
                                          <p:stCondLst>
                                            <p:cond delay="1999"/>
                                          </p:stCondLst>
                                        </p:cTn>
                                        <p:tgtEl>
                                          <p:spTgt spid="33"/>
                                        </p:tgtEl>
                                        <p:attrNameLst>
                                          <p:attrName>style.visibility</p:attrName>
                                        </p:attrNameLst>
                                      </p:cBhvr>
                                      <p:to>
                                        <p:strVal val="hidden"/>
                                      </p:to>
                                    </p:set>
                                  </p:childTnLst>
                                </p:cTn>
                              </p:par>
                              <p:par>
                                <p:cTn id="648" presetID="19" presetClass="exit" presetSubtype="10" fill="hold" grpId="3" nodeType="withEffect">
                                  <p:stCondLst>
                                    <p:cond delay="0"/>
                                  </p:stCondLst>
                                  <p:childTnLst>
                                    <p:anim calcmode="lin" valueType="num">
                                      <p:cBhvr>
                                        <p:cTn id="649" dur="2000"/>
                                        <p:tgtEl>
                                          <p:spTgt spid="35"/>
                                        </p:tgtEl>
                                        <p:attrNameLst>
                                          <p:attrName>ppt_h</p:attrName>
                                        </p:attrNameLst>
                                      </p:cBhvr>
                                      <p:tavLst>
                                        <p:tav tm="0">
                                          <p:val>
                                            <p:strVal val="ppt_h"/>
                                          </p:val>
                                        </p:tav>
                                        <p:tav tm="100000">
                                          <p:val>
                                            <p:strVal val="ppt_h"/>
                                          </p:val>
                                        </p:tav>
                                      </p:tavLst>
                                    </p:anim>
                                    <p:anim calcmode="lin" valueType="num">
                                      <p:cBhvr>
                                        <p:cTn id="650"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1" dur="1" fill="hold">
                                          <p:stCondLst>
                                            <p:cond delay="1999"/>
                                          </p:stCondLst>
                                        </p:cTn>
                                        <p:tgtEl>
                                          <p:spTgt spid="35"/>
                                        </p:tgtEl>
                                        <p:attrNameLst>
                                          <p:attrName>style.visibility</p:attrName>
                                        </p:attrNameLst>
                                      </p:cBhvr>
                                      <p:to>
                                        <p:strVal val="hidden"/>
                                      </p:to>
                                    </p:set>
                                  </p:childTnLst>
                                </p:cTn>
                              </p:par>
                              <p:par>
                                <p:cTn id="652" presetID="19" presetClass="exit" presetSubtype="10" fill="hold" grpId="3" nodeType="withEffect">
                                  <p:stCondLst>
                                    <p:cond delay="0"/>
                                  </p:stCondLst>
                                  <p:childTnLst>
                                    <p:anim calcmode="lin" valueType="num">
                                      <p:cBhvr>
                                        <p:cTn id="653" dur="2000"/>
                                        <p:tgtEl>
                                          <p:spTgt spid="37"/>
                                        </p:tgtEl>
                                        <p:attrNameLst>
                                          <p:attrName>ppt_h</p:attrName>
                                        </p:attrNameLst>
                                      </p:cBhvr>
                                      <p:tavLst>
                                        <p:tav tm="0">
                                          <p:val>
                                            <p:strVal val="ppt_h"/>
                                          </p:val>
                                        </p:tav>
                                        <p:tav tm="100000">
                                          <p:val>
                                            <p:strVal val="ppt_h"/>
                                          </p:val>
                                        </p:tav>
                                      </p:tavLst>
                                    </p:anim>
                                    <p:anim calcmode="lin" valueType="num">
                                      <p:cBhvr>
                                        <p:cTn id="654"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5" dur="1" fill="hold">
                                          <p:stCondLst>
                                            <p:cond delay="1999"/>
                                          </p:stCondLst>
                                        </p:cTn>
                                        <p:tgtEl>
                                          <p:spTgt spid="37"/>
                                        </p:tgtEl>
                                        <p:attrNameLst>
                                          <p:attrName>style.visibility</p:attrName>
                                        </p:attrNameLst>
                                      </p:cBhvr>
                                      <p:to>
                                        <p:strVal val="hidden"/>
                                      </p:to>
                                    </p:set>
                                  </p:childTnLst>
                                </p:cTn>
                              </p:par>
                              <p:par>
                                <p:cTn id="656" presetID="19" presetClass="exit" presetSubtype="10" fill="hold" grpId="3" nodeType="withEffect">
                                  <p:stCondLst>
                                    <p:cond delay="0"/>
                                  </p:stCondLst>
                                  <p:childTnLst>
                                    <p:anim calcmode="lin" valueType="num">
                                      <p:cBhvr>
                                        <p:cTn id="657" dur="2000"/>
                                        <p:tgtEl>
                                          <p:spTgt spid="4"/>
                                        </p:tgtEl>
                                        <p:attrNameLst>
                                          <p:attrName>ppt_h</p:attrName>
                                        </p:attrNameLst>
                                      </p:cBhvr>
                                      <p:tavLst>
                                        <p:tav tm="0">
                                          <p:val>
                                            <p:strVal val="ppt_h"/>
                                          </p:val>
                                        </p:tav>
                                        <p:tav tm="100000">
                                          <p:val>
                                            <p:strVal val="ppt_h"/>
                                          </p:val>
                                        </p:tav>
                                      </p:tavLst>
                                    </p:anim>
                                    <p:anim calcmode="lin" valueType="num">
                                      <p:cBhvr>
                                        <p:cTn id="658"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9" dur="1" fill="hold">
                                          <p:stCondLst>
                                            <p:cond delay="1999"/>
                                          </p:stCondLst>
                                        </p:cTn>
                                        <p:tgtEl>
                                          <p:spTgt spid="4"/>
                                        </p:tgtEl>
                                        <p:attrNameLst>
                                          <p:attrName>style.visibility</p:attrName>
                                        </p:attrNameLst>
                                      </p:cBhvr>
                                      <p:to>
                                        <p:strVal val="hidden"/>
                                      </p:to>
                                    </p:set>
                                  </p:childTnLst>
                                </p:cTn>
                              </p:par>
                              <p:par>
                                <p:cTn id="660" presetID="19" presetClass="exit" presetSubtype="10" fill="hold" grpId="3" nodeType="withEffect">
                                  <p:stCondLst>
                                    <p:cond delay="0"/>
                                  </p:stCondLst>
                                  <p:childTnLst>
                                    <p:anim calcmode="lin" valueType="num">
                                      <p:cBhvr>
                                        <p:cTn id="661" dur="2000"/>
                                        <p:tgtEl>
                                          <p:spTgt spid="6"/>
                                        </p:tgtEl>
                                        <p:attrNameLst>
                                          <p:attrName>ppt_h</p:attrName>
                                        </p:attrNameLst>
                                      </p:cBhvr>
                                      <p:tavLst>
                                        <p:tav tm="0">
                                          <p:val>
                                            <p:strVal val="ppt_h"/>
                                          </p:val>
                                        </p:tav>
                                        <p:tav tm="100000">
                                          <p:val>
                                            <p:strVal val="ppt_h"/>
                                          </p:val>
                                        </p:tav>
                                      </p:tavLst>
                                    </p:anim>
                                    <p:anim calcmode="lin" valueType="num">
                                      <p:cBhvr>
                                        <p:cTn id="6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3" dur="1" fill="hold">
                                          <p:stCondLst>
                                            <p:cond delay="1999"/>
                                          </p:stCondLst>
                                        </p:cTn>
                                        <p:tgtEl>
                                          <p:spTgt spid="6"/>
                                        </p:tgtEl>
                                        <p:attrNameLst>
                                          <p:attrName>style.visibility</p:attrName>
                                        </p:attrNameLst>
                                      </p:cBhvr>
                                      <p:to>
                                        <p:strVal val="hidden"/>
                                      </p:to>
                                    </p:set>
                                  </p:childTnLst>
                                </p:cTn>
                              </p:par>
                              <p:par>
                                <p:cTn id="664" presetID="19" presetClass="exit" presetSubtype="10" fill="hold" grpId="3" nodeType="withEffect">
                                  <p:stCondLst>
                                    <p:cond delay="0"/>
                                  </p:stCondLst>
                                  <p:childTnLst>
                                    <p:anim calcmode="lin" valueType="num">
                                      <p:cBhvr>
                                        <p:cTn id="665" dur="2000"/>
                                        <p:tgtEl>
                                          <p:spTgt spid="8"/>
                                        </p:tgtEl>
                                        <p:attrNameLst>
                                          <p:attrName>ppt_h</p:attrName>
                                        </p:attrNameLst>
                                      </p:cBhvr>
                                      <p:tavLst>
                                        <p:tav tm="0">
                                          <p:val>
                                            <p:strVal val="ppt_h"/>
                                          </p:val>
                                        </p:tav>
                                        <p:tav tm="100000">
                                          <p:val>
                                            <p:strVal val="ppt_h"/>
                                          </p:val>
                                        </p:tav>
                                      </p:tavLst>
                                    </p:anim>
                                    <p:anim calcmode="lin" valueType="num">
                                      <p:cBhvr>
                                        <p:cTn id="66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7" dur="1" fill="hold">
                                          <p:stCondLst>
                                            <p:cond delay="1999"/>
                                          </p:stCondLst>
                                        </p:cTn>
                                        <p:tgtEl>
                                          <p:spTgt spid="8"/>
                                        </p:tgtEl>
                                        <p:attrNameLst>
                                          <p:attrName>style.visibility</p:attrName>
                                        </p:attrNameLst>
                                      </p:cBhvr>
                                      <p:to>
                                        <p:strVal val="hidden"/>
                                      </p:to>
                                    </p:set>
                                  </p:childTnLst>
                                </p:cTn>
                              </p:par>
                              <p:par>
                                <p:cTn id="668" presetID="19" presetClass="exit" presetSubtype="10" fill="hold" grpId="3" nodeType="withEffect">
                                  <p:stCondLst>
                                    <p:cond delay="0"/>
                                  </p:stCondLst>
                                  <p:childTnLst>
                                    <p:anim calcmode="lin" valueType="num">
                                      <p:cBhvr>
                                        <p:cTn id="669" dur="2000"/>
                                        <p:tgtEl>
                                          <p:spTgt spid="10"/>
                                        </p:tgtEl>
                                        <p:attrNameLst>
                                          <p:attrName>ppt_h</p:attrName>
                                        </p:attrNameLst>
                                      </p:cBhvr>
                                      <p:tavLst>
                                        <p:tav tm="0">
                                          <p:val>
                                            <p:strVal val="ppt_h"/>
                                          </p:val>
                                        </p:tav>
                                        <p:tav tm="100000">
                                          <p:val>
                                            <p:strVal val="ppt_h"/>
                                          </p:val>
                                        </p:tav>
                                      </p:tavLst>
                                    </p:anim>
                                    <p:anim calcmode="lin" valueType="num">
                                      <p:cBhvr>
                                        <p:cTn id="67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1" dur="1" fill="hold">
                                          <p:stCondLst>
                                            <p:cond delay="1999"/>
                                          </p:stCondLst>
                                        </p:cTn>
                                        <p:tgtEl>
                                          <p:spTgt spid="10"/>
                                        </p:tgtEl>
                                        <p:attrNameLst>
                                          <p:attrName>style.visibility</p:attrName>
                                        </p:attrNameLst>
                                      </p:cBhvr>
                                      <p:to>
                                        <p:strVal val="hidden"/>
                                      </p:to>
                                    </p:set>
                                  </p:childTnLst>
                                </p:cTn>
                              </p:par>
                              <p:par>
                                <p:cTn id="672" presetID="19" presetClass="exit" presetSubtype="10" fill="hold" grpId="3" nodeType="withEffect">
                                  <p:stCondLst>
                                    <p:cond delay="0"/>
                                  </p:stCondLst>
                                  <p:childTnLst>
                                    <p:anim calcmode="lin" valueType="num">
                                      <p:cBhvr>
                                        <p:cTn id="673" dur="2000"/>
                                        <p:tgtEl>
                                          <p:spTgt spid="12"/>
                                        </p:tgtEl>
                                        <p:attrNameLst>
                                          <p:attrName>ppt_h</p:attrName>
                                        </p:attrNameLst>
                                      </p:cBhvr>
                                      <p:tavLst>
                                        <p:tav tm="0">
                                          <p:val>
                                            <p:strVal val="ppt_h"/>
                                          </p:val>
                                        </p:tav>
                                        <p:tav tm="100000">
                                          <p:val>
                                            <p:strVal val="ppt_h"/>
                                          </p:val>
                                        </p:tav>
                                      </p:tavLst>
                                    </p:anim>
                                    <p:anim calcmode="lin" valueType="num">
                                      <p:cBhvr>
                                        <p:cTn id="674"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5" dur="1" fill="hold">
                                          <p:stCondLst>
                                            <p:cond delay="1999"/>
                                          </p:stCondLst>
                                        </p:cTn>
                                        <p:tgtEl>
                                          <p:spTgt spid="12"/>
                                        </p:tgtEl>
                                        <p:attrNameLst>
                                          <p:attrName>style.visibility</p:attrName>
                                        </p:attrNameLst>
                                      </p:cBhvr>
                                      <p:to>
                                        <p:strVal val="hidden"/>
                                      </p:to>
                                    </p:set>
                                  </p:childTnLst>
                                </p:cTn>
                              </p:par>
                              <p:par>
                                <p:cTn id="676" presetID="19" presetClass="exit" presetSubtype="10" fill="hold" grpId="3" nodeType="withEffect">
                                  <p:stCondLst>
                                    <p:cond delay="0"/>
                                  </p:stCondLst>
                                  <p:childTnLst>
                                    <p:anim calcmode="lin" valueType="num">
                                      <p:cBhvr>
                                        <p:cTn id="677" dur="2000"/>
                                        <p:tgtEl>
                                          <p:spTgt spid="14"/>
                                        </p:tgtEl>
                                        <p:attrNameLst>
                                          <p:attrName>ppt_h</p:attrName>
                                        </p:attrNameLst>
                                      </p:cBhvr>
                                      <p:tavLst>
                                        <p:tav tm="0">
                                          <p:val>
                                            <p:strVal val="ppt_h"/>
                                          </p:val>
                                        </p:tav>
                                        <p:tav tm="100000">
                                          <p:val>
                                            <p:strVal val="ppt_h"/>
                                          </p:val>
                                        </p:tav>
                                      </p:tavLst>
                                    </p:anim>
                                    <p:anim calcmode="lin" valueType="num">
                                      <p:cBhvr>
                                        <p:cTn id="678"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9" dur="1" fill="hold">
                                          <p:stCondLst>
                                            <p:cond delay="1999"/>
                                          </p:stCondLst>
                                        </p:cTn>
                                        <p:tgtEl>
                                          <p:spTgt spid="14"/>
                                        </p:tgtEl>
                                        <p:attrNameLst>
                                          <p:attrName>style.visibility</p:attrName>
                                        </p:attrNameLst>
                                      </p:cBhvr>
                                      <p:to>
                                        <p:strVal val="hidden"/>
                                      </p:to>
                                    </p:set>
                                  </p:childTnLst>
                                </p:cTn>
                              </p:par>
                              <p:par>
                                <p:cTn id="680" presetID="19" presetClass="exit" presetSubtype="10" fill="hold" grpId="3" nodeType="withEffect">
                                  <p:stCondLst>
                                    <p:cond delay="0"/>
                                  </p:stCondLst>
                                  <p:childTnLst>
                                    <p:anim calcmode="lin" valueType="num">
                                      <p:cBhvr>
                                        <p:cTn id="681" dur="2000"/>
                                        <p:tgtEl>
                                          <p:spTgt spid="16"/>
                                        </p:tgtEl>
                                        <p:attrNameLst>
                                          <p:attrName>ppt_h</p:attrName>
                                        </p:attrNameLst>
                                      </p:cBhvr>
                                      <p:tavLst>
                                        <p:tav tm="0">
                                          <p:val>
                                            <p:strVal val="ppt_h"/>
                                          </p:val>
                                        </p:tav>
                                        <p:tav tm="100000">
                                          <p:val>
                                            <p:strVal val="ppt_h"/>
                                          </p:val>
                                        </p:tav>
                                      </p:tavLst>
                                    </p:anim>
                                    <p:anim calcmode="lin" valueType="num">
                                      <p:cBhvr>
                                        <p:cTn id="682"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3" dur="1" fill="hold">
                                          <p:stCondLst>
                                            <p:cond delay="1999"/>
                                          </p:stCondLst>
                                        </p:cTn>
                                        <p:tgtEl>
                                          <p:spTgt spid="16"/>
                                        </p:tgtEl>
                                        <p:attrNameLst>
                                          <p:attrName>style.visibility</p:attrName>
                                        </p:attrNameLst>
                                      </p:cBhvr>
                                      <p:to>
                                        <p:strVal val="hidden"/>
                                      </p:to>
                                    </p:set>
                                  </p:childTnLst>
                                </p:cTn>
                              </p:par>
                              <p:par>
                                <p:cTn id="684" presetID="19" presetClass="exit" presetSubtype="10" fill="hold" grpId="3" nodeType="withEffect">
                                  <p:stCondLst>
                                    <p:cond delay="0"/>
                                  </p:stCondLst>
                                  <p:childTnLst>
                                    <p:anim calcmode="lin" valueType="num">
                                      <p:cBhvr>
                                        <p:cTn id="685" dur="2000"/>
                                        <p:tgtEl>
                                          <p:spTgt spid="18"/>
                                        </p:tgtEl>
                                        <p:attrNameLst>
                                          <p:attrName>ppt_h</p:attrName>
                                        </p:attrNameLst>
                                      </p:cBhvr>
                                      <p:tavLst>
                                        <p:tav tm="0">
                                          <p:val>
                                            <p:strVal val="ppt_h"/>
                                          </p:val>
                                        </p:tav>
                                        <p:tav tm="100000">
                                          <p:val>
                                            <p:strVal val="ppt_h"/>
                                          </p:val>
                                        </p:tav>
                                      </p:tavLst>
                                    </p:anim>
                                    <p:anim calcmode="lin" valueType="num">
                                      <p:cBhvr>
                                        <p:cTn id="686"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7" dur="1" fill="hold">
                                          <p:stCondLst>
                                            <p:cond delay="1999"/>
                                          </p:stCondLst>
                                        </p:cTn>
                                        <p:tgtEl>
                                          <p:spTgt spid="18"/>
                                        </p:tgtEl>
                                        <p:attrNameLst>
                                          <p:attrName>style.visibility</p:attrName>
                                        </p:attrNameLst>
                                      </p:cBhvr>
                                      <p:to>
                                        <p:strVal val="hidden"/>
                                      </p:to>
                                    </p:set>
                                  </p:childTnLst>
                                </p:cTn>
                              </p:par>
                              <p:par>
                                <p:cTn id="688" presetID="19" presetClass="exit" presetSubtype="10" fill="hold" grpId="3" nodeType="withEffect">
                                  <p:stCondLst>
                                    <p:cond delay="0"/>
                                  </p:stCondLst>
                                  <p:childTnLst>
                                    <p:anim calcmode="lin" valueType="num">
                                      <p:cBhvr>
                                        <p:cTn id="689" dur="2000"/>
                                        <p:tgtEl>
                                          <p:spTgt spid="20"/>
                                        </p:tgtEl>
                                        <p:attrNameLst>
                                          <p:attrName>ppt_h</p:attrName>
                                        </p:attrNameLst>
                                      </p:cBhvr>
                                      <p:tavLst>
                                        <p:tav tm="0">
                                          <p:val>
                                            <p:strVal val="ppt_h"/>
                                          </p:val>
                                        </p:tav>
                                        <p:tav tm="100000">
                                          <p:val>
                                            <p:strVal val="ppt_h"/>
                                          </p:val>
                                        </p:tav>
                                      </p:tavLst>
                                    </p:anim>
                                    <p:anim calcmode="lin" valueType="num">
                                      <p:cBhvr>
                                        <p:cTn id="690"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1" dur="1" fill="hold">
                                          <p:stCondLst>
                                            <p:cond delay="1999"/>
                                          </p:stCondLst>
                                        </p:cTn>
                                        <p:tgtEl>
                                          <p:spTgt spid="20"/>
                                        </p:tgtEl>
                                        <p:attrNameLst>
                                          <p:attrName>style.visibility</p:attrName>
                                        </p:attrNameLst>
                                      </p:cBhvr>
                                      <p:to>
                                        <p:strVal val="hidden"/>
                                      </p:to>
                                    </p:set>
                                  </p:childTnLst>
                                </p:cTn>
                              </p:par>
                              <p:par>
                                <p:cTn id="692" presetID="19" presetClass="exit" presetSubtype="10" fill="hold" grpId="3" nodeType="withEffect">
                                  <p:stCondLst>
                                    <p:cond delay="0"/>
                                  </p:stCondLst>
                                  <p:childTnLst>
                                    <p:anim calcmode="lin" valueType="num">
                                      <p:cBhvr>
                                        <p:cTn id="693" dur="2000"/>
                                        <p:tgtEl>
                                          <p:spTgt spid="22"/>
                                        </p:tgtEl>
                                        <p:attrNameLst>
                                          <p:attrName>ppt_h</p:attrName>
                                        </p:attrNameLst>
                                      </p:cBhvr>
                                      <p:tavLst>
                                        <p:tav tm="0">
                                          <p:val>
                                            <p:strVal val="ppt_h"/>
                                          </p:val>
                                        </p:tav>
                                        <p:tav tm="100000">
                                          <p:val>
                                            <p:strVal val="ppt_h"/>
                                          </p:val>
                                        </p:tav>
                                      </p:tavLst>
                                    </p:anim>
                                    <p:anim calcmode="lin" valueType="num">
                                      <p:cBhvr>
                                        <p:cTn id="694"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5" dur="1" fill="hold">
                                          <p:stCondLst>
                                            <p:cond delay="1999"/>
                                          </p:stCondLst>
                                        </p:cTn>
                                        <p:tgtEl>
                                          <p:spTgt spid="22"/>
                                        </p:tgtEl>
                                        <p:attrNameLst>
                                          <p:attrName>style.visibility</p:attrName>
                                        </p:attrNameLst>
                                      </p:cBhvr>
                                      <p:to>
                                        <p:strVal val="hidden"/>
                                      </p:to>
                                    </p:set>
                                  </p:childTnLst>
                                </p:cTn>
                              </p:par>
                              <p:par>
                                <p:cTn id="696" presetID="19" presetClass="exit" presetSubtype="10" fill="hold" grpId="3" nodeType="withEffect">
                                  <p:stCondLst>
                                    <p:cond delay="0"/>
                                  </p:stCondLst>
                                  <p:childTnLst>
                                    <p:anim calcmode="lin" valueType="num">
                                      <p:cBhvr>
                                        <p:cTn id="697" dur="2000"/>
                                        <p:tgtEl>
                                          <p:spTgt spid="24"/>
                                        </p:tgtEl>
                                        <p:attrNameLst>
                                          <p:attrName>ppt_h</p:attrName>
                                        </p:attrNameLst>
                                      </p:cBhvr>
                                      <p:tavLst>
                                        <p:tav tm="0">
                                          <p:val>
                                            <p:strVal val="ppt_h"/>
                                          </p:val>
                                        </p:tav>
                                        <p:tav tm="100000">
                                          <p:val>
                                            <p:strVal val="ppt_h"/>
                                          </p:val>
                                        </p:tav>
                                      </p:tavLst>
                                    </p:anim>
                                    <p:anim calcmode="lin" valueType="num">
                                      <p:cBhvr>
                                        <p:cTn id="698"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9" dur="1" fill="hold">
                                          <p:stCondLst>
                                            <p:cond delay="1999"/>
                                          </p:stCondLst>
                                        </p:cTn>
                                        <p:tgtEl>
                                          <p:spTgt spid="24"/>
                                        </p:tgtEl>
                                        <p:attrNameLst>
                                          <p:attrName>style.visibility</p:attrName>
                                        </p:attrNameLst>
                                      </p:cBhvr>
                                      <p:to>
                                        <p:strVal val="hidden"/>
                                      </p:to>
                                    </p:set>
                                  </p:childTnLst>
                                </p:cTn>
                              </p:par>
                              <p:par>
                                <p:cTn id="700" presetID="19" presetClass="exit" presetSubtype="10" fill="hold" grpId="3" nodeType="withEffect">
                                  <p:stCondLst>
                                    <p:cond delay="0"/>
                                  </p:stCondLst>
                                  <p:childTnLst>
                                    <p:anim calcmode="lin" valueType="num">
                                      <p:cBhvr>
                                        <p:cTn id="701" dur="2000"/>
                                        <p:tgtEl>
                                          <p:spTgt spid="26"/>
                                        </p:tgtEl>
                                        <p:attrNameLst>
                                          <p:attrName>ppt_h</p:attrName>
                                        </p:attrNameLst>
                                      </p:cBhvr>
                                      <p:tavLst>
                                        <p:tav tm="0">
                                          <p:val>
                                            <p:strVal val="ppt_h"/>
                                          </p:val>
                                        </p:tav>
                                        <p:tav tm="100000">
                                          <p:val>
                                            <p:strVal val="ppt_h"/>
                                          </p:val>
                                        </p:tav>
                                      </p:tavLst>
                                    </p:anim>
                                    <p:anim calcmode="lin" valueType="num">
                                      <p:cBhvr>
                                        <p:cTn id="702"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3" dur="1" fill="hold">
                                          <p:stCondLst>
                                            <p:cond delay="1999"/>
                                          </p:stCondLst>
                                        </p:cTn>
                                        <p:tgtEl>
                                          <p:spTgt spid="26"/>
                                        </p:tgtEl>
                                        <p:attrNameLst>
                                          <p:attrName>style.visibility</p:attrName>
                                        </p:attrNameLst>
                                      </p:cBhvr>
                                      <p:to>
                                        <p:strVal val="hidden"/>
                                      </p:to>
                                    </p:set>
                                  </p:childTnLst>
                                </p:cTn>
                              </p:par>
                              <p:par>
                                <p:cTn id="704" presetID="19" presetClass="exit" presetSubtype="10" fill="hold" grpId="3" nodeType="withEffect">
                                  <p:stCondLst>
                                    <p:cond delay="0"/>
                                  </p:stCondLst>
                                  <p:childTnLst>
                                    <p:anim calcmode="lin" valueType="num">
                                      <p:cBhvr>
                                        <p:cTn id="705" dur="2000"/>
                                        <p:tgtEl>
                                          <p:spTgt spid="28"/>
                                        </p:tgtEl>
                                        <p:attrNameLst>
                                          <p:attrName>ppt_h</p:attrName>
                                        </p:attrNameLst>
                                      </p:cBhvr>
                                      <p:tavLst>
                                        <p:tav tm="0">
                                          <p:val>
                                            <p:strVal val="ppt_h"/>
                                          </p:val>
                                        </p:tav>
                                        <p:tav tm="100000">
                                          <p:val>
                                            <p:strVal val="ppt_h"/>
                                          </p:val>
                                        </p:tav>
                                      </p:tavLst>
                                    </p:anim>
                                    <p:anim calcmode="lin" valueType="num">
                                      <p:cBhvr>
                                        <p:cTn id="706"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7" dur="1" fill="hold">
                                          <p:stCondLst>
                                            <p:cond delay="1999"/>
                                          </p:stCondLst>
                                        </p:cTn>
                                        <p:tgtEl>
                                          <p:spTgt spid="28"/>
                                        </p:tgtEl>
                                        <p:attrNameLst>
                                          <p:attrName>style.visibility</p:attrName>
                                        </p:attrNameLst>
                                      </p:cBhvr>
                                      <p:to>
                                        <p:strVal val="hidden"/>
                                      </p:to>
                                    </p:set>
                                  </p:childTnLst>
                                </p:cTn>
                              </p:par>
                              <p:par>
                                <p:cTn id="708" presetID="19" presetClass="exit" presetSubtype="10" fill="hold" grpId="3" nodeType="withEffect">
                                  <p:stCondLst>
                                    <p:cond delay="0"/>
                                  </p:stCondLst>
                                  <p:childTnLst>
                                    <p:anim calcmode="lin" valueType="num">
                                      <p:cBhvr>
                                        <p:cTn id="709" dur="2000"/>
                                        <p:tgtEl>
                                          <p:spTgt spid="30"/>
                                        </p:tgtEl>
                                        <p:attrNameLst>
                                          <p:attrName>ppt_h</p:attrName>
                                        </p:attrNameLst>
                                      </p:cBhvr>
                                      <p:tavLst>
                                        <p:tav tm="0">
                                          <p:val>
                                            <p:strVal val="ppt_h"/>
                                          </p:val>
                                        </p:tav>
                                        <p:tav tm="100000">
                                          <p:val>
                                            <p:strVal val="ppt_h"/>
                                          </p:val>
                                        </p:tav>
                                      </p:tavLst>
                                    </p:anim>
                                    <p:anim calcmode="lin" valueType="num">
                                      <p:cBhvr>
                                        <p:cTn id="710"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1" dur="1" fill="hold">
                                          <p:stCondLst>
                                            <p:cond delay="1999"/>
                                          </p:stCondLst>
                                        </p:cTn>
                                        <p:tgtEl>
                                          <p:spTgt spid="30"/>
                                        </p:tgtEl>
                                        <p:attrNameLst>
                                          <p:attrName>style.visibility</p:attrName>
                                        </p:attrNameLst>
                                      </p:cBhvr>
                                      <p:to>
                                        <p:strVal val="hidden"/>
                                      </p:to>
                                    </p:set>
                                  </p:childTnLst>
                                </p:cTn>
                              </p:par>
                              <p:par>
                                <p:cTn id="712" presetID="19" presetClass="exit" presetSubtype="10" fill="hold" grpId="3" nodeType="withEffect">
                                  <p:stCondLst>
                                    <p:cond delay="0"/>
                                  </p:stCondLst>
                                  <p:childTnLst>
                                    <p:anim calcmode="lin" valueType="num">
                                      <p:cBhvr>
                                        <p:cTn id="713" dur="2000"/>
                                        <p:tgtEl>
                                          <p:spTgt spid="32"/>
                                        </p:tgtEl>
                                        <p:attrNameLst>
                                          <p:attrName>ppt_h</p:attrName>
                                        </p:attrNameLst>
                                      </p:cBhvr>
                                      <p:tavLst>
                                        <p:tav tm="0">
                                          <p:val>
                                            <p:strVal val="ppt_h"/>
                                          </p:val>
                                        </p:tav>
                                        <p:tav tm="100000">
                                          <p:val>
                                            <p:strVal val="ppt_h"/>
                                          </p:val>
                                        </p:tav>
                                      </p:tavLst>
                                    </p:anim>
                                    <p:anim calcmode="lin" valueType="num">
                                      <p:cBhvr>
                                        <p:cTn id="714"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5" dur="1" fill="hold">
                                          <p:stCondLst>
                                            <p:cond delay="1999"/>
                                          </p:stCondLst>
                                        </p:cTn>
                                        <p:tgtEl>
                                          <p:spTgt spid="32"/>
                                        </p:tgtEl>
                                        <p:attrNameLst>
                                          <p:attrName>style.visibility</p:attrName>
                                        </p:attrNameLst>
                                      </p:cBhvr>
                                      <p:to>
                                        <p:strVal val="hidden"/>
                                      </p:to>
                                    </p:set>
                                  </p:childTnLst>
                                </p:cTn>
                              </p:par>
                              <p:par>
                                <p:cTn id="716" presetID="19" presetClass="exit" presetSubtype="10" fill="hold" grpId="3" nodeType="withEffect">
                                  <p:stCondLst>
                                    <p:cond delay="0"/>
                                  </p:stCondLst>
                                  <p:childTnLst>
                                    <p:anim calcmode="lin" valueType="num">
                                      <p:cBhvr>
                                        <p:cTn id="717" dur="2000"/>
                                        <p:tgtEl>
                                          <p:spTgt spid="34"/>
                                        </p:tgtEl>
                                        <p:attrNameLst>
                                          <p:attrName>ppt_h</p:attrName>
                                        </p:attrNameLst>
                                      </p:cBhvr>
                                      <p:tavLst>
                                        <p:tav tm="0">
                                          <p:val>
                                            <p:strVal val="ppt_h"/>
                                          </p:val>
                                        </p:tav>
                                        <p:tav tm="100000">
                                          <p:val>
                                            <p:strVal val="ppt_h"/>
                                          </p:val>
                                        </p:tav>
                                      </p:tavLst>
                                    </p:anim>
                                    <p:anim calcmode="lin" valueType="num">
                                      <p:cBhvr>
                                        <p:cTn id="718"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9" dur="1" fill="hold">
                                          <p:stCondLst>
                                            <p:cond delay="1999"/>
                                          </p:stCondLst>
                                        </p:cTn>
                                        <p:tgtEl>
                                          <p:spTgt spid="34"/>
                                        </p:tgtEl>
                                        <p:attrNameLst>
                                          <p:attrName>style.visibility</p:attrName>
                                        </p:attrNameLst>
                                      </p:cBhvr>
                                      <p:to>
                                        <p:strVal val="hidden"/>
                                      </p:to>
                                    </p:set>
                                  </p:childTnLst>
                                </p:cTn>
                              </p:par>
                              <p:par>
                                <p:cTn id="720" presetID="19" presetClass="exit" presetSubtype="10" fill="hold" grpId="3" nodeType="withEffect">
                                  <p:stCondLst>
                                    <p:cond delay="0"/>
                                  </p:stCondLst>
                                  <p:childTnLst>
                                    <p:anim calcmode="lin" valueType="num">
                                      <p:cBhvr>
                                        <p:cTn id="721" dur="2000"/>
                                        <p:tgtEl>
                                          <p:spTgt spid="36"/>
                                        </p:tgtEl>
                                        <p:attrNameLst>
                                          <p:attrName>ppt_h</p:attrName>
                                        </p:attrNameLst>
                                      </p:cBhvr>
                                      <p:tavLst>
                                        <p:tav tm="0">
                                          <p:val>
                                            <p:strVal val="ppt_h"/>
                                          </p:val>
                                        </p:tav>
                                        <p:tav tm="100000">
                                          <p:val>
                                            <p:strVal val="ppt_h"/>
                                          </p:val>
                                        </p:tav>
                                      </p:tavLst>
                                    </p:anim>
                                    <p:anim calcmode="lin" valueType="num">
                                      <p:cBhvr>
                                        <p:cTn id="722"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3" dur="1" fill="hold">
                                          <p:stCondLst>
                                            <p:cond delay="1999"/>
                                          </p:stCondLst>
                                        </p:cTn>
                                        <p:tgtEl>
                                          <p:spTgt spid="36"/>
                                        </p:tgtEl>
                                        <p:attrNameLst>
                                          <p:attrName>style.visibility</p:attrName>
                                        </p:attrNameLst>
                                      </p:cBhvr>
                                      <p:to>
                                        <p:strVal val="hidden"/>
                                      </p:to>
                                    </p:set>
                                  </p:childTnLst>
                                </p:cTn>
                              </p:par>
                              <p:par>
                                <p:cTn id="724" presetID="19" presetClass="exit" presetSubtype="10" fill="hold" grpId="3" nodeType="withEffect">
                                  <p:stCondLst>
                                    <p:cond delay="0"/>
                                  </p:stCondLst>
                                  <p:childTnLst>
                                    <p:anim calcmode="lin" valueType="num">
                                      <p:cBhvr>
                                        <p:cTn id="725" dur="2000"/>
                                        <p:tgtEl>
                                          <p:spTgt spid="38"/>
                                        </p:tgtEl>
                                        <p:attrNameLst>
                                          <p:attrName>ppt_h</p:attrName>
                                        </p:attrNameLst>
                                      </p:cBhvr>
                                      <p:tavLst>
                                        <p:tav tm="0">
                                          <p:val>
                                            <p:strVal val="ppt_h"/>
                                          </p:val>
                                        </p:tav>
                                        <p:tav tm="100000">
                                          <p:val>
                                            <p:strVal val="ppt_h"/>
                                          </p:val>
                                        </p:tav>
                                      </p:tavLst>
                                    </p:anim>
                                    <p:anim calcmode="lin" valueType="num">
                                      <p:cBhvr>
                                        <p:cTn id="726"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7" dur="1" fill="hold">
                                          <p:stCondLst>
                                            <p:cond delay="1999"/>
                                          </p:stCondLst>
                                        </p:cTn>
                                        <p:tgtEl>
                                          <p:spTgt spid="38"/>
                                        </p:tgtEl>
                                        <p:attrNameLst>
                                          <p:attrName>style.visibility</p:attrName>
                                        </p:attrNameLst>
                                      </p:cBhvr>
                                      <p:to>
                                        <p:strVal val="hidden"/>
                                      </p:to>
                                    </p:set>
                                  </p:childTnLst>
                                </p:cTn>
                              </p:par>
                              <p:par>
                                <p:cTn id="728" presetID="23" presetClass="entr" presetSubtype="288" fill="hold" nodeType="withEffect">
                                  <p:stCondLst>
                                    <p:cond delay="0"/>
                                  </p:stCondLst>
                                  <p:childTnLst>
                                    <p:set>
                                      <p:cBhvr>
                                        <p:cTn id="729" dur="1" fill="hold">
                                          <p:stCondLst>
                                            <p:cond delay="0"/>
                                          </p:stCondLst>
                                        </p:cTn>
                                        <p:tgtEl>
                                          <p:spTgt spid="2"/>
                                        </p:tgtEl>
                                        <p:attrNameLst>
                                          <p:attrName>style.visibility</p:attrName>
                                        </p:attrNameLst>
                                      </p:cBhvr>
                                      <p:to>
                                        <p:strVal val="visible"/>
                                      </p:to>
                                    </p:set>
                                    <p:anim calcmode="lin" valueType="num">
                                      <p:cBhvr>
                                        <p:cTn id="730" dur="2000" fill="hold"/>
                                        <p:tgtEl>
                                          <p:spTgt spid="2"/>
                                        </p:tgtEl>
                                        <p:attrNameLst>
                                          <p:attrName>ppt_w</p:attrName>
                                        </p:attrNameLst>
                                      </p:cBhvr>
                                      <p:tavLst>
                                        <p:tav tm="0">
                                          <p:val>
                                            <p:strVal val="4/3*#ppt_w"/>
                                          </p:val>
                                        </p:tav>
                                        <p:tav tm="100000">
                                          <p:val>
                                            <p:strVal val="#ppt_w"/>
                                          </p:val>
                                        </p:tav>
                                      </p:tavLst>
                                    </p:anim>
                                    <p:anim calcmode="lin" valueType="num">
                                      <p:cBhvr>
                                        <p:cTn id="731" dur="2000" fill="hold"/>
                                        <p:tgtEl>
                                          <p:spTgt spid="2"/>
                                        </p:tgtEl>
                                        <p:attrNameLst>
                                          <p:attrName>ppt_h</p:attrName>
                                        </p:attrNameLst>
                                      </p:cBhvr>
                                      <p:tavLst>
                                        <p:tav tm="0">
                                          <p:val>
                                            <p:strVal val="4/3*#ppt_h"/>
                                          </p:val>
                                        </p:tav>
                                        <p:tav tm="100000">
                                          <p:val>
                                            <p:strVal val="#ppt_h"/>
                                          </p:val>
                                        </p:tav>
                                      </p:tavLst>
                                    </p:anim>
                                  </p:childTnLst>
                                </p:cTn>
                              </p:par>
                              <p:par>
                                <p:cTn id="732" presetID="16" presetClass="entr" presetSubtype="42" fill="hold" nodeType="withEffect">
                                  <p:stCondLst>
                                    <p:cond delay="0"/>
                                  </p:stCondLst>
                                  <p:childTnLst>
                                    <p:set>
                                      <p:cBhvr>
                                        <p:cTn id="733" dur="1" fill="hold">
                                          <p:stCondLst>
                                            <p:cond delay="0"/>
                                          </p:stCondLst>
                                        </p:cTn>
                                        <p:tgtEl>
                                          <p:spTgt spid="2"/>
                                        </p:tgtEl>
                                        <p:attrNameLst>
                                          <p:attrName>style.visibility</p:attrName>
                                        </p:attrNameLst>
                                      </p:cBhvr>
                                      <p:to>
                                        <p:strVal val="visible"/>
                                      </p:to>
                                    </p:set>
                                    <p:animEffect transition="in" filter="barn(outHorizontal)">
                                      <p:cBhvr>
                                        <p:cTn id="7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unflower Book.png"/>
          <p:cNvPicPr>
            <a:picLocks noChangeAspect="1"/>
          </p:cNvPicPr>
          <p:nvPr/>
        </p:nvPicPr>
        <p:blipFill>
          <a:blip r:embed="rId2"/>
          <a:stretch>
            <a:fillRect/>
          </a:stretch>
        </p:blipFill>
        <p:spPr>
          <a:xfrm>
            <a:off x="500034" y="0"/>
            <a:ext cx="8074747" cy="5143500"/>
          </a:xfrm>
          <a:prstGeom prst="rect">
            <a:avLst/>
          </a:prstGeom>
        </p:spPr>
      </p:pic>
      <p:sp>
        <p:nvSpPr>
          <p:cNvPr id="3" name="2 CuadroTexto"/>
          <p:cNvSpPr txBox="1"/>
          <p:nvPr/>
        </p:nvSpPr>
        <p:spPr>
          <a:xfrm>
            <a:off x="5143504" y="1142990"/>
            <a:ext cx="2500330" cy="2646878"/>
          </a:xfrm>
          <a:prstGeom prst="rect">
            <a:avLst/>
          </a:prstGeom>
          <a:noFill/>
        </p:spPr>
        <p:txBody>
          <a:bodyPr wrap="square" rtlCol="0">
            <a:spAutoFit/>
          </a:bodyPr>
          <a:lstStyle/>
          <a:p>
            <a:pPr algn="ctr"/>
            <a:r>
              <a:rPr lang="es-PE" sz="1200" b="1" dirty="0" smtClean="0">
                <a:latin typeface="Berlin Sans FB" pitchFamily="34" charset="0"/>
              </a:rPr>
              <a:t>Simbolismo</a:t>
            </a:r>
            <a:endParaRPr lang="es-PE" sz="1200" dirty="0" smtClean="0">
              <a:latin typeface="Berlin Sans FB" pitchFamily="34" charset="0"/>
            </a:endParaRPr>
          </a:p>
          <a:p>
            <a:pPr algn="ctr"/>
            <a:r>
              <a:rPr lang="es-PE" sz="1100" dirty="0" smtClean="0">
                <a:latin typeface="Berlin Sans FB" pitchFamily="34" charset="0"/>
              </a:rPr>
              <a:t>Las sacerdotisas incas lucían en sus prendas grandes discos de girasol hechos de oro. En los Andes, se trabajaban imágenes de girasol en oro y se depositaban en los templos.</a:t>
            </a:r>
            <a:br>
              <a:rPr lang="es-PE" sz="1100" dirty="0" smtClean="0">
                <a:latin typeface="Berlin Sans FB" pitchFamily="34" charset="0"/>
              </a:rPr>
            </a:br>
            <a:r>
              <a:rPr lang="es-PE" sz="1100" dirty="0" smtClean="0">
                <a:latin typeface="Berlin Sans FB" pitchFamily="34" charset="0"/>
              </a:rPr>
              <a:t>Las semillas de girasol eran un alimento sagrado para los indígenas de las Grandes Llanuras, que habitaban las praderas de Norteamérica. Solían colocar recipientes llenos de semillas de girasol en las tumbas de los muertos para que les sirvieran de alimento en su largo viaje</a:t>
            </a:r>
          </a:p>
          <a:p>
            <a:pPr algn="ctr"/>
            <a:endParaRPr lang="es-PE" sz="1100" dirty="0">
              <a:latin typeface="Berlin Sans FB" pitchFamily="34" charset="0"/>
            </a:endParaRPr>
          </a:p>
        </p:txBody>
      </p:sp>
      <p:pic>
        <p:nvPicPr>
          <p:cNvPr id="5" name="4 Imagen" descr="vafm0006.gif"/>
          <p:cNvPicPr>
            <a:picLocks noChangeAspect="1"/>
          </p:cNvPicPr>
          <p:nvPr/>
        </p:nvPicPr>
        <p:blipFill>
          <a:blip r:embed="rId3"/>
          <a:stretch>
            <a:fillRect/>
          </a:stretch>
        </p:blipFill>
        <p:spPr>
          <a:xfrm>
            <a:off x="2571736" y="2714626"/>
            <a:ext cx="928694" cy="791313"/>
          </a:xfrm>
          <a:prstGeom prst="rect">
            <a:avLst/>
          </a:prstGeom>
        </p:spPr>
      </p:pic>
      <p:pic>
        <p:nvPicPr>
          <p:cNvPr id="6" name="5 Imagen" descr="vafm0006.gif"/>
          <p:cNvPicPr>
            <a:picLocks noChangeAspect="1"/>
          </p:cNvPicPr>
          <p:nvPr/>
        </p:nvPicPr>
        <p:blipFill>
          <a:blip r:embed="rId3"/>
          <a:stretch>
            <a:fillRect/>
          </a:stretch>
        </p:blipFill>
        <p:spPr>
          <a:xfrm>
            <a:off x="3227080" y="3214692"/>
            <a:ext cx="701978" cy="598135"/>
          </a:xfrm>
          <a:prstGeom prst="rect">
            <a:avLst/>
          </a:prstGeom>
        </p:spPr>
      </p:pic>
      <p:pic>
        <p:nvPicPr>
          <p:cNvPr id="7" name="6 Imagen" descr="vafm0006.gif"/>
          <p:cNvPicPr>
            <a:picLocks noChangeAspect="1"/>
          </p:cNvPicPr>
          <p:nvPr/>
        </p:nvPicPr>
        <p:blipFill>
          <a:blip r:embed="rId4" cstate="print"/>
          <a:stretch>
            <a:fillRect/>
          </a:stretch>
        </p:blipFill>
        <p:spPr>
          <a:xfrm>
            <a:off x="3857620" y="3778164"/>
            <a:ext cx="357190" cy="365222"/>
          </a:xfrm>
          <a:prstGeom prst="rect">
            <a:avLst/>
          </a:prstGeom>
        </p:spPr>
      </p:pic>
      <p:pic>
        <p:nvPicPr>
          <p:cNvPr id="8" name="7 Imagen" descr="72710567f53623719d5fc4b28f020af8ccc762a0da39a3ee5e6b4b0d3255bfef95601890afd80709da39a3ee5e6b4b0d3255bfef95601890afd807092e393c68af6b511894603f41434eb3cb.gif"/>
          <p:cNvPicPr>
            <a:picLocks noChangeAspect="1"/>
          </p:cNvPicPr>
          <p:nvPr/>
        </p:nvPicPr>
        <p:blipFill>
          <a:blip r:embed="rId5"/>
          <a:stretch>
            <a:fillRect/>
          </a:stretch>
        </p:blipFill>
        <p:spPr>
          <a:xfrm>
            <a:off x="4714876" y="4140626"/>
            <a:ext cx="714380" cy="269459"/>
          </a:xfrm>
          <a:prstGeom prst="rect">
            <a:avLst/>
          </a:prstGeom>
        </p:spPr>
      </p:pic>
      <p:sp>
        <p:nvSpPr>
          <p:cNvPr id="9" name="8 Rectángulo"/>
          <p:cNvSpPr/>
          <p:nvPr/>
        </p:nvSpPr>
        <p:spPr>
          <a:xfrm>
            <a:off x="-214346" y="-214332"/>
            <a:ext cx="9572660" cy="5572164"/>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4500562" y="3929072"/>
            <a:ext cx="71438" cy="369332"/>
          </a:xfrm>
          <a:prstGeom prst="rect">
            <a:avLst/>
          </a:prstGeom>
          <a:noFill/>
        </p:spPr>
        <p:txBody>
          <a:bodyPr wrap="square" rtlCol="0">
            <a:spAutoFit/>
          </a:bodyPr>
          <a:lstStyle/>
          <a:p>
            <a:endParaRPr lang="es-PE" dirty="0"/>
          </a:p>
        </p:txBody>
      </p:sp>
      <p:sp>
        <p:nvSpPr>
          <p:cNvPr id="5" name="4 Terminador"/>
          <p:cNvSpPr/>
          <p:nvPr/>
        </p:nvSpPr>
        <p:spPr>
          <a:xfrm rot="10800000">
            <a:off x="4692" y="2625329"/>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17602" y="2235681"/>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9792166">
            <a:off x="214126" y="3070709"/>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2210121">
            <a:off x="211562" y="1813779"/>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8802575">
            <a:off x="597163" y="3445676"/>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840872">
            <a:off x="470710" y="1471319"/>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3559110">
            <a:off x="971511" y="1063236"/>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4306455">
            <a:off x="1415935" y="788174"/>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5191360">
            <a:off x="1902869" y="615001"/>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5508930">
            <a:off x="2415087" y="442722"/>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5508930">
            <a:off x="2876621" y="235536"/>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5508930">
            <a:off x="3490885" y="82651"/>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7860363">
            <a:off x="910216" y="3946074"/>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7222199">
            <a:off x="1363936" y="4195289"/>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6741561">
            <a:off x="1859618" y="4367953"/>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6312939">
            <a:off x="2259953" y="4560485"/>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6312939">
            <a:off x="2704466" y="4800840"/>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6312939" flipV="1">
            <a:off x="3136320" y="4836743"/>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0800000">
            <a:off x="2576428" y="2625327"/>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1309112">
            <a:off x="2589338" y="2235680"/>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9792166">
            <a:off x="2785862" y="3070707"/>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2210121">
            <a:off x="2783298" y="1813777"/>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8802575">
            <a:off x="3168899" y="3445674"/>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2840872">
            <a:off x="3042446" y="1471318"/>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3559110">
            <a:off x="3543247" y="1063234"/>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4306455">
            <a:off x="3987671" y="788172"/>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5191360">
            <a:off x="4474605" y="615000"/>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5508930">
            <a:off x="4986823" y="442721"/>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5508930">
            <a:off x="5448357" y="235535"/>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5508930">
            <a:off x="6062621" y="82650"/>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7860363">
            <a:off x="3481952" y="3946073"/>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7222199">
            <a:off x="3935672" y="4195288"/>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6741561">
            <a:off x="4431354" y="4367952"/>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6312939">
            <a:off x="4831689" y="4560483"/>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6312939">
            <a:off x="5276202" y="4800839"/>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6312939" flipV="1">
            <a:off x="5708056" y="4836741"/>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10800000">
            <a:off x="5407440" y="2625327"/>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11309112">
            <a:off x="5420350" y="2235680"/>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9792166">
            <a:off x="5616874" y="3070707"/>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12210121">
            <a:off x="5614310" y="1813777"/>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8802575">
            <a:off x="5999911" y="3445674"/>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12840872">
            <a:off x="5873458" y="1471318"/>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13559110">
            <a:off x="6374259" y="1063234"/>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4306455">
            <a:off x="6818683" y="788172"/>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5191360">
            <a:off x="7305617" y="615000"/>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15508930">
            <a:off x="7817835" y="442721"/>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15508930">
            <a:off x="8279369" y="235535"/>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15508930">
            <a:off x="8784571" y="41730"/>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7860363">
            <a:off x="6312964" y="3946073"/>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7222199">
            <a:off x="6766684" y="4195288"/>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6741561">
            <a:off x="7262366" y="4367952"/>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erminador"/>
          <p:cNvSpPr/>
          <p:nvPr/>
        </p:nvSpPr>
        <p:spPr>
          <a:xfrm rot="6312939">
            <a:off x="7662701" y="4560483"/>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erminador"/>
          <p:cNvSpPr/>
          <p:nvPr/>
        </p:nvSpPr>
        <p:spPr>
          <a:xfrm rot="6312939">
            <a:off x="8107214" y="4800839"/>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erminador"/>
          <p:cNvSpPr/>
          <p:nvPr/>
        </p:nvSpPr>
        <p:spPr>
          <a:xfrm rot="6312939" flipV="1">
            <a:off x="8539068" y="4836741"/>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1+#ppt_w/2"/>
                                          </p:val>
                                        </p:tav>
                                        <p:tav tm="100000">
                                          <p:val>
                                            <p:strVal val="#ppt_x"/>
                                          </p:val>
                                        </p:tav>
                                      </p:tavLst>
                                    </p:anim>
                                    <p:anim calcmode="lin" valueType="num">
                                      <p:cBhvr additive="base">
                                        <p:cTn id="110" dur="2000" fill="hold"/>
                                        <p:tgtEl>
                                          <p:spTgt spid="30"/>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1+#ppt_w/2"/>
                                          </p:val>
                                        </p:tav>
                                        <p:tav tm="100000">
                                          <p:val>
                                            <p:strVal val="#ppt_x"/>
                                          </p:val>
                                        </p:tav>
                                      </p:tavLst>
                                    </p:anim>
                                    <p:anim calcmode="lin" valueType="num">
                                      <p:cBhvr additive="base">
                                        <p:cTn id="114" dur="2000" fill="hold"/>
                                        <p:tgtEl>
                                          <p:spTgt spid="3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1+#ppt_w/2"/>
                                          </p:val>
                                        </p:tav>
                                        <p:tav tm="100000">
                                          <p:val>
                                            <p:strVal val="#ppt_x"/>
                                          </p:val>
                                        </p:tav>
                                      </p:tavLst>
                                    </p:anim>
                                    <p:anim calcmode="lin" valueType="num">
                                      <p:cBhvr additive="base">
                                        <p:cTn id="122" dur="2000" fill="hold"/>
                                        <p:tgtEl>
                                          <p:spTgt spid="33"/>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1+#ppt_w/2"/>
                                          </p:val>
                                        </p:tav>
                                        <p:tav tm="100000">
                                          <p:val>
                                            <p:strVal val="#ppt_x"/>
                                          </p:val>
                                        </p:tav>
                                      </p:tavLst>
                                    </p:anim>
                                    <p:anim calcmode="lin" valueType="num">
                                      <p:cBhvr additive="base">
                                        <p:cTn id="126" dur="2000" fill="hold"/>
                                        <p:tgtEl>
                                          <p:spTgt spid="34"/>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1+#ppt_w/2"/>
                                          </p:val>
                                        </p:tav>
                                        <p:tav tm="100000">
                                          <p:val>
                                            <p:strVal val="#ppt_x"/>
                                          </p:val>
                                        </p:tav>
                                      </p:tavLst>
                                    </p:anim>
                                    <p:anim calcmode="lin" valueType="num">
                                      <p:cBhvr additive="base">
                                        <p:cTn id="130" dur="2000" fill="hold"/>
                                        <p:tgtEl>
                                          <p:spTgt spid="35"/>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1+#ppt_w/2"/>
                                          </p:val>
                                        </p:tav>
                                        <p:tav tm="100000">
                                          <p:val>
                                            <p:strVal val="#ppt_x"/>
                                          </p:val>
                                        </p:tav>
                                      </p:tavLst>
                                    </p:anim>
                                    <p:anim calcmode="lin" valueType="num">
                                      <p:cBhvr additive="base">
                                        <p:cTn id="134" dur="2000" fill="hold"/>
                                        <p:tgtEl>
                                          <p:spTgt spid="36"/>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1+#ppt_w/2"/>
                                          </p:val>
                                        </p:tav>
                                        <p:tav tm="100000">
                                          <p:val>
                                            <p:strVal val="#ppt_x"/>
                                          </p:val>
                                        </p:tav>
                                      </p:tavLst>
                                    </p:anim>
                                    <p:anim calcmode="lin" valueType="num">
                                      <p:cBhvr additive="base">
                                        <p:cTn id="138" dur="2000" fill="hold"/>
                                        <p:tgtEl>
                                          <p:spTgt spid="37"/>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1+#ppt_w/2"/>
                                          </p:val>
                                        </p:tav>
                                        <p:tav tm="100000">
                                          <p:val>
                                            <p:strVal val="#ppt_x"/>
                                          </p:val>
                                        </p:tav>
                                      </p:tavLst>
                                    </p:anim>
                                    <p:anim calcmode="lin" valueType="num">
                                      <p:cBhvr additive="base">
                                        <p:cTn id="142" dur="2000" fill="hold"/>
                                        <p:tgtEl>
                                          <p:spTgt spid="38"/>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1+#ppt_w/2"/>
                                          </p:val>
                                        </p:tav>
                                        <p:tav tm="100000">
                                          <p:val>
                                            <p:strVal val="#ppt_x"/>
                                          </p:val>
                                        </p:tav>
                                      </p:tavLst>
                                    </p:anim>
                                    <p:anim calcmode="lin" valueType="num">
                                      <p:cBhvr additive="base">
                                        <p:cTn id="146" dur="2000" fill="hold"/>
                                        <p:tgtEl>
                                          <p:spTgt spid="39"/>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1+#ppt_w/2"/>
                                          </p:val>
                                        </p:tav>
                                        <p:tav tm="100000">
                                          <p:val>
                                            <p:strVal val="#ppt_x"/>
                                          </p:val>
                                        </p:tav>
                                      </p:tavLst>
                                    </p:anim>
                                    <p:anim calcmode="lin" valueType="num">
                                      <p:cBhvr additive="base">
                                        <p:cTn id="150" dur="2000" fill="hold"/>
                                        <p:tgtEl>
                                          <p:spTgt spid="40"/>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1+#ppt_w/2"/>
                                          </p:val>
                                        </p:tav>
                                        <p:tav tm="100000">
                                          <p:val>
                                            <p:strVal val="#ppt_x"/>
                                          </p:val>
                                        </p:tav>
                                      </p:tavLst>
                                    </p:anim>
                                    <p:anim calcmode="lin" valueType="num">
                                      <p:cBhvr additive="base">
                                        <p:cTn id="154" dur="2000" fill="hold"/>
                                        <p:tgtEl>
                                          <p:spTgt spid="41"/>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1+#ppt_w/2"/>
                                          </p:val>
                                        </p:tav>
                                        <p:tav tm="100000">
                                          <p:val>
                                            <p:strVal val="#ppt_x"/>
                                          </p:val>
                                        </p:tav>
                                      </p:tavLst>
                                    </p:anim>
                                    <p:anim calcmode="lin" valueType="num">
                                      <p:cBhvr additive="base">
                                        <p:cTn id="158" dur="2000" fill="hold"/>
                                        <p:tgtEl>
                                          <p:spTgt spid="42"/>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1+#ppt_w/2"/>
                                          </p:val>
                                        </p:tav>
                                        <p:tav tm="100000">
                                          <p:val>
                                            <p:strVal val="#ppt_x"/>
                                          </p:val>
                                        </p:tav>
                                      </p:tavLst>
                                    </p:anim>
                                    <p:anim calcmode="lin" valueType="num">
                                      <p:cBhvr additive="base">
                                        <p:cTn id="162" dur="2000" fill="hold"/>
                                        <p:tgtEl>
                                          <p:spTgt spid="43"/>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1+#ppt_w/2"/>
                                          </p:val>
                                        </p:tav>
                                        <p:tav tm="100000">
                                          <p:val>
                                            <p:strVal val="#ppt_x"/>
                                          </p:val>
                                        </p:tav>
                                      </p:tavLst>
                                    </p:anim>
                                    <p:anim calcmode="lin" valueType="num">
                                      <p:cBhvr additive="base">
                                        <p:cTn id="166" dur="2000" fill="hold"/>
                                        <p:tgtEl>
                                          <p:spTgt spid="44"/>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5"/>
                                        </p:tgtEl>
                                        <p:attrNameLst>
                                          <p:attrName>style.visibility</p:attrName>
                                        </p:attrNameLst>
                                      </p:cBhvr>
                                      <p:to>
                                        <p:strVal val="visible"/>
                                      </p:to>
                                    </p:set>
                                    <p:anim calcmode="lin" valueType="num">
                                      <p:cBhvr additive="base">
                                        <p:cTn id="169" dur="2000" fill="hold"/>
                                        <p:tgtEl>
                                          <p:spTgt spid="45"/>
                                        </p:tgtEl>
                                        <p:attrNameLst>
                                          <p:attrName>ppt_x</p:attrName>
                                        </p:attrNameLst>
                                      </p:cBhvr>
                                      <p:tavLst>
                                        <p:tav tm="0">
                                          <p:val>
                                            <p:strVal val="1+#ppt_w/2"/>
                                          </p:val>
                                        </p:tav>
                                        <p:tav tm="100000">
                                          <p:val>
                                            <p:strVal val="#ppt_x"/>
                                          </p:val>
                                        </p:tav>
                                      </p:tavLst>
                                    </p:anim>
                                    <p:anim calcmode="lin" valueType="num">
                                      <p:cBhvr additive="base">
                                        <p:cTn id="170" dur="2000" fill="hold"/>
                                        <p:tgtEl>
                                          <p:spTgt spid="45"/>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 calcmode="lin" valueType="num">
                                      <p:cBhvr additive="base">
                                        <p:cTn id="173" dur="2000" fill="hold"/>
                                        <p:tgtEl>
                                          <p:spTgt spid="46"/>
                                        </p:tgtEl>
                                        <p:attrNameLst>
                                          <p:attrName>ppt_x</p:attrName>
                                        </p:attrNameLst>
                                      </p:cBhvr>
                                      <p:tavLst>
                                        <p:tav tm="0">
                                          <p:val>
                                            <p:strVal val="1+#ppt_w/2"/>
                                          </p:val>
                                        </p:tav>
                                        <p:tav tm="100000">
                                          <p:val>
                                            <p:strVal val="#ppt_x"/>
                                          </p:val>
                                        </p:tav>
                                      </p:tavLst>
                                    </p:anim>
                                    <p:anim calcmode="lin" valueType="num">
                                      <p:cBhvr additive="base">
                                        <p:cTn id="174" dur="2000" fill="hold"/>
                                        <p:tgtEl>
                                          <p:spTgt spid="46"/>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7"/>
                                        </p:tgtEl>
                                        <p:attrNameLst>
                                          <p:attrName>style.visibility</p:attrName>
                                        </p:attrNameLst>
                                      </p:cBhvr>
                                      <p:to>
                                        <p:strVal val="visible"/>
                                      </p:to>
                                    </p:set>
                                    <p:anim calcmode="lin" valueType="num">
                                      <p:cBhvr additive="base">
                                        <p:cTn id="177" dur="2000" fill="hold"/>
                                        <p:tgtEl>
                                          <p:spTgt spid="47"/>
                                        </p:tgtEl>
                                        <p:attrNameLst>
                                          <p:attrName>ppt_x</p:attrName>
                                        </p:attrNameLst>
                                      </p:cBhvr>
                                      <p:tavLst>
                                        <p:tav tm="0">
                                          <p:val>
                                            <p:strVal val="1+#ppt_w/2"/>
                                          </p:val>
                                        </p:tav>
                                        <p:tav tm="100000">
                                          <p:val>
                                            <p:strVal val="#ppt_x"/>
                                          </p:val>
                                        </p:tav>
                                      </p:tavLst>
                                    </p:anim>
                                    <p:anim calcmode="lin" valueType="num">
                                      <p:cBhvr additive="base">
                                        <p:cTn id="178" dur="2000" fill="hold"/>
                                        <p:tgtEl>
                                          <p:spTgt spid="47"/>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8"/>
                                        </p:tgtEl>
                                        <p:attrNameLst>
                                          <p:attrName>style.visibility</p:attrName>
                                        </p:attrNameLst>
                                      </p:cBhvr>
                                      <p:to>
                                        <p:strVal val="visible"/>
                                      </p:to>
                                    </p:set>
                                    <p:anim calcmode="lin" valueType="num">
                                      <p:cBhvr additive="base">
                                        <p:cTn id="181" dur="2000" fill="hold"/>
                                        <p:tgtEl>
                                          <p:spTgt spid="48"/>
                                        </p:tgtEl>
                                        <p:attrNameLst>
                                          <p:attrName>ppt_x</p:attrName>
                                        </p:attrNameLst>
                                      </p:cBhvr>
                                      <p:tavLst>
                                        <p:tav tm="0">
                                          <p:val>
                                            <p:strVal val="1+#ppt_w/2"/>
                                          </p:val>
                                        </p:tav>
                                        <p:tav tm="100000">
                                          <p:val>
                                            <p:strVal val="#ppt_x"/>
                                          </p:val>
                                        </p:tav>
                                      </p:tavLst>
                                    </p:anim>
                                    <p:anim calcmode="lin" valueType="num">
                                      <p:cBhvr additive="base">
                                        <p:cTn id="182" dur="2000" fill="hold"/>
                                        <p:tgtEl>
                                          <p:spTgt spid="48"/>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9"/>
                                        </p:tgtEl>
                                        <p:attrNameLst>
                                          <p:attrName>style.visibility</p:attrName>
                                        </p:attrNameLst>
                                      </p:cBhvr>
                                      <p:to>
                                        <p:strVal val="visible"/>
                                      </p:to>
                                    </p:set>
                                    <p:anim calcmode="lin" valueType="num">
                                      <p:cBhvr additive="base">
                                        <p:cTn id="185" dur="2000" fill="hold"/>
                                        <p:tgtEl>
                                          <p:spTgt spid="49"/>
                                        </p:tgtEl>
                                        <p:attrNameLst>
                                          <p:attrName>ppt_x</p:attrName>
                                        </p:attrNameLst>
                                      </p:cBhvr>
                                      <p:tavLst>
                                        <p:tav tm="0">
                                          <p:val>
                                            <p:strVal val="1+#ppt_w/2"/>
                                          </p:val>
                                        </p:tav>
                                        <p:tav tm="100000">
                                          <p:val>
                                            <p:strVal val="#ppt_x"/>
                                          </p:val>
                                        </p:tav>
                                      </p:tavLst>
                                    </p:anim>
                                    <p:anim calcmode="lin" valueType="num">
                                      <p:cBhvr additive="base">
                                        <p:cTn id="186" dur="2000" fill="hold"/>
                                        <p:tgtEl>
                                          <p:spTgt spid="49"/>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50"/>
                                        </p:tgtEl>
                                        <p:attrNameLst>
                                          <p:attrName>style.visibility</p:attrName>
                                        </p:attrNameLst>
                                      </p:cBhvr>
                                      <p:to>
                                        <p:strVal val="visible"/>
                                      </p:to>
                                    </p:set>
                                    <p:anim calcmode="lin" valueType="num">
                                      <p:cBhvr additive="base">
                                        <p:cTn id="189" dur="2000" fill="hold"/>
                                        <p:tgtEl>
                                          <p:spTgt spid="50"/>
                                        </p:tgtEl>
                                        <p:attrNameLst>
                                          <p:attrName>ppt_x</p:attrName>
                                        </p:attrNameLst>
                                      </p:cBhvr>
                                      <p:tavLst>
                                        <p:tav tm="0">
                                          <p:val>
                                            <p:strVal val="1+#ppt_w/2"/>
                                          </p:val>
                                        </p:tav>
                                        <p:tav tm="100000">
                                          <p:val>
                                            <p:strVal val="#ppt_x"/>
                                          </p:val>
                                        </p:tav>
                                      </p:tavLst>
                                    </p:anim>
                                    <p:anim calcmode="lin" valueType="num">
                                      <p:cBhvr additive="base">
                                        <p:cTn id="190" dur="2000" fill="hold"/>
                                        <p:tgtEl>
                                          <p:spTgt spid="50"/>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51"/>
                                        </p:tgtEl>
                                        <p:attrNameLst>
                                          <p:attrName>style.visibility</p:attrName>
                                        </p:attrNameLst>
                                      </p:cBhvr>
                                      <p:to>
                                        <p:strVal val="visible"/>
                                      </p:to>
                                    </p:set>
                                    <p:anim calcmode="lin" valueType="num">
                                      <p:cBhvr additive="base">
                                        <p:cTn id="193" dur="2000" fill="hold"/>
                                        <p:tgtEl>
                                          <p:spTgt spid="51"/>
                                        </p:tgtEl>
                                        <p:attrNameLst>
                                          <p:attrName>ppt_x</p:attrName>
                                        </p:attrNameLst>
                                      </p:cBhvr>
                                      <p:tavLst>
                                        <p:tav tm="0">
                                          <p:val>
                                            <p:strVal val="1+#ppt_w/2"/>
                                          </p:val>
                                        </p:tav>
                                        <p:tav tm="100000">
                                          <p:val>
                                            <p:strVal val="#ppt_x"/>
                                          </p:val>
                                        </p:tav>
                                      </p:tavLst>
                                    </p:anim>
                                    <p:anim calcmode="lin" valueType="num">
                                      <p:cBhvr additive="base">
                                        <p:cTn id="194" dur="2000" fill="hold"/>
                                        <p:tgtEl>
                                          <p:spTgt spid="51"/>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2"/>
                                        </p:tgtEl>
                                        <p:attrNameLst>
                                          <p:attrName>style.visibility</p:attrName>
                                        </p:attrNameLst>
                                      </p:cBhvr>
                                      <p:to>
                                        <p:strVal val="visible"/>
                                      </p:to>
                                    </p:set>
                                    <p:anim calcmode="lin" valueType="num">
                                      <p:cBhvr additive="base">
                                        <p:cTn id="197" dur="2000" fill="hold"/>
                                        <p:tgtEl>
                                          <p:spTgt spid="52"/>
                                        </p:tgtEl>
                                        <p:attrNameLst>
                                          <p:attrName>ppt_x</p:attrName>
                                        </p:attrNameLst>
                                      </p:cBhvr>
                                      <p:tavLst>
                                        <p:tav tm="0">
                                          <p:val>
                                            <p:strVal val="1+#ppt_w/2"/>
                                          </p:val>
                                        </p:tav>
                                        <p:tav tm="100000">
                                          <p:val>
                                            <p:strVal val="#ppt_x"/>
                                          </p:val>
                                        </p:tav>
                                      </p:tavLst>
                                    </p:anim>
                                    <p:anim calcmode="lin" valueType="num">
                                      <p:cBhvr additive="base">
                                        <p:cTn id="198" dur="2000" fill="hold"/>
                                        <p:tgtEl>
                                          <p:spTgt spid="52"/>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53"/>
                                        </p:tgtEl>
                                        <p:attrNameLst>
                                          <p:attrName>style.visibility</p:attrName>
                                        </p:attrNameLst>
                                      </p:cBhvr>
                                      <p:to>
                                        <p:strVal val="visible"/>
                                      </p:to>
                                    </p:set>
                                    <p:anim calcmode="lin" valueType="num">
                                      <p:cBhvr additive="base">
                                        <p:cTn id="201" dur="2000" fill="hold"/>
                                        <p:tgtEl>
                                          <p:spTgt spid="53"/>
                                        </p:tgtEl>
                                        <p:attrNameLst>
                                          <p:attrName>ppt_x</p:attrName>
                                        </p:attrNameLst>
                                      </p:cBhvr>
                                      <p:tavLst>
                                        <p:tav tm="0">
                                          <p:val>
                                            <p:strVal val="1+#ppt_w/2"/>
                                          </p:val>
                                        </p:tav>
                                        <p:tav tm="100000">
                                          <p:val>
                                            <p:strVal val="#ppt_x"/>
                                          </p:val>
                                        </p:tav>
                                      </p:tavLst>
                                    </p:anim>
                                    <p:anim calcmode="lin" valueType="num">
                                      <p:cBhvr additive="base">
                                        <p:cTn id="202" dur="2000" fill="hold"/>
                                        <p:tgtEl>
                                          <p:spTgt spid="53"/>
                                        </p:tgtEl>
                                        <p:attrNameLst>
                                          <p:attrName>ppt_y</p:attrName>
                                        </p:attrNameLst>
                                      </p:cBhvr>
                                      <p:tavLst>
                                        <p:tav tm="0">
                                          <p:val>
                                            <p:strVal val="#ppt_y"/>
                                          </p:val>
                                        </p:tav>
                                        <p:tav tm="100000">
                                          <p:val>
                                            <p:strVal val="#ppt_y"/>
                                          </p:val>
                                        </p:tav>
                                      </p:tavLst>
                                    </p:anim>
                                  </p:childTnLst>
                                </p:cTn>
                              </p:par>
                              <p:par>
                                <p:cTn id="203" presetID="2" presetClass="entr" presetSubtype="2" fill="hold" grpId="0" nodeType="withEffect">
                                  <p:stCondLst>
                                    <p:cond delay="0"/>
                                  </p:stCondLst>
                                  <p:childTnLst>
                                    <p:set>
                                      <p:cBhvr>
                                        <p:cTn id="204" dur="1" fill="hold">
                                          <p:stCondLst>
                                            <p:cond delay="0"/>
                                          </p:stCondLst>
                                        </p:cTn>
                                        <p:tgtEl>
                                          <p:spTgt spid="54"/>
                                        </p:tgtEl>
                                        <p:attrNameLst>
                                          <p:attrName>style.visibility</p:attrName>
                                        </p:attrNameLst>
                                      </p:cBhvr>
                                      <p:to>
                                        <p:strVal val="visible"/>
                                      </p:to>
                                    </p:set>
                                    <p:anim calcmode="lin" valueType="num">
                                      <p:cBhvr additive="base">
                                        <p:cTn id="205" dur="2000" fill="hold"/>
                                        <p:tgtEl>
                                          <p:spTgt spid="54"/>
                                        </p:tgtEl>
                                        <p:attrNameLst>
                                          <p:attrName>ppt_x</p:attrName>
                                        </p:attrNameLst>
                                      </p:cBhvr>
                                      <p:tavLst>
                                        <p:tav tm="0">
                                          <p:val>
                                            <p:strVal val="1+#ppt_w/2"/>
                                          </p:val>
                                        </p:tav>
                                        <p:tav tm="100000">
                                          <p:val>
                                            <p:strVal val="#ppt_x"/>
                                          </p:val>
                                        </p:tav>
                                      </p:tavLst>
                                    </p:anim>
                                    <p:anim calcmode="lin" valueType="num">
                                      <p:cBhvr additive="base">
                                        <p:cTn id="206" dur="2000" fill="hold"/>
                                        <p:tgtEl>
                                          <p:spTgt spid="54"/>
                                        </p:tgtEl>
                                        <p:attrNameLst>
                                          <p:attrName>ppt_y</p:attrName>
                                        </p:attrNameLst>
                                      </p:cBhvr>
                                      <p:tavLst>
                                        <p:tav tm="0">
                                          <p:val>
                                            <p:strVal val="#ppt_y"/>
                                          </p:val>
                                        </p:tav>
                                        <p:tav tm="100000">
                                          <p:val>
                                            <p:strVal val="#ppt_y"/>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55"/>
                                        </p:tgtEl>
                                        <p:attrNameLst>
                                          <p:attrName>style.visibility</p:attrName>
                                        </p:attrNameLst>
                                      </p:cBhvr>
                                      <p:to>
                                        <p:strVal val="visible"/>
                                      </p:to>
                                    </p:set>
                                    <p:anim calcmode="lin" valueType="num">
                                      <p:cBhvr additive="base">
                                        <p:cTn id="209" dur="2000" fill="hold"/>
                                        <p:tgtEl>
                                          <p:spTgt spid="55"/>
                                        </p:tgtEl>
                                        <p:attrNameLst>
                                          <p:attrName>ppt_x</p:attrName>
                                        </p:attrNameLst>
                                      </p:cBhvr>
                                      <p:tavLst>
                                        <p:tav tm="0">
                                          <p:val>
                                            <p:strVal val="1+#ppt_w/2"/>
                                          </p:val>
                                        </p:tav>
                                        <p:tav tm="100000">
                                          <p:val>
                                            <p:strVal val="#ppt_x"/>
                                          </p:val>
                                        </p:tav>
                                      </p:tavLst>
                                    </p:anim>
                                    <p:anim calcmode="lin" valueType="num">
                                      <p:cBhvr additive="base">
                                        <p:cTn id="210" dur="2000" fill="hold"/>
                                        <p:tgtEl>
                                          <p:spTgt spid="55"/>
                                        </p:tgtEl>
                                        <p:attrNameLst>
                                          <p:attrName>ppt_y</p:attrName>
                                        </p:attrNameLst>
                                      </p:cBhvr>
                                      <p:tavLst>
                                        <p:tav tm="0">
                                          <p:val>
                                            <p:strVal val="#ppt_y"/>
                                          </p:val>
                                        </p:tav>
                                        <p:tav tm="100000">
                                          <p:val>
                                            <p:strVal val="#ppt_y"/>
                                          </p:val>
                                        </p:tav>
                                      </p:tavLst>
                                    </p:anim>
                                  </p:childTnLst>
                                </p:cTn>
                              </p:par>
                              <p:par>
                                <p:cTn id="211" presetID="2" presetClass="entr" presetSubtype="2" fill="hold" grpId="0" nodeType="withEffect">
                                  <p:stCondLst>
                                    <p:cond delay="0"/>
                                  </p:stCondLst>
                                  <p:childTnLst>
                                    <p:set>
                                      <p:cBhvr>
                                        <p:cTn id="212" dur="1" fill="hold">
                                          <p:stCondLst>
                                            <p:cond delay="0"/>
                                          </p:stCondLst>
                                        </p:cTn>
                                        <p:tgtEl>
                                          <p:spTgt spid="56"/>
                                        </p:tgtEl>
                                        <p:attrNameLst>
                                          <p:attrName>style.visibility</p:attrName>
                                        </p:attrNameLst>
                                      </p:cBhvr>
                                      <p:to>
                                        <p:strVal val="visible"/>
                                      </p:to>
                                    </p:set>
                                    <p:anim calcmode="lin" valueType="num">
                                      <p:cBhvr additive="base">
                                        <p:cTn id="213" dur="2000" fill="hold"/>
                                        <p:tgtEl>
                                          <p:spTgt spid="56"/>
                                        </p:tgtEl>
                                        <p:attrNameLst>
                                          <p:attrName>ppt_x</p:attrName>
                                        </p:attrNameLst>
                                      </p:cBhvr>
                                      <p:tavLst>
                                        <p:tav tm="0">
                                          <p:val>
                                            <p:strVal val="1+#ppt_w/2"/>
                                          </p:val>
                                        </p:tav>
                                        <p:tav tm="100000">
                                          <p:val>
                                            <p:strVal val="#ppt_x"/>
                                          </p:val>
                                        </p:tav>
                                      </p:tavLst>
                                    </p:anim>
                                    <p:anim calcmode="lin" valueType="num">
                                      <p:cBhvr additive="base">
                                        <p:cTn id="214" dur="2000" fill="hold"/>
                                        <p:tgtEl>
                                          <p:spTgt spid="56"/>
                                        </p:tgtEl>
                                        <p:attrNameLst>
                                          <p:attrName>ppt_y</p:attrName>
                                        </p:attrNameLst>
                                      </p:cBhvr>
                                      <p:tavLst>
                                        <p:tav tm="0">
                                          <p:val>
                                            <p:strVal val="#ppt_y"/>
                                          </p:val>
                                        </p:tav>
                                        <p:tav tm="100000">
                                          <p:val>
                                            <p:strVal val="#ppt_y"/>
                                          </p:val>
                                        </p:tav>
                                      </p:tavLst>
                                    </p:anim>
                                  </p:childTnLst>
                                </p:cTn>
                              </p:par>
                              <p:par>
                                <p:cTn id="215" presetID="2" presetClass="entr" presetSubtype="2" fill="hold" grpId="0" nodeType="withEffect">
                                  <p:stCondLst>
                                    <p:cond delay="0"/>
                                  </p:stCondLst>
                                  <p:childTnLst>
                                    <p:set>
                                      <p:cBhvr>
                                        <p:cTn id="216" dur="1" fill="hold">
                                          <p:stCondLst>
                                            <p:cond delay="0"/>
                                          </p:stCondLst>
                                        </p:cTn>
                                        <p:tgtEl>
                                          <p:spTgt spid="57"/>
                                        </p:tgtEl>
                                        <p:attrNameLst>
                                          <p:attrName>style.visibility</p:attrName>
                                        </p:attrNameLst>
                                      </p:cBhvr>
                                      <p:to>
                                        <p:strVal val="visible"/>
                                      </p:to>
                                    </p:set>
                                    <p:anim calcmode="lin" valueType="num">
                                      <p:cBhvr additive="base">
                                        <p:cTn id="217" dur="2000" fill="hold"/>
                                        <p:tgtEl>
                                          <p:spTgt spid="57"/>
                                        </p:tgtEl>
                                        <p:attrNameLst>
                                          <p:attrName>ppt_x</p:attrName>
                                        </p:attrNameLst>
                                      </p:cBhvr>
                                      <p:tavLst>
                                        <p:tav tm="0">
                                          <p:val>
                                            <p:strVal val="1+#ppt_w/2"/>
                                          </p:val>
                                        </p:tav>
                                        <p:tav tm="100000">
                                          <p:val>
                                            <p:strVal val="#ppt_x"/>
                                          </p:val>
                                        </p:tav>
                                      </p:tavLst>
                                    </p:anim>
                                    <p:anim calcmode="lin" valueType="num">
                                      <p:cBhvr additive="base">
                                        <p:cTn id="218" dur="2000" fill="hold"/>
                                        <p:tgtEl>
                                          <p:spTgt spid="57"/>
                                        </p:tgtEl>
                                        <p:attrNameLst>
                                          <p:attrName>ppt_y</p:attrName>
                                        </p:attrNameLst>
                                      </p:cBhvr>
                                      <p:tavLst>
                                        <p:tav tm="0">
                                          <p:val>
                                            <p:strVal val="#ppt_y"/>
                                          </p:val>
                                        </p:tav>
                                        <p:tav tm="100000">
                                          <p:val>
                                            <p:strVal val="#ppt_y"/>
                                          </p:val>
                                        </p:tav>
                                      </p:tavLst>
                                    </p:anim>
                                  </p:childTnLst>
                                </p:cTn>
                              </p:par>
                              <p:par>
                                <p:cTn id="219" presetID="2" presetClass="entr" presetSubtype="2" fill="hold" grpId="0" nodeType="withEffect">
                                  <p:stCondLst>
                                    <p:cond delay="0"/>
                                  </p:stCondLst>
                                  <p:childTnLst>
                                    <p:set>
                                      <p:cBhvr>
                                        <p:cTn id="220" dur="1" fill="hold">
                                          <p:stCondLst>
                                            <p:cond delay="0"/>
                                          </p:stCondLst>
                                        </p:cTn>
                                        <p:tgtEl>
                                          <p:spTgt spid="58"/>
                                        </p:tgtEl>
                                        <p:attrNameLst>
                                          <p:attrName>style.visibility</p:attrName>
                                        </p:attrNameLst>
                                      </p:cBhvr>
                                      <p:to>
                                        <p:strVal val="visible"/>
                                      </p:to>
                                    </p:set>
                                    <p:anim calcmode="lin" valueType="num">
                                      <p:cBhvr additive="base">
                                        <p:cTn id="221" dur="2000" fill="hold"/>
                                        <p:tgtEl>
                                          <p:spTgt spid="58"/>
                                        </p:tgtEl>
                                        <p:attrNameLst>
                                          <p:attrName>ppt_x</p:attrName>
                                        </p:attrNameLst>
                                      </p:cBhvr>
                                      <p:tavLst>
                                        <p:tav tm="0">
                                          <p:val>
                                            <p:strVal val="1+#ppt_w/2"/>
                                          </p:val>
                                        </p:tav>
                                        <p:tav tm="100000">
                                          <p:val>
                                            <p:strVal val="#ppt_x"/>
                                          </p:val>
                                        </p:tav>
                                      </p:tavLst>
                                    </p:anim>
                                    <p:anim calcmode="lin" valueType="num">
                                      <p:cBhvr additive="base">
                                        <p:cTn id="222" dur="2000" fill="hold"/>
                                        <p:tgtEl>
                                          <p:spTgt spid="58"/>
                                        </p:tgtEl>
                                        <p:attrNameLst>
                                          <p:attrName>ppt_y</p:attrName>
                                        </p:attrNameLst>
                                      </p:cBhvr>
                                      <p:tavLst>
                                        <p:tav tm="0">
                                          <p:val>
                                            <p:strVal val="#ppt_y"/>
                                          </p:val>
                                        </p:tav>
                                        <p:tav tm="100000">
                                          <p:val>
                                            <p:strVal val="#ppt_y"/>
                                          </p:val>
                                        </p:tav>
                                      </p:tavLst>
                                    </p:anim>
                                  </p:childTnLst>
                                </p:cTn>
                              </p:par>
                              <p:par>
                                <p:cTn id="223" presetID="8" presetClass="emph" presetSubtype="0" fill="hold" grpId="1" nodeType="withEffect">
                                  <p:stCondLst>
                                    <p:cond delay="0"/>
                                  </p:stCondLst>
                                  <p:childTnLst>
                                    <p:animRot by="21600000">
                                      <p:cBhvr>
                                        <p:cTn id="224" dur="2000" fill="hold"/>
                                        <p:tgtEl>
                                          <p:spTgt spid="5"/>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6"/>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7"/>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8"/>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9"/>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0"/>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1"/>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2"/>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3"/>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4"/>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16"/>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17"/>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18"/>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19"/>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0"/>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1"/>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2"/>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3"/>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4"/>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25"/>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26"/>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27"/>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28"/>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29"/>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30"/>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1"/>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32"/>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33"/>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34"/>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35"/>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36"/>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37"/>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38"/>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39"/>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40"/>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41"/>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42"/>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43"/>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44"/>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45"/>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46"/>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47"/>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48"/>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49"/>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50"/>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51"/>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52"/>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53"/>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54"/>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55"/>
                                        </p:tgtEl>
                                        <p:attrNameLst>
                                          <p:attrName>r</p:attrName>
                                        </p:attrNameLst>
                                      </p:cBhvr>
                                    </p:animRot>
                                  </p:childTnLst>
                                </p:cTn>
                              </p:par>
                              <p:par>
                                <p:cTn id="325" presetID="8" presetClass="emph" presetSubtype="0" fill="hold" grpId="1" nodeType="withEffect">
                                  <p:stCondLst>
                                    <p:cond delay="0"/>
                                  </p:stCondLst>
                                  <p:childTnLst>
                                    <p:animRot by="21600000">
                                      <p:cBhvr>
                                        <p:cTn id="326" dur="2000" fill="hold"/>
                                        <p:tgtEl>
                                          <p:spTgt spid="56"/>
                                        </p:tgtEl>
                                        <p:attrNameLst>
                                          <p:attrName>r</p:attrName>
                                        </p:attrNameLst>
                                      </p:cBhvr>
                                    </p:animRot>
                                  </p:childTnLst>
                                </p:cTn>
                              </p:par>
                              <p:par>
                                <p:cTn id="327" presetID="8" presetClass="emph" presetSubtype="0" fill="hold" grpId="1" nodeType="withEffect">
                                  <p:stCondLst>
                                    <p:cond delay="0"/>
                                  </p:stCondLst>
                                  <p:childTnLst>
                                    <p:animRot by="21600000">
                                      <p:cBhvr>
                                        <p:cTn id="328" dur="2000" fill="hold"/>
                                        <p:tgtEl>
                                          <p:spTgt spid="57"/>
                                        </p:tgtEl>
                                        <p:attrNameLst>
                                          <p:attrName>r</p:attrName>
                                        </p:attrNameLst>
                                      </p:cBhvr>
                                    </p:animRot>
                                  </p:childTnLst>
                                </p:cTn>
                              </p:par>
                              <p:par>
                                <p:cTn id="329" presetID="8" presetClass="emph" presetSubtype="0" fill="hold" grpId="1" nodeType="withEffect">
                                  <p:stCondLst>
                                    <p:cond delay="0"/>
                                  </p:stCondLst>
                                  <p:childTnLst>
                                    <p:animRot by="21600000">
                                      <p:cBhvr>
                                        <p:cTn id="330" dur="2000" fill="hold"/>
                                        <p:tgtEl>
                                          <p:spTgt spid="58"/>
                                        </p:tgtEl>
                                        <p:attrNameLst>
                                          <p:attrName>r</p:attrName>
                                        </p:attrNameLst>
                                      </p:cBhvr>
                                    </p:animRot>
                                  </p:childTnLst>
                                </p:cTn>
                              </p:par>
                            </p:childTnLst>
                          </p:cTn>
                        </p:par>
                        <p:par>
                          <p:cTn id="331" fill="hold">
                            <p:stCondLst>
                              <p:cond delay="2000"/>
                            </p:stCondLst>
                            <p:childTnLst>
                              <p:par>
                                <p:cTn id="332" presetID="2" presetClass="exit" presetSubtype="2" fill="hold" grpId="2" nodeType="afterEffect">
                                  <p:stCondLst>
                                    <p:cond delay="0"/>
                                  </p:stCondLst>
                                  <p:childTnLst>
                                    <p:anim calcmode="lin" valueType="num">
                                      <p:cBhvr additive="base">
                                        <p:cTn id="333" dur="2000"/>
                                        <p:tgtEl>
                                          <p:spTgt spid="5"/>
                                        </p:tgtEl>
                                        <p:attrNameLst>
                                          <p:attrName>ppt_x</p:attrName>
                                        </p:attrNameLst>
                                      </p:cBhvr>
                                      <p:tavLst>
                                        <p:tav tm="0">
                                          <p:val>
                                            <p:strVal val="ppt_x"/>
                                          </p:val>
                                        </p:tav>
                                        <p:tav tm="100000">
                                          <p:val>
                                            <p:strVal val="1+ppt_w/2"/>
                                          </p:val>
                                        </p:tav>
                                      </p:tavLst>
                                    </p:anim>
                                    <p:anim calcmode="lin" valueType="num">
                                      <p:cBhvr additive="base">
                                        <p:cTn id="334" dur="2000"/>
                                        <p:tgtEl>
                                          <p:spTgt spid="5"/>
                                        </p:tgtEl>
                                        <p:attrNameLst>
                                          <p:attrName>ppt_y</p:attrName>
                                        </p:attrNameLst>
                                      </p:cBhvr>
                                      <p:tavLst>
                                        <p:tav tm="0">
                                          <p:val>
                                            <p:strVal val="ppt_y"/>
                                          </p:val>
                                        </p:tav>
                                        <p:tav tm="100000">
                                          <p:val>
                                            <p:strVal val="ppt_y"/>
                                          </p:val>
                                        </p:tav>
                                      </p:tavLst>
                                    </p:anim>
                                    <p:set>
                                      <p:cBhvr>
                                        <p:cTn id="335" dur="1" fill="hold">
                                          <p:stCondLst>
                                            <p:cond delay="1999"/>
                                          </p:stCondLst>
                                        </p:cTn>
                                        <p:tgtEl>
                                          <p:spTgt spid="5"/>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1+ppt_w/2"/>
                                          </p:val>
                                        </p:tav>
                                      </p:tavLst>
                                    </p:anim>
                                    <p:anim calcmode="lin" valueType="num">
                                      <p:cBhvr additive="base">
                                        <p:cTn id="338" dur="2000"/>
                                        <p:tgtEl>
                                          <p:spTgt spid="6"/>
                                        </p:tgtEl>
                                        <p:attrNameLst>
                                          <p:attrName>ppt_y</p:attrName>
                                        </p:attrNameLst>
                                      </p:cBhvr>
                                      <p:tavLst>
                                        <p:tav tm="0">
                                          <p:val>
                                            <p:strVal val="ppt_y"/>
                                          </p:val>
                                        </p:tav>
                                        <p:tav tm="100000">
                                          <p:val>
                                            <p:strVal val="ppt_y"/>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1+ppt_w/2"/>
                                          </p:val>
                                        </p:tav>
                                      </p:tavLst>
                                    </p:anim>
                                    <p:anim calcmode="lin" valueType="num">
                                      <p:cBhvr additive="base">
                                        <p:cTn id="342" dur="2000"/>
                                        <p:tgtEl>
                                          <p:spTgt spid="7"/>
                                        </p:tgtEl>
                                        <p:attrNameLst>
                                          <p:attrName>ppt_y</p:attrName>
                                        </p:attrNameLst>
                                      </p:cBhvr>
                                      <p:tavLst>
                                        <p:tav tm="0">
                                          <p:val>
                                            <p:strVal val="ppt_y"/>
                                          </p:val>
                                        </p:tav>
                                        <p:tav tm="100000">
                                          <p:val>
                                            <p:strVal val="ppt_y"/>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8"/>
                                        </p:tgtEl>
                                        <p:attrNameLst>
                                          <p:attrName>ppt_x</p:attrName>
                                        </p:attrNameLst>
                                      </p:cBhvr>
                                      <p:tavLst>
                                        <p:tav tm="0">
                                          <p:val>
                                            <p:strVal val="ppt_x"/>
                                          </p:val>
                                        </p:tav>
                                        <p:tav tm="100000">
                                          <p:val>
                                            <p:strVal val="1+ppt_w/2"/>
                                          </p:val>
                                        </p:tav>
                                      </p:tavLst>
                                    </p:anim>
                                    <p:anim calcmode="lin" valueType="num">
                                      <p:cBhvr additive="base">
                                        <p:cTn id="346" dur="2000"/>
                                        <p:tgtEl>
                                          <p:spTgt spid="8"/>
                                        </p:tgtEl>
                                        <p:attrNameLst>
                                          <p:attrName>ppt_y</p:attrName>
                                        </p:attrNameLst>
                                      </p:cBhvr>
                                      <p:tavLst>
                                        <p:tav tm="0">
                                          <p:val>
                                            <p:strVal val="ppt_y"/>
                                          </p:val>
                                        </p:tav>
                                        <p:tav tm="100000">
                                          <p:val>
                                            <p:strVal val="ppt_y"/>
                                          </p:val>
                                        </p:tav>
                                      </p:tavLst>
                                    </p:anim>
                                    <p:set>
                                      <p:cBhvr>
                                        <p:cTn id="347" dur="1" fill="hold">
                                          <p:stCondLst>
                                            <p:cond delay="1999"/>
                                          </p:stCondLst>
                                        </p:cTn>
                                        <p:tgtEl>
                                          <p:spTgt spid="8"/>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9"/>
                                        </p:tgtEl>
                                        <p:attrNameLst>
                                          <p:attrName>ppt_x</p:attrName>
                                        </p:attrNameLst>
                                      </p:cBhvr>
                                      <p:tavLst>
                                        <p:tav tm="0">
                                          <p:val>
                                            <p:strVal val="ppt_x"/>
                                          </p:val>
                                        </p:tav>
                                        <p:tav tm="100000">
                                          <p:val>
                                            <p:strVal val="1+ppt_w/2"/>
                                          </p:val>
                                        </p:tav>
                                      </p:tavLst>
                                    </p:anim>
                                    <p:anim calcmode="lin" valueType="num">
                                      <p:cBhvr additive="base">
                                        <p:cTn id="350" dur="2000"/>
                                        <p:tgtEl>
                                          <p:spTgt spid="9"/>
                                        </p:tgtEl>
                                        <p:attrNameLst>
                                          <p:attrName>ppt_y</p:attrName>
                                        </p:attrNameLst>
                                      </p:cBhvr>
                                      <p:tavLst>
                                        <p:tav tm="0">
                                          <p:val>
                                            <p:strVal val="ppt_y"/>
                                          </p:val>
                                        </p:tav>
                                        <p:tav tm="100000">
                                          <p:val>
                                            <p:strVal val="ppt_y"/>
                                          </p:val>
                                        </p:tav>
                                      </p:tavLst>
                                    </p:anim>
                                    <p:set>
                                      <p:cBhvr>
                                        <p:cTn id="351" dur="1" fill="hold">
                                          <p:stCondLst>
                                            <p:cond delay="1999"/>
                                          </p:stCondLst>
                                        </p:cTn>
                                        <p:tgtEl>
                                          <p:spTgt spid="9"/>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10"/>
                                        </p:tgtEl>
                                        <p:attrNameLst>
                                          <p:attrName>ppt_x</p:attrName>
                                        </p:attrNameLst>
                                      </p:cBhvr>
                                      <p:tavLst>
                                        <p:tav tm="0">
                                          <p:val>
                                            <p:strVal val="ppt_x"/>
                                          </p:val>
                                        </p:tav>
                                        <p:tav tm="100000">
                                          <p:val>
                                            <p:strVal val="1+ppt_w/2"/>
                                          </p:val>
                                        </p:tav>
                                      </p:tavLst>
                                    </p:anim>
                                    <p:anim calcmode="lin" valueType="num">
                                      <p:cBhvr additive="base">
                                        <p:cTn id="354" dur="2000"/>
                                        <p:tgtEl>
                                          <p:spTgt spid="10"/>
                                        </p:tgtEl>
                                        <p:attrNameLst>
                                          <p:attrName>ppt_y</p:attrName>
                                        </p:attrNameLst>
                                      </p:cBhvr>
                                      <p:tavLst>
                                        <p:tav tm="0">
                                          <p:val>
                                            <p:strVal val="ppt_y"/>
                                          </p:val>
                                        </p:tav>
                                        <p:tav tm="100000">
                                          <p:val>
                                            <p:strVal val="ppt_y"/>
                                          </p:val>
                                        </p:tav>
                                      </p:tavLst>
                                    </p:anim>
                                    <p:set>
                                      <p:cBhvr>
                                        <p:cTn id="355" dur="1" fill="hold">
                                          <p:stCondLst>
                                            <p:cond delay="1999"/>
                                          </p:stCondLst>
                                        </p:cTn>
                                        <p:tgtEl>
                                          <p:spTgt spid="10"/>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11"/>
                                        </p:tgtEl>
                                        <p:attrNameLst>
                                          <p:attrName>ppt_x</p:attrName>
                                        </p:attrNameLst>
                                      </p:cBhvr>
                                      <p:tavLst>
                                        <p:tav tm="0">
                                          <p:val>
                                            <p:strVal val="ppt_x"/>
                                          </p:val>
                                        </p:tav>
                                        <p:tav tm="100000">
                                          <p:val>
                                            <p:strVal val="1+ppt_w/2"/>
                                          </p:val>
                                        </p:tav>
                                      </p:tavLst>
                                    </p:anim>
                                    <p:anim calcmode="lin" valueType="num">
                                      <p:cBhvr additive="base">
                                        <p:cTn id="358" dur="2000"/>
                                        <p:tgtEl>
                                          <p:spTgt spid="11"/>
                                        </p:tgtEl>
                                        <p:attrNameLst>
                                          <p:attrName>ppt_y</p:attrName>
                                        </p:attrNameLst>
                                      </p:cBhvr>
                                      <p:tavLst>
                                        <p:tav tm="0">
                                          <p:val>
                                            <p:strVal val="ppt_y"/>
                                          </p:val>
                                        </p:tav>
                                        <p:tav tm="100000">
                                          <p:val>
                                            <p:strVal val="ppt_y"/>
                                          </p:val>
                                        </p:tav>
                                      </p:tavLst>
                                    </p:anim>
                                    <p:set>
                                      <p:cBhvr>
                                        <p:cTn id="359" dur="1" fill="hold">
                                          <p:stCondLst>
                                            <p:cond delay="1999"/>
                                          </p:stCondLst>
                                        </p:cTn>
                                        <p:tgtEl>
                                          <p:spTgt spid="11"/>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12"/>
                                        </p:tgtEl>
                                        <p:attrNameLst>
                                          <p:attrName>ppt_x</p:attrName>
                                        </p:attrNameLst>
                                      </p:cBhvr>
                                      <p:tavLst>
                                        <p:tav tm="0">
                                          <p:val>
                                            <p:strVal val="ppt_x"/>
                                          </p:val>
                                        </p:tav>
                                        <p:tav tm="100000">
                                          <p:val>
                                            <p:strVal val="1+ppt_w/2"/>
                                          </p:val>
                                        </p:tav>
                                      </p:tavLst>
                                    </p:anim>
                                    <p:anim calcmode="lin" valueType="num">
                                      <p:cBhvr additive="base">
                                        <p:cTn id="362" dur="2000"/>
                                        <p:tgtEl>
                                          <p:spTgt spid="12"/>
                                        </p:tgtEl>
                                        <p:attrNameLst>
                                          <p:attrName>ppt_y</p:attrName>
                                        </p:attrNameLst>
                                      </p:cBhvr>
                                      <p:tavLst>
                                        <p:tav tm="0">
                                          <p:val>
                                            <p:strVal val="ppt_y"/>
                                          </p:val>
                                        </p:tav>
                                        <p:tav tm="100000">
                                          <p:val>
                                            <p:strVal val="ppt_y"/>
                                          </p:val>
                                        </p:tav>
                                      </p:tavLst>
                                    </p:anim>
                                    <p:set>
                                      <p:cBhvr>
                                        <p:cTn id="363" dur="1" fill="hold">
                                          <p:stCondLst>
                                            <p:cond delay="1999"/>
                                          </p:stCondLst>
                                        </p:cTn>
                                        <p:tgtEl>
                                          <p:spTgt spid="12"/>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13"/>
                                        </p:tgtEl>
                                        <p:attrNameLst>
                                          <p:attrName>ppt_x</p:attrName>
                                        </p:attrNameLst>
                                      </p:cBhvr>
                                      <p:tavLst>
                                        <p:tav tm="0">
                                          <p:val>
                                            <p:strVal val="ppt_x"/>
                                          </p:val>
                                        </p:tav>
                                        <p:tav tm="100000">
                                          <p:val>
                                            <p:strVal val="1+ppt_w/2"/>
                                          </p:val>
                                        </p:tav>
                                      </p:tavLst>
                                    </p:anim>
                                    <p:anim calcmode="lin" valueType="num">
                                      <p:cBhvr additive="base">
                                        <p:cTn id="366" dur="2000"/>
                                        <p:tgtEl>
                                          <p:spTgt spid="13"/>
                                        </p:tgtEl>
                                        <p:attrNameLst>
                                          <p:attrName>ppt_y</p:attrName>
                                        </p:attrNameLst>
                                      </p:cBhvr>
                                      <p:tavLst>
                                        <p:tav tm="0">
                                          <p:val>
                                            <p:strVal val="ppt_y"/>
                                          </p:val>
                                        </p:tav>
                                        <p:tav tm="100000">
                                          <p:val>
                                            <p:strVal val="ppt_y"/>
                                          </p:val>
                                        </p:tav>
                                      </p:tavLst>
                                    </p:anim>
                                    <p:set>
                                      <p:cBhvr>
                                        <p:cTn id="367" dur="1" fill="hold">
                                          <p:stCondLst>
                                            <p:cond delay="1999"/>
                                          </p:stCondLst>
                                        </p:cTn>
                                        <p:tgtEl>
                                          <p:spTgt spid="13"/>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14"/>
                                        </p:tgtEl>
                                        <p:attrNameLst>
                                          <p:attrName>ppt_x</p:attrName>
                                        </p:attrNameLst>
                                      </p:cBhvr>
                                      <p:tavLst>
                                        <p:tav tm="0">
                                          <p:val>
                                            <p:strVal val="ppt_x"/>
                                          </p:val>
                                        </p:tav>
                                        <p:tav tm="100000">
                                          <p:val>
                                            <p:strVal val="1+ppt_w/2"/>
                                          </p:val>
                                        </p:tav>
                                      </p:tavLst>
                                    </p:anim>
                                    <p:anim calcmode="lin" valueType="num">
                                      <p:cBhvr additive="base">
                                        <p:cTn id="370" dur="2000"/>
                                        <p:tgtEl>
                                          <p:spTgt spid="14"/>
                                        </p:tgtEl>
                                        <p:attrNameLst>
                                          <p:attrName>ppt_y</p:attrName>
                                        </p:attrNameLst>
                                      </p:cBhvr>
                                      <p:tavLst>
                                        <p:tav tm="0">
                                          <p:val>
                                            <p:strVal val="ppt_y"/>
                                          </p:val>
                                        </p:tav>
                                        <p:tav tm="100000">
                                          <p:val>
                                            <p:strVal val="ppt_y"/>
                                          </p:val>
                                        </p:tav>
                                      </p:tavLst>
                                    </p:anim>
                                    <p:set>
                                      <p:cBhvr>
                                        <p:cTn id="371" dur="1" fill="hold">
                                          <p:stCondLst>
                                            <p:cond delay="1999"/>
                                          </p:stCondLst>
                                        </p:cTn>
                                        <p:tgtEl>
                                          <p:spTgt spid="14"/>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2000"/>
                                        <p:tgtEl>
                                          <p:spTgt spid="15"/>
                                        </p:tgtEl>
                                        <p:attrNameLst>
                                          <p:attrName>ppt_x</p:attrName>
                                        </p:attrNameLst>
                                      </p:cBhvr>
                                      <p:tavLst>
                                        <p:tav tm="0">
                                          <p:val>
                                            <p:strVal val="ppt_x"/>
                                          </p:val>
                                        </p:tav>
                                        <p:tav tm="100000">
                                          <p:val>
                                            <p:strVal val="1+ppt_w/2"/>
                                          </p:val>
                                        </p:tav>
                                      </p:tavLst>
                                    </p:anim>
                                    <p:anim calcmode="lin" valueType="num">
                                      <p:cBhvr additive="base">
                                        <p:cTn id="374" dur="2000"/>
                                        <p:tgtEl>
                                          <p:spTgt spid="15"/>
                                        </p:tgtEl>
                                        <p:attrNameLst>
                                          <p:attrName>ppt_y</p:attrName>
                                        </p:attrNameLst>
                                      </p:cBhvr>
                                      <p:tavLst>
                                        <p:tav tm="0">
                                          <p:val>
                                            <p:strVal val="ppt_y"/>
                                          </p:val>
                                        </p:tav>
                                        <p:tav tm="100000">
                                          <p:val>
                                            <p:strVal val="ppt_y"/>
                                          </p:val>
                                        </p:tav>
                                      </p:tavLst>
                                    </p:anim>
                                    <p:set>
                                      <p:cBhvr>
                                        <p:cTn id="375" dur="1" fill="hold">
                                          <p:stCondLst>
                                            <p:cond delay="1999"/>
                                          </p:stCondLst>
                                        </p:cTn>
                                        <p:tgtEl>
                                          <p:spTgt spid="15"/>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2000"/>
                                        <p:tgtEl>
                                          <p:spTgt spid="16"/>
                                        </p:tgtEl>
                                        <p:attrNameLst>
                                          <p:attrName>ppt_x</p:attrName>
                                        </p:attrNameLst>
                                      </p:cBhvr>
                                      <p:tavLst>
                                        <p:tav tm="0">
                                          <p:val>
                                            <p:strVal val="ppt_x"/>
                                          </p:val>
                                        </p:tav>
                                        <p:tav tm="100000">
                                          <p:val>
                                            <p:strVal val="1+ppt_w/2"/>
                                          </p:val>
                                        </p:tav>
                                      </p:tavLst>
                                    </p:anim>
                                    <p:anim calcmode="lin" valueType="num">
                                      <p:cBhvr additive="base">
                                        <p:cTn id="378" dur="2000"/>
                                        <p:tgtEl>
                                          <p:spTgt spid="16"/>
                                        </p:tgtEl>
                                        <p:attrNameLst>
                                          <p:attrName>ppt_y</p:attrName>
                                        </p:attrNameLst>
                                      </p:cBhvr>
                                      <p:tavLst>
                                        <p:tav tm="0">
                                          <p:val>
                                            <p:strVal val="ppt_y"/>
                                          </p:val>
                                        </p:tav>
                                        <p:tav tm="100000">
                                          <p:val>
                                            <p:strVal val="ppt_y"/>
                                          </p:val>
                                        </p:tav>
                                      </p:tavLst>
                                    </p:anim>
                                    <p:set>
                                      <p:cBhvr>
                                        <p:cTn id="379" dur="1" fill="hold">
                                          <p:stCondLst>
                                            <p:cond delay="1999"/>
                                          </p:stCondLst>
                                        </p:cTn>
                                        <p:tgtEl>
                                          <p:spTgt spid="16"/>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2000"/>
                                        <p:tgtEl>
                                          <p:spTgt spid="17"/>
                                        </p:tgtEl>
                                        <p:attrNameLst>
                                          <p:attrName>ppt_x</p:attrName>
                                        </p:attrNameLst>
                                      </p:cBhvr>
                                      <p:tavLst>
                                        <p:tav tm="0">
                                          <p:val>
                                            <p:strVal val="ppt_x"/>
                                          </p:val>
                                        </p:tav>
                                        <p:tav tm="100000">
                                          <p:val>
                                            <p:strVal val="1+ppt_w/2"/>
                                          </p:val>
                                        </p:tav>
                                      </p:tavLst>
                                    </p:anim>
                                    <p:anim calcmode="lin" valueType="num">
                                      <p:cBhvr additive="base">
                                        <p:cTn id="382" dur="2000"/>
                                        <p:tgtEl>
                                          <p:spTgt spid="17"/>
                                        </p:tgtEl>
                                        <p:attrNameLst>
                                          <p:attrName>ppt_y</p:attrName>
                                        </p:attrNameLst>
                                      </p:cBhvr>
                                      <p:tavLst>
                                        <p:tav tm="0">
                                          <p:val>
                                            <p:strVal val="ppt_y"/>
                                          </p:val>
                                        </p:tav>
                                        <p:tav tm="100000">
                                          <p:val>
                                            <p:strVal val="ppt_y"/>
                                          </p:val>
                                        </p:tav>
                                      </p:tavLst>
                                    </p:anim>
                                    <p:set>
                                      <p:cBhvr>
                                        <p:cTn id="383" dur="1" fill="hold">
                                          <p:stCondLst>
                                            <p:cond delay="1999"/>
                                          </p:stCondLst>
                                        </p:cTn>
                                        <p:tgtEl>
                                          <p:spTgt spid="17"/>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2000"/>
                                        <p:tgtEl>
                                          <p:spTgt spid="18"/>
                                        </p:tgtEl>
                                        <p:attrNameLst>
                                          <p:attrName>ppt_x</p:attrName>
                                        </p:attrNameLst>
                                      </p:cBhvr>
                                      <p:tavLst>
                                        <p:tav tm="0">
                                          <p:val>
                                            <p:strVal val="ppt_x"/>
                                          </p:val>
                                        </p:tav>
                                        <p:tav tm="100000">
                                          <p:val>
                                            <p:strVal val="1+ppt_w/2"/>
                                          </p:val>
                                        </p:tav>
                                      </p:tavLst>
                                    </p:anim>
                                    <p:anim calcmode="lin" valueType="num">
                                      <p:cBhvr additive="base">
                                        <p:cTn id="386" dur="2000"/>
                                        <p:tgtEl>
                                          <p:spTgt spid="18"/>
                                        </p:tgtEl>
                                        <p:attrNameLst>
                                          <p:attrName>ppt_y</p:attrName>
                                        </p:attrNameLst>
                                      </p:cBhvr>
                                      <p:tavLst>
                                        <p:tav tm="0">
                                          <p:val>
                                            <p:strVal val="ppt_y"/>
                                          </p:val>
                                        </p:tav>
                                        <p:tav tm="100000">
                                          <p:val>
                                            <p:strVal val="ppt_y"/>
                                          </p:val>
                                        </p:tav>
                                      </p:tavLst>
                                    </p:anim>
                                    <p:set>
                                      <p:cBhvr>
                                        <p:cTn id="387" dur="1" fill="hold">
                                          <p:stCondLst>
                                            <p:cond delay="1999"/>
                                          </p:stCondLst>
                                        </p:cTn>
                                        <p:tgtEl>
                                          <p:spTgt spid="18"/>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2000"/>
                                        <p:tgtEl>
                                          <p:spTgt spid="19"/>
                                        </p:tgtEl>
                                        <p:attrNameLst>
                                          <p:attrName>ppt_x</p:attrName>
                                        </p:attrNameLst>
                                      </p:cBhvr>
                                      <p:tavLst>
                                        <p:tav tm="0">
                                          <p:val>
                                            <p:strVal val="ppt_x"/>
                                          </p:val>
                                        </p:tav>
                                        <p:tav tm="100000">
                                          <p:val>
                                            <p:strVal val="1+ppt_w/2"/>
                                          </p:val>
                                        </p:tav>
                                      </p:tavLst>
                                    </p:anim>
                                    <p:anim calcmode="lin" valueType="num">
                                      <p:cBhvr additive="base">
                                        <p:cTn id="390" dur="2000"/>
                                        <p:tgtEl>
                                          <p:spTgt spid="19"/>
                                        </p:tgtEl>
                                        <p:attrNameLst>
                                          <p:attrName>ppt_y</p:attrName>
                                        </p:attrNameLst>
                                      </p:cBhvr>
                                      <p:tavLst>
                                        <p:tav tm="0">
                                          <p:val>
                                            <p:strVal val="ppt_y"/>
                                          </p:val>
                                        </p:tav>
                                        <p:tav tm="100000">
                                          <p:val>
                                            <p:strVal val="ppt_y"/>
                                          </p:val>
                                        </p:tav>
                                      </p:tavLst>
                                    </p:anim>
                                    <p:set>
                                      <p:cBhvr>
                                        <p:cTn id="391" dur="1" fill="hold">
                                          <p:stCondLst>
                                            <p:cond delay="1999"/>
                                          </p:stCondLst>
                                        </p:cTn>
                                        <p:tgtEl>
                                          <p:spTgt spid="19"/>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2000"/>
                                        <p:tgtEl>
                                          <p:spTgt spid="20"/>
                                        </p:tgtEl>
                                        <p:attrNameLst>
                                          <p:attrName>ppt_x</p:attrName>
                                        </p:attrNameLst>
                                      </p:cBhvr>
                                      <p:tavLst>
                                        <p:tav tm="0">
                                          <p:val>
                                            <p:strVal val="ppt_x"/>
                                          </p:val>
                                        </p:tav>
                                        <p:tav tm="100000">
                                          <p:val>
                                            <p:strVal val="1+ppt_w/2"/>
                                          </p:val>
                                        </p:tav>
                                      </p:tavLst>
                                    </p:anim>
                                    <p:anim calcmode="lin" valueType="num">
                                      <p:cBhvr additive="base">
                                        <p:cTn id="394" dur="2000"/>
                                        <p:tgtEl>
                                          <p:spTgt spid="20"/>
                                        </p:tgtEl>
                                        <p:attrNameLst>
                                          <p:attrName>ppt_y</p:attrName>
                                        </p:attrNameLst>
                                      </p:cBhvr>
                                      <p:tavLst>
                                        <p:tav tm="0">
                                          <p:val>
                                            <p:strVal val="ppt_y"/>
                                          </p:val>
                                        </p:tav>
                                        <p:tav tm="100000">
                                          <p:val>
                                            <p:strVal val="ppt_y"/>
                                          </p:val>
                                        </p:tav>
                                      </p:tavLst>
                                    </p:anim>
                                    <p:set>
                                      <p:cBhvr>
                                        <p:cTn id="395" dur="1" fill="hold">
                                          <p:stCondLst>
                                            <p:cond delay="1999"/>
                                          </p:stCondLst>
                                        </p:cTn>
                                        <p:tgtEl>
                                          <p:spTgt spid="20"/>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2000"/>
                                        <p:tgtEl>
                                          <p:spTgt spid="21"/>
                                        </p:tgtEl>
                                        <p:attrNameLst>
                                          <p:attrName>ppt_x</p:attrName>
                                        </p:attrNameLst>
                                      </p:cBhvr>
                                      <p:tavLst>
                                        <p:tav tm="0">
                                          <p:val>
                                            <p:strVal val="ppt_x"/>
                                          </p:val>
                                        </p:tav>
                                        <p:tav tm="100000">
                                          <p:val>
                                            <p:strVal val="1+ppt_w/2"/>
                                          </p:val>
                                        </p:tav>
                                      </p:tavLst>
                                    </p:anim>
                                    <p:anim calcmode="lin" valueType="num">
                                      <p:cBhvr additive="base">
                                        <p:cTn id="398" dur="2000"/>
                                        <p:tgtEl>
                                          <p:spTgt spid="21"/>
                                        </p:tgtEl>
                                        <p:attrNameLst>
                                          <p:attrName>ppt_y</p:attrName>
                                        </p:attrNameLst>
                                      </p:cBhvr>
                                      <p:tavLst>
                                        <p:tav tm="0">
                                          <p:val>
                                            <p:strVal val="ppt_y"/>
                                          </p:val>
                                        </p:tav>
                                        <p:tav tm="100000">
                                          <p:val>
                                            <p:strVal val="ppt_y"/>
                                          </p:val>
                                        </p:tav>
                                      </p:tavLst>
                                    </p:anim>
                                    <p:set>
                                      <p:cBhvr>
                                        <p:cTn id="399" dur="1" fill="hold">
                                          <p:stCondLst>
                                            <p:cond delay="1999"/>
                                          </p:stCondLst>
                                        </p:cTn>
                                        <p:tgtEl>
                                          <p:spTgt spid="21"/>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2000"/>
                                        <p:tgtEl>
                                          <p:spTgt spid="22"/>
                                        </p:tgtEl>
                                        <p:attrNameLst>
                                          <p:attrName>ppt_x</p:attrName>
                                        </p:attrNameLst>
                                      </p:cBhvr>
                                      <p:tavLst>
                                        <p:tav tm="0">
                                          <p:val>
                                            <p:strVal val="ppt_x"/>
                                          </p:val>
                                        </p:tav>
                                        <p:tav tm="100000">
                                          <p:val>
                                            <p:strVal val="1+ppt_w/2"/>
                                          </p:val>
                                        </p:tav>
                                      </p:tavLst>
                                    </p:anim>
                                    <p:anim calcmode="lin" valueType="num">
                                      <p:cBhvr additive="base">
                                        <p:cTn id="402" dur="2000"/>
                                        <p:tgtEl>
                                          <p:spTgt spid="22"/>
                                        </p:tgtEl>
                                        <p:attrNameLst>
                                          <p:attrName>ppt_y</p:attrName>
                                        </p:attrNameLst>
                                      </p:cBhvr>
                                      <p:tavLst>
                                        <p:tav tm="0">
                                          <p:val>
                                            <p:strVal val="ppt_y"/>
                                          </p:val>
                                        </p:tav>
                                        <p:tav tm="100000">
                                          <p:val>
                                            <p:strVal val="ppt_y"/>
                                          </p:val>
                                        </p:tav>
                                      </p:tavLst>
                                    </p:anim>
                                    <p:set>
                                      <p:cBhvr>
                                        <p:cTn id="403" dur="1" fill="hold">
                                          <p:stCondLst>
                                            <p:cond delay="1999"/>
                                          </p:stCondLst>
                                        </p:cTn>
                                        <p:tgtEl>
                                          <p:spTgt spid="22"/>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2000"/>
                                        <p:tgtEl>
                                          <p:spTgt spid="23"/>
                                        </p:tgtEl>
                                        <p:attrNameLst>
                                          <p:attrName>ppt_x</p:attrName>
                                        </p:attrNameLst>
                                      </p:cBhvr>
                                      <p:tavLst>
                                        <p:tav tm="0">
                                          <p:val>
                                            <p:strVal val="ppt_x"/>
                                          </p:val>
                                        </p:tav>
                                        <p:tav tm="100000">
                                          <p:val>
                                            <p:strVal val="1+ppt_w/2"/>
                                          </p:val>
                                        </p:tav>
                                      </p:tavLst>
                                    </p:anim>
                                    <p:anim calcmode="lin" valueType="num">
                                      <p:cBhvr additive="base">
                                        <p:cTn id="406" dur="2000"/>
                                        <p:tgtEl>
                                          <p:spTgt spid="23"/>
                                        </p:tgtEl>
                                        <p:attrNameLst>
                                          <p:attrName>ppt_y</p:attrName>
                                        </p:attrNameLst>
                                      </p:cBhvr>
                                      <p:tavLst>
                                        <p:tav tm="0">
                                          <p:val>
                                            <p:strVal val="ppt_y"/>
                                          </p:val>
                                        </p:tav>
                                        <p:tav tm="100000">
                                          <p:val>
                                            <p:strVal val="ppt_y"/>
                                          </p:val>
                                        </p:tav>
                                      </p:tavLst>
                                    </p:anim>
                                    <p:set>
                                      <p:cBhvr>
                                        <p:cTn id="407" dur="1" fill="hold">
                                          <p:stCondLst>
                                            <p:cond delay="1999"/>
                                          </p:stCondLst>
                                        </p:cTn>
                                        <p:tgtEl>
                                          <p:spTgt spid="23"/>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2000"/>
                                        <p:tgtEl>
                                          <p:spTgt spid="24"/>
                                        </p:tgtEl>
                                        <p:attrNameLst>
                                          <p:attrName>ppt_x</p:attrName>
                                        </p:attrNameLst>
                                      </p:cBhvr>
                                      <p:tavLst>
                                        <p:tav tm="0">
                                          <p:val>
                                            <p:strVal val="ppt_x"/>
                                          </p:val>
                                        </p:tav>
                                        <p:tav tm="100000">
                                          <p:val>
                                            <p:strVal val="1+ppt_w/2"/>
                                          </p:val>
                                        </p:tav>
                                      </p:tavLst>
                                    </p:anim>
                                    <p:anim calcmode="lin" valueType="num">
                                      <p:cBhvr additive="base">
                                        <p:cTn id="410" dur="2000"/>
                                        <p:tgtEl>
                                          <p:spTgt spid="24"/>
                                        </p:tgtEl>
                                        <p:attrNameLst>
                                          <p:attrName>ppt_y</p:attrName>
                                        </p:attrNameLst>
                                      </p:cBhvr>
                                      <p:tavLst>
                                        <p:tav tm="0">
                                          <p:val>
                                            <p:strVal val="ppt_y"/>
                                          </p:val>
                                        </p:tav>
                                        <p:tav tm="100000">
                                          <p:val>
                                            <p:strVal val="ppt_y"/>
                                          </p:val>
                                        </p:tav>
                                      </p:tavLst>
                                    </p:anim>
                                    <p:set>
                                      <p:cBhvr>
                                        <p:cTn id="411" dur="1" fill="hold">
                                          <p:stCondLst>
                                            <p:cond delay="1999"/>
                                          </p:stCondLst>
                                        </p:cTn>
                                        <p:tgtEl>
                                          <p:spTgt spid="24"/>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2000"/>
                                        <p:tgtEl>
                                          <p:spTgt spid="25"/>
                                        </p:tgtEl>
                                        <p:attrNameLst>
                                          <p:attrName>ppt_x</p:attrName>
                                        </p:attrNameLst>
                                      </p:cBhvr>
                                      <p:tavLst>
                                        <p:tav tm="0">
                                          <p:val>
                                            <p:strVal val="ppt_x"/>
                                          </p:val>
                                        </p:tav>
                                        <p:tav tm="100000">
                                          <p:val>
                                            <p:strVal val="1+ppt_w/2"/>
                                          </p:val>
                                        </p:tav>
                                      </p:tavLst>
                                    </p:anim>
                                    <p:anim calcmode="lin" valueType="num">
                                      <p:cBhvr additive="base">
                                        <p:cTn id="414" dur="2000"/>
                                        <p:tgtEl>
                                          <p:spTgt spid="25"/>
                                        </p:tgtEl>
                                        <p:attrNameLst>
                                          <p:attrName>ppt_y</p:attrName>
                                        </p:attrNameLst>
                                      </p:cBhvr>
                                      <p:tavLst>
                                        <p:tav tm="0">
                                          <p:val>
                                            <p:strVal val="ppt_y"/>
                                          </p:val>
                                        </p:tav>
                                        <p:tav tm="100000">
                                          <p:val>
                                            <p:strVal val="ppt_y"/>
                                          </p:val>
                                        </p:tav>
                                      </p:tavLst>
                                    </p:anim>
                                    <p:set>
                                      <p:cBhvr>
                                        <p:cTn id="415" dur="1" fill="hold">
                                          <p:stCondLst>
                                            <p:cond delay="1999"/>
                                          </p:stCondLst>
                                        </p:cTn>
                                        <p:tgtEl>
                                          <p:spTgt spid="25"/>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2000"/>
                                        <p:tgtEl>
                                          <p:spTgt spid="26"/>
                                        </p:tgtEl>
                                        <p:attrNameLst>
                                          <p:attrName>ppt_x</p:attrName>
                                        </p:attrNameLst>
                                      </p:cBhvr>
                                      <p:tavLst>
                                        <p:tav tm="0">
                                          <p:val>
                                            <p:strVal val="ppt_x"/>
                                          </p:val>
                                        </p:tav>
                                        <p:tav tm="100000">
                                          <p:val>
                                            <p:strVal val="1+ppt_w/2"/>
                                          </p:val>
                                        </p:tav>
                                      </p:tavLst>
                                    </p:anim>
                                    <p:anim calcmode="lin" valueType="num">
                                      <p:cBhvr additive="base">
                                        <p:cTn id="418" dur="2000"/>
                                        <p:tgtEl>
                                          <p:spTgt spid="26"/>
                                        </p:tgtEl>
                                        <p:attrNameLst>
                                          <p:attrName>ppt_y</p:attrName>
                                        </p:attrNameLst>
                                      </p:cBhvr>
                                      <p:tavLst>
                                        <p:tav tm="0">
                                          <p:val>
                                            <p:strVal val="ppt_y"/>
                                          </p:val>
                                        </p:tav>
                                        <p:tav tm="100000">
                                          <p:val>
                                            <p:strVal val="ppt_y"/>
                                          </p:val>
                                        </p:tav>
                                      </p:tavLst>
                                    </p:anim>
                                    <p:set>
                                      <p:cBhvr>
                                        <p:cTn id="419" dur="1" fill="hold">
                                          <p:stCondLst>
                                            <p:cond delay="1999"/>
                                          </p:stCondLst>
                                        </p:cTn>
                                        <p:tgtEl>
                                          <p:spTgt spid="26"/>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2000"/>
                                        <p:tgtEl>
                                          <p:spTgt spid="27"/>
                                        </p:tgtEl>
                                        <p:attrNameLst>
                                          <p:attrName>ppt_x</p:attrName>
                                        </p:attrNameLst>
                                      </p:cBhvr>
                                      <p:tavLst>
                                        <p:tav tm="0">
                                          <p:val>
                                            <p:strVal val="ppt_x"/>
                                          </p:val>
                                        </p:tav>
                                        <p:tav tm="100000">
                                          <p:val>
                                            <p:strVal val="1+ppt_w/2"/>
                                          </p:val>
                                        </p:tav>
                                      </p:tavLst>
                                    </p:anim>
                                    <p:anim calcmode="lin" valueType="num">
                                      <p:cBhvr additive="base">
                                        <p:cTn id="422" dur="2000"/>
                                        <p:tgtEl>
                                          <p:spTgt spid="27"/>
                                        </p:tgtEl>
                                        <p:attrNameLst>
                                          <p:attrName>ppt_y</p:attrName>
                                        </p:attrNameLst>
                                      </p:cBhvr>
                                      <p:tavLst>
                                        <p:tav tm="0">
                                          <p:val>
                                            <p:strVal val="ppt_y"/>
                                          </p:val>
                                        </p:tav>
                                        <p:tav tm="100000">
                                          <p:val>
                                            <p:strVal val="ppt_y"/>
                                          </p:val>
                                        </p:tav>
                                      </p:tavLst>
                                    </p:anim>
                                    <p:set>
                                      <p:cBhvr>
                                        <p:cTn id="423" dur="1" fill="hold">
                                          <p:stCondLst>
                                            <p:cond delay="1999"/>
                                          </p:stCondLst>
                                        </p:cTn>
                                        <p:tgtEl>
                                          <p:spTgt spid="27"/>
                                        </p:tgtEl>
                                        <p:attrNameLst>
                                          <p:attrName>style.visibility</p:attrName>
                                        </p:attrNameLst>
                                      </p:cBhvr>
                                      <p:to>
                                        <p:strVal val="hidden"/>
                                      </p:to>
                                    </p:set>
                                  </p:childTnLst>
                                </p:cTn>
                              </p:par>
                              <p:par>
                                <p:cTn id="424" presetID="2" presetClass="exit" presetSubtype="2" fill="hold" grpId="2" nodeType="withEffect">
                                  <p:stCondLst>
                                    <p:cond delay="0"/>
                                  </p:stCondLst>
                                  <p:childTnLst>
                                    <p:anim calcmode="lin" valueType="num">
                                      <p:cBhvr additive="base">
                                        <p:cTn id="425" dur="2000"/>
                                        <p:tgtEl>
                                          <p:spTgt spid="28"/>
                                        </p:tgtEl>
                                        <p:attrNameLst>
                                          <p:attrName>ppt_x</p:attrName>
                                        </p:attrNameLst>
                                      </p:cBhvr>
                                      <p:tavLst>
                                        <p:tav tm="0">
                                          <p:val>
                                            <p:strVal val="ppt_x"/>
                                          </p:val>
                                        </p:tav>
                                        <p:tav tm="100000">
                                          <p:val>
                                            <p:strVal val="1+ppt_w/2"/>
                                          </p:val>
                                        </p:tav>
                                      </p:tavLst>
                                    </p:anim>
                                    <p:anim calcmode="lin" valueType="num">
                                      <p:cBhvr additive="base">
                                        <p:cTn id="426" dur="2000"/>
                                        <p:tgtEl>
                                          <p:spTgt spid="28"/>
                                        </p:tgtEl>
                                        <p:attrNameLst>
                                          <p:attrName>ppt_y</p:attrName>
                                        </p:attrNameLst>
                                      </p:cBhvr>
                                      <p:tavLst>
                                        <p:tav tm="0">
                                          <p:val>
                                            <p:strVal val="ppt_y"/>
                                          </p:val>
                                        </p:tav>
                                        <p:tav tm="100000">
                                          <p:val>
                                            <p:strVal val="ppt_y"/>
                                          </p:val>
                                        </p:tav>
                                      </p:tavLst>
                                    </p:anim>
                                    <p:set>
                                      <p:cBhvr>
                                        <p:cTn id="427" dur="1" fill="hold">
                                          <p:stCondLst>
                                            <p:cond delay="1999"/>
                                          </p:stCondLst>
                                        </p:cTn>
                                        <p:tgtEl>
                                          <p:spTgt spid="28"/>
                                        </p:tgtEl>
                                        <p:attrNameLst>
                                          <p:attrName>style.visibility</p:attrName>
                                        </p:attrNameLst>
                                      </p:cBhvr>
                                      <p:to>
                                        <p:strVal val="hidden"/>
                                      </p:to>
                                    </p:set>
                                  </p:childTnLst>
                                </p:cTn>
                              </p:par>
                              <p:par>
                                <p:cTn id="428" presetID="2" presetClass="exit" presetSubtype="2" fill="hold" grpId="2" nodeType="withEffect">
                                  <p:stCondLst>
                                    <p:cond delay="0"/>
                                  </p:stCondLst>
                                  <p:childTnLst>
                                    <p:anim calcmode="lin" valueType="num">
                                      <p:cBhvr additive="base">
                                        <p:cTn id="429" dur="2000"/>
                                        <p:tgtEl>
                                          <p:spTgt spid="29"/>
                                        </p:tgtEl>
                                        <p:attrNameLst>
                                          <p:attrName>ppt_x</p:attrName>
                                        </p:attrNameLst>
                                      </p:cBhvr>
                                      <p:tavLst>
                                        <p:tav tm="0">
                                          <p:val>
                                            <p:strVal val="ppt_x"/>
                                          </p:val>
                                        </p:tav>
                                        <p:tav tm="100000">
                                          <p:val>
                                            <p:strVal val="1+ppt_w/2"/>
                                          </p:val>
                                        </p:tav>
                                      </p:tavLst>
                                    </p:anim>
                                    <p:anim calcmode="lin" valueType="num">
                                      <p:cBhvr additive="base">
                                        <p:cTn id="430" dur="2000"/>
                                        <p:tgtEl>
                                          <p:spTgt spid="29"/>
                                        </p:tgtEl>
                                        <p:attrNameLst>
                                          <p:attrName>ppt_y</p:attrName>
                                        </p:attrNameLst>
                                      </p:cBhvr>
                                      <p:tavLst>
                                        <p:tav tm="0">
                                          <p:val>
                                            <p:strVal val="ppt_y"/>
                                          </p:val>
                                        </p:tav>
                                        <p:tav tm="100000">
                                          <p:val>
                                            <p:strVal val="ppt_y"/>
                                          </p:val>
                                        </p:tav>
                                      </p:tavLst>
                                    </p:anim>
                                    <p:set>
                                      <p:cBhvr>
                                        <p:cTn id="431" dur="1" fill="hold">
                                          <p:stCondLst>
                                            <p:cond delay="1999"/>
                                          </p:stCondLst>
                                        </p:cTn>
                                        <p:tgtEl>
                                          <p:spTgt spid="29"/>
                                        </p:tgtEl>
                                        <p:attrNameLst>
                                          <p:attrName>style.visibility</p:attrName>
                                        </p:attrNameLst>
                                      </p:cBhvr>
                                      <p:to>
                                        <p:strVal val="hidden"/>
                                      </p:to>
                                    </p:set>
                                  </p:childTnLst>
                                </p:cTn>
                              </p:par>
                              <p:par>
                                <p:cTn id="432" presetID="2" presetClass="exit" presetSubtype="2" fill="hold" grpId="2" nodeType="withEffect">
                                  <p:stCondLst>
                                    <p:cond delay="0"/>
                                  </p:stCondLst>
                                  <p:childTnLst>
                                    <p:anim calcmode="lin" valueType="num">
                                      <p:cBhvr additive="base">
                                        <p:cTn id="433" dur="2000"/>
                                        <p:tgtEl>
                                          <p:spTgt spid="30"/>
                                        </p:tgtEl>
                                        <p:attrNameLst>
                                          <p:attrName>ppt_x</p:attrName>
                                        </p:attrNameLst>
                                      </p:cBhvr>
                                      <p:tavLst>
                                        <p:tav tm="0">
                                          <p:val>
                                            <p:strVal val="ppt_x"/>
                                          </p:val>
                                        </p:tav>
                                        <p:tav tm="100000">
                                          <p:val>
                                            <p:strVal val="1+ppt_w/2"/>
                                          </p:val>
                                        </p:tav>
                                      </p:tavLst>
                                    </p:anim>
                                    <p:anim calcmode="lin" valueType="num">
                                      <p:cBhvr additive="base">
                                        <p:cTn id="434" dur="2000"/>
                                        <p:tgtEl>
                                          <p:spTgt spid="30"/>
                                        </p:tgtEl>
                                        <p:attrNameLst>
                                          <p:attrName>ppt_y</p:attrName>
                                        </p:attrNameLst>
                                      </p:cBhvr>
                                      <p:tavLst>
                                        <p:tav tm="0">
                                          <p:val>
                                            <p:strVal val="ppt_y"/>
                                          </p:val>
                                        </p:tav>
                                        <p:tav tm="100000">
                                          <p:val>
                                            <p:strVal val="ppt_y"/>
                                          </p:val>
                                        </p:tav>
                                      </p:tavLst>
                                    </p:anim>
                                    <p:set>
                                      <p:cBhvr>
                                        <p:cTn id="435" dur="1" fill="hold">
                                          <p:stCondLst>
                                            <p:cond delay="1999"/>
                                          </p:stCondLst>
                                        </p:cTn>
                                        <p:tgtEl>
                                          <p:spTgt spid="30"/>
                                        </p:tgtEl>
                                        <p:attrNameLst>
                                          <p:attrName>style.visibility</p:attrName>
                                        </p:attrNameLst>
                                      </p:cBhvr>
                                      <p:to>
                                        <p:strVal val="hidden"/>
                                      </p:to>
                                    </p:set>
                                  </p:childTnLst>
                                </p:cTn>
                              </p:par>
                              <p:par>
                                <p:cTn id="436" presetID="2" presetClass="exit" presetSubtype="2" fill="hold" grpId="2" nodeType="withEffect">
                                  <p:stCondLst>
                                    <p:cond delay="0"/>
                                  </p:stCondLst>
                                  <p:childTnLst>
                                    <p:anim calcmode="lin" valueType="num">
                                      <p:cBhvr additive="base">
                                        <p:cTn id="437" dur="2000"/>
                                        <p:tgtEl>
                                          <p:spTgt spid="31"/>
                                        </p:tgtEl>
                                        <p:attrNameLst>
                                          <p:attrName>ppt_x</p:attrName>
                                        </p:attrNameLst>
                                      </p:cBhvr>
                                      <p:tavLst>
                                        <p:tav tm="0">
                                          <p:val>
                                            <p:strVal val="ppt_x"/>
                                          </p:val>
                                        </p:tav>
                                        <p:tav tm="100000">
                                          <p:val>
                                            <p:strVal val="1+ppt_w/2"/>
                                          </p:val>
                                        </p:tav>
                                      </p:tavLst>
                                    </p:anim>
                                    <p:anim calcmode="lin" valueType="num">
                                      <p:cBhvr additive="base">
                                        <p:cTn id="438" dur="2000"/>
                                        <p:tgtEl>
                                          <p:spTgt spid="31"/>
                                        </p:tgtEl>
                                        <p:attrNameLst>
                                          <p:attrName>ppt_y</p:attrName>
                                        </p:attrNameLst>
                                      </p:cBhvr>
                                      <p:tavLst>
                                        <p:tav tm="0">
                                          <p:val>
                                            <p:strVal val="ppt_y"/>
                                          </p:val>
                                        </p:tav>
                                        <p:tav tm="100000">
                                          <p:val>
                                            <p:strVal val="ppt_y"/>
                                          </p:val>
                                        </p:tav>
                                      </p:tavLst>
                                    </p:anim>
                                    <p:set>
                                      <p:cBhvr>
                                        <p:cTn id="439" dur="1" fill="hold">
                                          <p:stCondLst>
                                            <p:cond delay="1999"/>
                                          </p:stCondLst>
                                        </p:cTn>
                                        <p:tgtEl>
                                          <p:spTgt spid="31"/>
                                        </p:tgtEl>
                                        <p:attrNameLst>
                                          <p:attrName>style.visibility</p:attrName>
                                        </p:attrNameLst>
                                      </p:cBhvr>
                                      <p:to>
                                        <p:strVal val="hidden"/>
                                      </p:to>
                                    </p:set>
                                  </p:childTnLst>
                                </p:cTn>
                              </p:par>
                              <p:par>
                                <p:cTn id="440" presetID="2" presetClass="exit" presetSubtype="2" fill="hold" grpId="2" nodeType="withEffect">
                                  <p:stCondLst>
                                    <p:cond delay="0"/>
                                  </p:stCondLst>
                                  <p:childTnLst>
                                    <p:anim calcmode="lin" valueType="num">
                                      <p:cBhvr additive="base">
                                        <p:cTn id="441" dur="2000"/>
                                        <p:tgtEl>
                                          <p:spTgt spid="32"/>
                                        </p:tgtEl>
                                        <p:attrNameLst>
                                          <p:attrName>ppt_x</p:attrName>
                                        </p:attrNameLst>
                                      </p:cBhvr>
                                      <p:tavLst>
                                        <p:tav tm="0">
                                          <p:val>
                                            <p:strVal val="ppt_x"/>
                                          </p:val>
                                        </p:tav>
                                        <p:tav tm="100000">
                                          <p:val>
                                            <p:strVal val="1+ppt_w/2"/>
                                          </p:val>
                                        </p:tav>
                                      </p:tavLst>
                                    </p:anim>
                                    <p:anim calcmode="lin" valueType="num">
                                      <p:cBhvr additive="base">
                                        <p:cTn id="442" dur="2000"/>
                                        <p:tgtEl>
                                          <p:spTgt spid="32"/>
                                        </p:tgtEl>
                                        <p:attrNameLst>
                                          <p:attrName>ppt_y</p:attrName>
                                        </p:attrNameLst>
                                      </p:cBhvr>
                                      <p:tavLst>
                                        <p:tav tm="0">
                                          <p:val>
                                            <p:strVal val="ppt_y"/>
                                          </p:val>
                                        </p:tav>
                                        <p:tav tm="100000">
                                          <p:val>
                                            <p:strVal val="ppt_y"/>
                                          </p:val>
                                        </p:tav>
                                      </p:tavLst>
                                    </p:anim>
                                    <p:set>
                                      <p:cBhvr>
                                        <p:cTn id="443" dur="1" fill="hold">
                                          <p:stCondLst>
                                            <p:cond delay="1999"/>
                                          </p:stCondLst>
                                        </p:cTn>
                                        <p:tgtEl>
                                          <p:spTgt spid="32"/>
                                        </p:tgtEl>
                                        <p:attrNameLst>
                                          <p:attrName>style.visibility</p:attrName>
                                        </p:attrNameLst>
                                      </p:cBhvr>
                                      <p:to>
                                        <p:strVal val="hidden"/>
                                      </p:to>
                                    </p:set>
                                  </p:childTnLst>
                                </p:cTn>
                              </p:par>
                              <p:par>
                                <p:cTn id="444" presetID="2" presetClass="exit" presetSubtype="2" fill="hold" grpId="2" nodeType="withEffect">
                                  <p:stCondLst>
                                    <p:cond delay="0"/>
                                  </p:stCondLst>
                                  <p:childTnLst>
                                    <p:anim calcmode="lin" valueType="num">
                                      <p:cBhvr additive="base">
                                        <p:cTn id="445" dur="2000"/>
                                        <p:tgtEl>
                                          <p:spTgt spid="33"/>
                                        </p:tgtEl>
                                        <p:attrNameLst>
                                          <p:attrName>ppt_x</p:attrName>
                                        </p:attrNameLst>
                                      </p:cBhvr>
                                      <p:tavLst>
                                        <p:tav tm="0">
                                          <p:val>
                                            <p:strVal val="ppt_x"/>
                                          </p:val>
                                        </p:tav>
                                        <p:tav tm="100000">
                                          <p:val>
                                            <p:strVal val="1+ppt_w/2"/>
                                          </p:val>
                                        </p:tav>
                                      </p:tavLst>
                                    </p:anim>
                                    <p:anim calcmode="lin" valueType="num">
                                      <p:cBhvr additive="base">
                                        <p:cTn id="446" dur="2000"/>
                                        <p:tgtEl>
                                          <p:spTgt spid="33"/>
                                        </p:tgtEl>
                                        <p:attrNameLst>
                                          <p:attrName>ppt_y</p:attrName>
                                        </p:attrNameLst>
                                      </p:cBhvr>
                                      <p:tavLst>
                                        <p:tav tm="0">
                                          <p:val>
                                            <p:strVal val="ppt_y"/>
                                          </p:val>
                                        </p:tav>
                                        <p:tav tm="100000">
                                          <p:val>
                                            <p:strVal val="ppt_y"/>
                                          </p:val>
                                        </p:tav>
                                      </p:tavLst>
                                    </p:anim>
                                    <p:set>
                                      <p:cBhvr>
                                        <p:cTn id="447" dur="1" fill="hold">
                                          <p:stCondLst>
                                            <p:cond delay="1999"/>
                                          </p:stCondLst>
                                        </p:cTn>
                                        <p:tgtEl>
                                          <p:spTgt spid="33"/>
                                        </p:tgtEl>
                                        <p:attrNameLst>
                                          <p:attrName>style.visibility</p:attrName>
                                        </p:attrNameLst>
                                      </p:cBhvr>
                                      <p:to>
                                        <p:strVal val="hidden"/>
                                      </p:to>
                                    </p:set>
                                  </p:childTnLst>
                                </p:cTn>
                              </p:par>
                              <p:par>
                                <p:cTn id="448" presetID="2" presetClass="exit" presetSubtype="2" fill="hold" grpId="2" nodeType="withEffect">
                                  <p:stCondLst>
                                    <p:cond delay="0"/>
                                  </p:stCondLst>
                                  <p:childTnLst>
                                    <p:anim calcmode="lin" valueType="num">
                                      <p:cBhvr additive="base">
                                        <p:cTn id="449" dur="2000"/>
                                        <p:tgtEl>
                                          <p:spTgt spid="34"/>
                                        </p:tgtEl>
                                        <p:attrNameLst>
                                          <p:attrName>ppt_x</p:attrName>
                                        </p:attrNameLst>
                                      </p:cBhvr>
                                      <p:tavLst>
                                        <p:tav tm="0">
                                          <p:val>
                                            <p:strVal val="ppt_x"/>
                                          </p:val>
                                        </p:tav>
                                        <p:tav tm="100000">
                                          <p:val>
                                            <p:strVal val="1+ppt_w/2"/>
                                          </p:val>
                                        </p:tav>
                                      </p:tavLst>
                                    </p:anim>
                                    <p:anim calcmode="lin" valueType="num">
                                      <p:cBhvr additive="base">
                                        <p:cTn id="450" dur="2000"/>
                                        <p:tgtEl>
                                          <p:spTgt spid="34"/>
                                        </p:tgtEl>
                                        <p:attrNameLst>
                                          <p:attrName>ppt_y</p:attrName>
                                        </p:attrNameLst>
                                      </p:cBhvr>
                                      <p:tavLst>
                                        <p:tav tm="0">
                                          <p:val>
                                            <p:strVal val="ppt_y"/>
                                          </p:val>
                                        </p:tav>
                                        <p:tav tm="100000">
                                          <p:val>
                                            <p:strVal val="ppt_y"/>
                                          </p:val>
                                        </p:tav>
                                      </p:tavLst>
                                    </p:anim>
                                    <p:set>
                                      <p:cBhvr>
                                        <p:cTn id="451" dur="1" fill="hold">
                                          <p:stCondLst>
                                            <p:cond delay="1999"/>
                                          </p:stCondLst>
                                        </p:cTn>
                                        <p:tgtEl>
                                          <p:spTgt spid="34"/>
                                        </p:tgtEl>
                                        <p:attrNameLst>
                                          <p:attrName>style.visibility</p:attrName>
                                        </p:attrNameLst>
                                      </p:cBhvr>
                                      <p:to>
                                        <p:strVal val="hidden"/>
                                      </p:to>
                                    </p:set>
                                  </p:childTnLst>
                                </p:cTn>
                              </p:par>
                              <p:par>
                                <p:cTn id="452" presetID="2" presetClass="exit" presetSubtype="2" fill="hold" grpId="2" nodeType="withEffect">
                                  <p:stCondLst>
                                    <p:cond delay="0"/>
                                  </p:stCondLst>
                                  <p:childTnLst>
                                    <p:anim calcmode="lin" valueType="num">
                                      <p:cBhvr additive="base">
                                        <p:cTn id="453" dur="2000"/>
                                        <p:tgtEl>
                                          <p:spTgt spid="35"/>
                                        </p:tgtEl>
                                        <p:attrNameLst>
                                          <p:attrName>ppt_x</p:attrName>
                                        </p:attrNameLst>
                                      </p:cBhvr>
                                      <p:tavLst>
                                        <p:tav tm="0">
                                          <p:val>
                                            <p:strVal val="ppt_x"/>
                                          </p:val>
                                        </p:tav>
                                        <p:tav tm="100000">
                                          <p:val>
                                            <p:strVal val="1+ppt_w/2"/>
                                          </p:val>
                                        </p:tav>
                                      </p:tavLst>
                                    </p:anim>
                                    <p:anim calcmode="lin" valueType="num">
                                      <p:cBhvr additive="base">
                                        <p:cTn id="454" dur="2000"/>
                                        <p:tgtEl>
                                          <p:spTgt spid="35"/>
                                        </p:tgtEl>
                                        <p:attrNameLst>
                                          <p:attrName>ppt_y</p:attrName>
                                        </p:attrNameLst>
                                      </p:cBhvr>
                                      <p:tavLst>
                                        <p:tav tm="0">
                                          <p:val>
                                            <p:strVal val="ppt_y"/>
                                          </p:val>
                                        </p:tav>
                                        <p:tav tm="100000">
                                          <p:val>
                                            <p:strVal val="ppt_y"/>
                                          </p:val>
                                        </p:tav>
                                      </p:tavLst>
                                    </p:anim>
                                    <p:set>
                                      <p:cBhvr>
                                        <p:cTn id="455" dur="1" fill="hold">
                                          <p:stCondLst>
                                            <p:cond delay="1999"/>
                                          </p:stCondLst>
                                        </p:cTn>
                                        <p:tgtEl>
                                          <p:spTgt spid="35"/>
                                        </p:tgtEl>
                                        <p:attrNameLst>
                                          <p:attrName>style.visibility</p:attrName>
                                        </p:attrNameLst>
                                      </p:cBhvr>
                                      <p:to>
                                        <p:strVal val="hidden"/>
                                      </p:to>
                                    </p:set>
                                  </p:childTnLst>
                                </p:cTn>
                              </p:par>
                              <p:par>
                                <p:cTn id="456" presetID="2" presetClass="exit" presetSubtype="2" fill="hold" grpId="2" nodeType="withEffect">
                                  <p:stCondLst>
                                    <p:cond delay="0"/>
                                  </p:stCondLst>
                                  <p:childTnLst>
                                    <p:anim calcmode="lin" valueType="num">
                                      <p:cBhvr additive="base">
                                        <p:cTn id="457" dur="2000"/>
                                        <p:tgtEl>
                                          <p:spTgt spid="36"/>
                                        </p:tgtEl>
                                        <p:attrNameLst>
                                          <p:attrName>ppt_x</p:attrName>
                                        </p:attrNameLst>
                                      </p:cBhvr>
                                      <p:tavLst>
                                        <p:tav tm="0">
                                          <p:val>
                                            <p:strVal val="ppt_x"/>
                                          </p:val>
                                        </p:tav>
                                        <p:tav tm="100000">
                                          <p:val>
                                            <p:strVal val="1+ppt_w/2"/>
                                          </p:val>
                                        </p:tav>
                                      </p:tavLst>
                                    </p:anim>
                                    <p:anim calcmode="lin" valueType="num">
                                      <p:cBhvr additive="base">
                                        <p:cTn id="458" dur="2000"/>
                                        <p:tgtEl>
                                          <p:spTgt spid="36"/>
                                        </p:tgtEl>
                                        <p:attrNameLst>
                                          <p:attrName>ppt_y</p:attrName>
                                        </p:attrNameLst>
                                      </p:cBhvr>
                                      <p:tavLst>
                                        <p:tav tm="0">
                                          <p:val>
                                            <p:strVal val="ppt_y"/>
                                          </p:val>
                                        </p:tav>
                                        <p:tav tm="100000">
                                          <p:val>
                                            <p:strVal val="ppt_y"/>
                                          </p:val>
                                        </p:tav>
                                      </p:tavLst>
                                    </p:anim>
                                    <p:set>
                                      <p:cBhvr>
                                        <p:cTn id="459" dur="1" fill="hold">
                                          <p:stCondLst>
                                            <p:cond delay="1999"/>
                                          </p:stCondLst>
                                        </p:cTn>
                                        <p:tgtEl>
                                          <p:spTgt spid="36"/>
                                        </p:tgtEl>
                                        <p:attrNameLst>
                                          <p:attrName>style.visibility</p:attrName>
                                        </p:attrNameLst>
                                      </p:cBhvr>
                                      <p:to>
                                        <p:strVal val="hidden"/>
                                      </p:to>
                                    </p:set>
                                  </p:childTnLst>
                                </p:cTn>
                              </p:par>
                              <p:par>
                                <p:cTn id="460" presetID="2" presetClass="exit" presetSubtype="2" fill="hold" grpId="2" nodeType="withEffect">
                                  <p:stCondLst>
                                    <p:cond delay="0"/>
                                  </p:stCondLst>
                                  <p:childTnLst>
                                    <p:anim calcmode="lin" valueType="num">
                                      <p:cBhvr additive="base">
                                        <p:cTn id="461" dur="2000"/>
                                        <p:tgtEl>
                                          <p:spTgt spid="37"/>
                                        </p:tgtEl>
                                        <p:attrNameLst>
                                          <p:attrName>ppt_x</p:attrName>
                                        </p:attrNameLst>
                                      </p:cBhvr>
                                      <p:tavLst>
                                        <p:tav tm="0">
                                          <p:val>
                                            <p:strVal val="ppt_x"/>
                                          </p:val>
                                        </p:tav>
                                        <p:tav tm="100000">
                                          <p:val>
                                            <p:strVal val="1+ppt_w/2"/>
                                          </p:val>
                                        </p:tav>
                                      </p:tavLst>
                                    </p:anim>
                                    <p:anim calcmode="lin" valueType="num">
                                      <p:cBhvr additive="base">
                                        <p:cTn id="462" dur="2000"/>
                                        <p:tgtEl>
                                          <p:spTgt spid="37"/>
                                        </p:tgtEl>
                                        <p:attrNameLst>
                                          <p:attrName>ppt_y</p:attrName>
                                        </p:attrNameLst>
                                      </p:cBhvr>
                                      <p:tavLst>
                                        <p:tav tm="0">
                                          <p:val>
                                            <p:strVal val="ppt_y"/>
                                          </p:val>
                                        </p:tav>
                                        <p:tav tm="100000">
                                          <p:val>
                                            <p:strVal val="ppt_y"/>
                                          </p:val>
                                        </p:tav>
                                      </p:tavLst>
                                    </p:anim>
                                    <p:set>
                                      <p:cBhvr>
                                        <p:cTn id="463" dur="1" fill="hold">
                                          <p:stCondLst>
                                            <p:cond delay="1999"/>
                                          </p:stCondLst>
                                        </p:cTn>
                                        <p:tgtEl>
                                          <p:spTgt spid="37"/>
                                        </p:tgtEl>
                                        <p:attrNameLst>
                                          <p:attrName>style.visibility</p:attrName>
                                        </p:attrNameLst>
                                      </p:cBhvr>
                                      <p:to>
                                        <p:strVal val="hidden"/>
                                      </p:to>
                                    </p:set>
                                  </p:childTnLst>
                                </p:cTn>
                              </p:par>
                              <p:par>
                                <p:cTn id="464" presetID="2" presetClass="exit" presetSubtype="2" fill="hold" grpId="2" nodeType="withEffect">
                                  <p:stCondLst>
                                    <p:cond delay="0"/>
                                  </p:stCondLst>
                                  <p:childTnLst>
                                    <p:anim calcmode="lin" valueType="num">
                                      <p:cBhvr additive="base">
                                        <p:cTn id="465" dur="2000"/>
                                        <p:tgtEl>
                                          <p:spTgt spid="38"/>
                                        </p:tgtEl>
                                        <p:attrNameLst>
                                          <p:attrName>ppt_x</p:attrName>
                                        </p:attrNameLst>
                                      </p:cBhvr>
                                      <p:tavLst>
                                        <p:tav tm="0">
                                          <p:val>
                                            <p:strVal val="ppt_x"/>
                                          </p:val>
                                        </p:tav>
                                        <p:tav tm="100000">
                                          <p:val>
                                            <p:strVal val="1+ppt_w/2"/>
                                          </p:val>
                                        </p:tav>
                                      </p:tavLst>
                                    </p:anim>
                                    <p:anim calcmode="lin" valueType="num">
                                      <p:cBhvr additive="base">
                                        <p:cTn id="466" dur="2000"/>
                                        <p:tgtEl>
                                          <p:spTgt spid="38"/>
                                        </p:tgtEl>
                                        <p:attrNameLst>
                                          <p:attrName>ppt_y</p:attrName>
                                        </p:attrNameLst>
                                      </p:cBhvr>
                                      <p:tavLst>
                                        <p:tav tm="0">
                                          <p:val>
                                            <p:strVal val="ppt_y"/>
                                          </p:val>
                                        </p:tav>
                                        <p:tav tm="100000">
                                          <p:val>
                                            <p:strVal val="ppt_y"/>
                                          </p:val>
                                        </p:tav>
                                      </p:tavLst>
                                    </p:anim>
                                    <p:set>
                                      <p:cBhvr>
                                        <p:cTn id="467" dur="1" fill="hold">
                                          <p:stCondLst>
                                            <p:cond delay="1999"/>
                                          </p:stCondLst>
                                        </p:cTn>
                                        <p:tgtEl>
                                          <p:spTgt spid="38"/>
                                        </p:tgtEl>
                                        <p:attrNameLst>
                                          <p:attrName>style.visibility</p:attrName>
                                        </p:attrNameLst>
                                      </p:cBhvr>
                                      <p:to>
                                        <p:strVal val="hidden"/>
                                      </p:to>
                                    </p:set>
                                  </p:childTnLst>
                                </p:cTn>
                              </p:par>
                              <p:par>
                                <p:cTn id="468" presetID="2" presetClass="exit" presetSubtype="2" fill="hold" grpId="2" nodeType="withEffect">
                                  <p:stCondLst>
                                    <p:cond delay="0"/>
                                  </p:stCondLst>
                                  <p:childTnLst>
                                    <p:anim calcmode="lin" valueType="num">
                                      <p:cBhvr additive="base">
                                        <p:cTn id="469" dur="2000"/>
                                        <p:tgtEl>
                                          <p:spTgt spid="39"/>
                                        </p:tgtEl>
                                        <p:attrNameLst>
                                          <p:attrName>ppt_x</p:attrName>
                                        </p:attrNameLst>
                                      </p:cBhvr>
                                      <p:tavLst>
                                        <p:tav tm="0">
                                          <p:val>
                                            <p:strVal val="ppt_x"/>
                                          </p:val>
                                        </p:tav>
                                        <p:tav tm="100000">
                                          <p:val>
                                            <p:strVal val="1+ppt_w/2"/>
                                          </p:val>
                                        </p:tav>
                                      </p:tavLst>
                                    </p:anim>
                                    <p:anim calcmode="lin" valueType="num">
                                      <p:cBhvr additive="base">
                                        <p:cTn id="470" dur="2000"/>
                                        <p:tgtEl>
                                          <p:spTgt spid="39"/>
                                        </p:tgtEl>
                                        <p:attrNameLst>
                                          <p:attrName>ppt_y</p:attrName>
                                        </p:attrNameLst>
                                      </p:cBhvr>
                                      <p:tavLst>
                                        <p:tav tm="0">
                                          <p:val>
                                            <p:strVal val="ppt_y"/>
                                          </p:val>
                                        </p:tav>
                                        <p:tav tm="100000">
                                          <p:val>
                                            <p:strVal val="ppt_y"/>
                                          </p:val>
                                        </p:tav>
                                      </p:tavLst>
                                    </p:anim>
                                    <p:set>
                                      <p:cBhvr>
                                        <p:cTn id="471" dur="1" fill="hold">
                                          <p:stCondLst>
                                            <p:cond delay="1999"/>
                                          </p:stCondLst>
                                        </p:cTn>
                                        <p:tgtEl>
                                          <p:spTgt spid="39"/>
                                        </p:tgtEl>
                                        <p:attrNameLst>
                                          <p:attrName>style.visibility</p:attrName>
                                        </p:attrNameLst>
                                      </p:cBhvr>
                                      <p:to>
                                        <p:strVal val="hidden"/>
                                      </p:to>
                                    </p:set>
                                  </p:childTnLst>
                                </p:cTn>
                              </p:par>
                              <p:par>
                                <p:cTn id="472" presetID="2" presetClass="exit" presetSubtype="2" fill="hold" grpId="2" nodeType="withEffect">
                                  <p:stCondLst>
                                    <p:cond delay="0"/>
                                  </p:stCondLst>
                                  <p:childTnLst>
                                    <p:anim calcmode="lin" valueType="num">
                                      <p:cBhvr additive="base">
                                        <p:cTn id="473" dur="2000"/>
                                        <p:tgtEl>
                                          <p:spTgt spid="40"/>
                                        </p:tgtEl>
                                        <p:attrNameLst>
                                          <p:attrName>ppt_x</p:attrName>
                                        </p:attrNameLst>
                                      </p:cBhvr>
                                      <p:tavLst>
                                        <p:tav tm="0">
                                          <p:val>
                                            <p:strVal val="ppt_x"/>
                                          </p:val>
                                        </p:tav>
                                        <p:tav tm="100000">
                                          <p:val>
                                            <p:strVal val="1+ppt_w/2"/>
                                          </p:val>
                                        </p:tav>
                                      </p:tavLst>
                                    </p:anim>
                                    <p:anim calcmode="lin" valueType="num">
                                      <p:cBhvr additive="base">
                                        <p:cTn id="474" dur="2000"/>
                                        <p:tgtEl>
                                          <p:spTgt spid="40"/>
                                        </p:tgtEl>
                                        <p:attrNameLst>
                                          <p:attrName>ppt_y</p:attrName>
                                        </p:attrNameLst>
                                      </p:cBhvr>
                                      <p:tavLst>
                                        <p:tav tm="0">
                                          <p:val>
                                            <p:strVal val="ppt_y"/>
                                          </p:val>
                                        </p:tav>
                                        <p:tav tm="100000">
                                          <p:val>
                                            <p:strVal val="ppt_y"/>
                                          </p:val>
                                        </p:tav>
                                      </p:tavLst>
                                    </p:anim>
                                    <p:set>
                                      <p:cBhvr>
                                        <p:cTn id="475" dur="1" fill="hold">
                                          <p:stCondLst>
                                            <p:cond delay="1999"/>
                                          </p:stCondLst>
                                        </p:cTn>
                                        <p:tgtEl>
                                          <p:spTgt spid="40"/>
                                        </p:tgtEl>
                                        <p:attrNameLst>
                                          <p:attrName>style.visibility</p:attrName>
                                        </p:attrNameLst>
                                      </p:cBhvr>
                                      <p:to>
                                        <p:strVal val="hidden"/>
                                      </p:to>
                                    </p:set>
                                  </p:childTnLst>
                                </p:cTn>
                              </p:par>
                              <p:par>
                                <p:cTn id="476" presetID="2" presetClass="exit" presetSubtype="2" fill="hold" grpId="2" nodeType="withEffect">
                                  <p:stCondLst>
                                    <p:cond delay="0"/>
                                  </p:stCondLst>
                                  <p:childTnLst>
                                    <p:anim calcmode="lin" valueType="num">
                                      <p:cBhvr additive="base">
                                        <p:cTn id="477" dur="2000"/>
                                        <p:tgtEl>
                                          <p:spTgt spid="41"/>
                                        </p:tgtEl>
                                        <p:attrNameLst>
                                          <p:attrName>ppt_x</p:attrName>
                                        </p:attrNameLst>
                                      </p:cBhvr>
                                      <p:tavLst>
                                        <p:tav tm="0">
                                          <p:val>
                                            <p:strVal val="ppt_x"/>
                                          </p:val>
                                        </p:tav>
                                        <p:tav tm="100000">
                                          <p:val>
                                            <p:strVal val="1+ppt_w/2"/>
                                          </p:val>
                                        </p:tav>
                                      </p:tavLst>
                                    </p:anim>
                                    <p:anim calcmode="lin" valueType="num">
                                      <p:cBhvr additive="base">
                                        <p:cTn id="478" dur="2000"/>
                                        <p:tgtEl>
                                          <p:spTgt spid="41"/>
                                        </p:tgtEl>
                                        <p:attrNameLst>
                                          <p:attrName>ppt_y</p:attrName>
                                        </p:attrNameLst>
                                      </p:cBhvr>
                                      <p:tavLst>
                                        <p:tav tm="0">
                                          <p:val>
                                            <p:strVal val="ppt_y"/>
                                          </p:val>
                                        </p:tav>
                                        <p:tav tm="100000">
                                          <p:val>
                                            <p:strVal val="ppt_y"/>
                                          </p:val>
                                        </p:tav>
                                      </p:tavLst>
                                    </p:anim>
                                    <p:set>
                                      <p:cBhvr>
                                        <p:cTn id="479" dur="1" fill="hold">
                                          <p:stCondLst>
                                            <p:cond delay="1999"/>
                                          </p:stCondLst>
                                        </p:cTn>
                                        <p:tgtEl>
                                          <p:spTgt spid="41"/>
                                        </p:tgtEl>
                                        <p:attrNameLst>
                                          <p:attrName>style.visibility</p:attrName>
                                        </p:attrNameLst>
                                      </p:cBhvr>
                                      <p:to>
                                        <p:strVal val="hidden"/>
                                      </p:to>
                                    </p:set>
                                  </p:childTnLst>
                                </p:cTn>
                              </p:par>
                              <p:par>
                                <p:cTn id="480" presetID="2" presetClass="exit" presetSubtype="2" fill="hold" grpId="2" nodeType="withEffect">
                                  <p:stCondLst>
                                    <p:cond delay="0"/>
                                  </p:stCondLst>
                                  <p:childTnLst>
                                    <p:anim calcmode="lin" valueType="num">
                                      <p:cBhvr additive="base">
                                        <p:cTn id="481" dur="2000"/>
                                        <p:tgtEl>
                                          <p:spTgt spid="42"/>
                                        </p:tgtEl>
                                        <p:attrNameLst>
                                          <p:attrName>ppt_x</p:attrName>
                                        </p:attrNameLst>
                                      </p:cBhvr>
                                      <p:tavLst>
                                        <p:tav tm="0">
                                          <p:val>
                                            <p:strVal val="ppt_x"/>
                                          </p:val>
                                        </p:tav>
                                        <p:tav tm="100000">
                                          <p:val>
                                            <p:strVal val="1+ppt_w/2"/>
                                          </p:val>
                                        </p:tav>
                                      </p:tavLst>
                                    </p:anim>
                                    <p:anim calcmode="lin" valueType="num">
                                      <p:cBhvr additive="base">
                                        <p:cTn id="482" dur="2000"/>
                                        <p:tgtEl>
                                          <p:spTgt spid="42"/>
                                        </p:tgtEl>
                                        <p:attrNameLst>
                                          <p:attrName>ppt_y</p:attrName>
                                        </p:attrNameLst>
                                      </p:cBhvr>
                                      <p:tavLst>
                                        <p:tav tm="0">
                                          <p:val>
                                            <p:strVal val="ppt_y"/>
                                          </p:val>
                                        </p:tav>
                                        <p:tav tm="100000">
                                          <p:val>
                                            <p:strVal val="ppt_y"/>
                                          </p:val>
                                        </p:tav>
                                      </p:tavLst>
                                    </p:anim>
                                    <p:set>
                                      <p:cBhvr>
                                        <p:cTn id="483" dur="1" fill="hold">
                                          <p:stCondLst>
                                            <p:cond delay="1999"/>
                                          </p:stCondLst>
                                        </p:cTn>
                                        <p:tgtEl>
                                          <p:spTgt spid="42"/>
                                        </p:tgtEl>
                                        <p:attrNameLst>
                                          <p:attrName>style.visibility</p:attrName>
                                        </p:attrNameLst>
                                      </p:cBhvr>
                                      <p:to>
                                        <p:strVal val="hidden"/>
                                      </p:to>
                                    </p:set>
                                  </p:childTnLst>
                                </p:cTn>
                              </p:par>
                              <p:par>
                                <p:cTn id="484" presetID="2" presetClass="exit" presetSubtype="2" fill="hold" grpId="2" nodeType="withEffect">
                                  <p:stCondLst>
                                    <p:cond delay="0"/>
                                  </p:stCondLst>
                                  <p:childTnLst>
                                    <p:anim calcmode="lin" valueType="num">
                                      <p:cBhvr additive="base">
                                        <p:cTn id="485" dur="2000"/>
                                        <p:tgtEl>
                                          <p:spTgt spid="43"/>
                                        </p:tgtEl>
                                        <p:attrNameLst>
                                          <p:attrName>ppt_x</p:attrName>
                                        </p:attrNameLst>
                                      </p:cBhvr>
                                      <p:tavLst>
                                        <p:tav tm="0">
                                          <p:val>
                                            <p:strVal val="ppt_x"/>
                                          </p:val>
                                        </p:tav>
                                        <p:tav tm="100000">
                                          <p:val>
                                            <p:strVal val="1+ppt_w/2"/>
                                          </p:val>
                                        </p:tav>
                                      </p:tavLst>
                                    </p:anim>
                                    <p:anim calcmode="lin" valueType="num">
                                      <p:cBhvr additive="base">
                                        <p:cTn id="486" dur="2000"/>
                                        <p:tgtEl>
                                          <p:spTgt spid="43"/>
                                        </p:tgtEl>
                                        <p:attrNameLst>
                                          <p:attrName>ppt_y</p:attrName>
                                        </p:attrNameLst>
                                      </p:cBhvr>
                                      <p:tavLst>
                                        <p:tav tm="0">
                                          <p:val>
                                            <p:strVal val="ppt_y"/>
                                          </p:val>
                                        </p:tav>
                                        <p:tav tm="100000">
                                          <p:val>
                                            <p:strVal val="ppt_y"/>
                                          </p:val>
                                        </p:tav>
                                      </p:tavLst>
                                    </p:anim>
                                    <p:set>
                                      <p:cBhvr>
                                        <p:cTn id="487" dur="1" fill="hold">
                                          <p:stCondLst>
                                            <p:cond delay="1999"/>
                                          </p:stCondLst>
                                        </p:cTn>
                                        <p:tgtEl>
                                          <p:spTgt spid="43"/>
                                        </p:tgtEl>
                                        <p:attrNameLst>
                                          <p:attrName>style.visibility</p:attrName>
                                        </p:attrNameLst>
                                      </p:cBhvr>
                                      <p:to>
                                        <p:strVal val="hidden"/>
                                      </p:to>
                                    </p:set>
                                  </p:childTnLst>
                                </p:cTn>
                              </p:par>
                              <p:par>
                                <p:cTn id="488" presetID="2" presetClass="exit" presetSubtype="2" fill="hold" grpId="2" nodeType="withEffect">
                                  <p:stCondLst>
                                    <p:cond delay="0"/>
                                  </p:stCondLst>
                                  <p:childTnLst>
                                    <p:anim calcmode="lin" valueType="num">
                                      <p:cBhvr additive="base">
                                        <p:cTn id="489" dur="2000"/>
                                        <p:tgtEl>
                                          <p:spTgt spid="44"/>
                                        </p:tgtEl>
                                        <p:attrNameLst>
                                          <p:attrName>ppt_x</p:attrName>
                                        </p:attrNameLst>
                                      </p:cBhvr>
                                      <p:tavLst>
                                        <p:tav tm="0">
                                          <p:val>
                                            <p:strVal val="ppt_x"/>
                                          </p:val>
                                        </p:tav>
                                        <p:tav tm="100000">
                                          <p:val>
                                            <p:strVal val="1+ppt_w/2"/>
                                          </p:val>
                                        </p:tav>
                                      </p:tavLst>
                                    </p:anim>
                                    <p:anim calcmode="lin" valueType="num">
                                      <p:cBhvr additive="base">
                                        <p:cTn id="490" dur="2000"/>
                                        <p:tgtEl>
                                          <p:spTgt spid="44"/>
                                        </p:tgtEl>
                                        <p:attrNameLst>
                                          <p:attrName>ppt_y</p:attrName>
                                        </p:attrNameLst>
                                      </p:cBhvr>
                                      <p:tavLst>
                                        <p:tav tm="0">
                                          <p:val>
                                            <p:strVal val="ppt_y"/>
                                          </p:val>
                                        </p:tav>
                                        <p:tav tm="100000">
                                          <p:val>
                                            <p:strVal val="ppt_y"/>
                                          </p:val>
                                        </p:tav>
                                      </p:tavLst>
                                    </p:anim>
                                    <p:set>
                                      <p:cBhvr>
                                        <p:cTn id="491" dur="1" fill="hold">
                                          <p:stCondLst>
                                            <p:cond delay="1999"/>
                                          </p:stCondLst>
                                        </p:cTn>
                                        <p:tgtEl>
                                          <p:spTgt spid="44"/>
                                        </p:tgtEl>
                                        <p:attrNameLst>
                                          <p:attrName>style.visibility</p:attrName>
                                        </p:attrNameLst>
                                      </p:cBhvr>
                                      <p:to>
                                        <p:strVal val="hidden"/>
                                      </p:to>
                                    </p:set>
                                  </p:childTnLst>
                                </p:cTn>
                              </p:par>
                              <p:par>
                                <p:cTn id="492" presetID="2" presetClass="exit" presetSubtype="2" fill="hold" grpId="2" nodeType="withEffect">
                                  <p:stCondLst>
                                    <p:cond delay="0"/>
                                  </p:stCondLst>
                                  <p:childTnLst>
                                    <p:anim calcmode="lin" valueType="num">
                                      <p:cBhvr additive="base">
                                        <p:cTn id="493" dur="2000"/>
                                        <p:tgtEl>
                                          <p:spTgt spid="45"/>
                                        </p:tgtEl>
                                        <p:attrNameLst>
                                          <p:attrName>ppt_x</p:attrName>
                                        </p:attrNameLst>
                                      </p:cBhvr>
                                      <p:tavLst>
                                        <p:tav tm="0">
                                          <p:val>
                                            <p:strVal val="ppt_x"/>
                                          </p:val>
                                        </p:tav>
                                        <p:tav tm="100000">
                                          <p:val>
                                            <p:strVal val="1+ppt_w/2"/>
                                          </p:val>
                                        </p:tav>
                                      </p:tavLst>
                                    </p:anim>
                                    <p:anim calcmode="lin" valueType="num">
                                      <p:cBhvr additive="base">
                                        <p:cTn id="494" dur="2000"/>
                                        <p:tgtEl>
                                          <p:spTgt spid="45"/>
                                        </p:tgtEl>
                                        <p:attrNameLst>
                                          <p:attrName>ppt_y</p:attrName>
                                        </p:attrNameLst>
                                      </p:cBhvr>
                                      <p:tavLst>
                                        <p:tav tm="0">
                                          <p:val>
                                            <p:strVal val="ppt_y"/>
                                          </p:val>
                                        </p:tav>
                                        <p:tav tm="100000">
                                          <p:val>
                                            <p:strVal val="ppt_y"/>
                                          </p:val>
                                        </p:tav>
                                      </p:tavLst>
                                    </p:anim>
                                    <p:set>
                                      <p:cBhvr>
                                        <p:cTn id="495" dur="1" fill="hold">
                                          <p:stCondLst>
                                            <p:cond delay="1999"/>
                                          </p:stCondLst>
                                        </p:cTn>
                                        <p:tgtEl>
                                          <p:spTgt spid="45"/>
                                        </p:tgtEl>
                                        <p:attrNameLst>
                                          <p:attrName>style.visibility</p:attrName>
                                        </p:attrNameLst>
                                      </p:cBhvr>
                                      <p:to>
                                        <p:strVal val="hidden"/>
                                      </p:to>
                                    </p:set>
                                  </p:childTnLst>
                                </p:cTn>
                              </p:par>
                              <p:par>
                                <p:cTn id="496" presetID="2" presetClass="exit" presetSubtype="2" fill="hold" grpId="2" nodeType="withEffect">
                                  <p:stCondLst>
                                    <p:cond delay="0"/>
                                  </p:stCondLst>
                                  <p:childTnLst>
                                    <p:anim calcmode="lin" valueType="num">
                                      <p:cBhvr additive="base">
                                        <p:cTn id="497" dur="2000"/>
                                        <p:tgtEl>
                                          <p:spTgt spid="46"/>
                                        </p:tgtEl>
                                        <p:attrNameLst>
                                          <p:attrName>ppt_x</p:attrName>
                                        </p:attrNameLst>
                                      </p:cBhvr>
                                      <p:tavLst>
                                        <p:tav tm="0">
                                          <p:val>
                                            <p:strVal val="ppt_x"/>
                                          </p:val>
                                        </p:tav>
                                        <p:tav tm="100000">
                                          <p:val>
                                            <p:strVal val="1+ppt_w/2"/>
                                          </p:val>
                                        </p:tav>
                                      </p:tavLst>
                                    </p:anim>
                                    <p:anim calcmode="lin" valueType="num">
                                      <p:cBhvr additive="base">
                                        <p:cTn id="498" dur="2000"/>
                                        <p:tgtEl>
                                          <p:spTgt spid="46"/>
                                        </p:tgtEl>
                                        <p:attrNameLst>
                                          <p:attrName>ppt_y</p:attrName>
                                        </p:attrNameLst>
                                      </p:cBhvr>
                                      <p:tavLst>
                                        <p:tav tm="0">
                                          <p:val>
                                            <p:strVal val="ppt_y"/>
                                          </p:val>
                                        </p:tav>
                                        <p:tav tm="100000">
                                          <p:val>
                                            <p:strVal val="ppt_y"/>
                                          </p:val>
                                        </p:tav>
                                      </p:tavLst>
                                    </p:anim>
                                    <p:set>
                                      <p:cBhvr>
                                        <p:cTn id="499" dur="1" fill="hold">
                                          <p:stCondLst>
                                            <p:cond delay="1999"/>
                                          </p:stCondLst>
                                        </p:cTn>
                                        <p:tgtEl>
                                          <p:spTgt spid="46"/>
                                        </p:tgtEl>
                                        <p:attrNameLst>
                                          <p:attrName>style.visibility</p:attrName>
                                        </p:attrNameLst>
                                      </p:cBhvr>
                                      <p:to>
                                        <p:strVal val="hidden"/>
                                      </p:to>
                                    </p:set>
                                  </p:childTnLst>
                                </p:cTn>
                              </p:par>
                              <p:par>
                                <p:cTn id="500" presetID="2" presetClass="exit" presetSubtype="2" fill="hold" grpId="2" nodeType="withEffect">
                                  <p:stCondLst>
                                    <p:cond delay="0"/>
                                  </p:stCondLst>
                                  <p:childTnLst>
                                    <p:anim calcmode="lin" valueType="num">
                                      <p:cBhvr additive="base">
                                        <p:cTn id="501" dur="2000"/>
                                        <p:tgtEl>
                                          <p:spTgt spid="47"/>
                                        </p:tgtEl>
                                        <p:attrNameLst>
                                          <p:attrName>ppt_x</p:attrName>
                                        </p:attrNameLst>
                                      </p:cBhvr>
                                      <p:tavLst>
                                        <p:tav tm="0">
                                          <p:val>
                                            <p:strVal val="ppt_x"/>
                                          </p:val>
                                        </p:tav>
                                        <p:tav tm="100000">
                                          <p:val>
                                            <p:strVal val="1+ppt_w/2"/>
                                          </p:val>
                                        </p:tav>
                                      </p:tavLst>
                                    </p:anim>
                                    <p:anim calcmode="lin" valueType="num">
                                      <p:cBhvr additive="base">
                                        <p:cTn id="502" dur="2000"/>
                                        <p:tgtEl>
                                          <p:spTgt spid="47"/>
                                        </p:tgtEl>
                                        <p:attrNameLst>
                                          <p:attrName>ppt_y</p:attrName>
                                        </p:attrNameLst>
                                      </p:cBhvr>
                                      <p:tavLst>
                                        <p:tav tm="0">
                                          <p:val>
                                            <p:strVal val="ppt_y"/>
                                          </p:val>
                                        </p:tav>
                                        <p:tav tm="100000">
                                          <p:val>
                                            <p:strVal val="ppt_y"/>
                                          </p:val>
                                        </p:tav>
                                      </p:tavLst>
                                    </p:anim>
                                    <p:set>
                                      <p:cBhvr>
                                        <p:cTn id="503" dur="1" fill="hold">
                                          <p:stCondLst>
                                            <p:cond delay="1999"/>
                                          </p:stCondLst>
                                        </p:cTn>
                                        <p:tgtEl>
                                          <p:spTgt spid="47"/>
                                        </p:tgtEl>
                                        <p:attrNameLst>
                                          <p:attrName>style.visibility</p:attrName>
                                        </p:attrNameLst>
                                      </p:cBhvr>
                                      <p:to>
                                        <p:strVal val="hidden"/>
                                      </p:to>
                                    </p:set>
                                  </p:childTnLst>
                                </p:cTn>
                              </p:par>
                              <p:par>
                                <p:cTn id="504" presetID="2" presetClass="exit" presetSubtype="2" fill="hold" grpId="2" nodeType="withEffect">
                                  <p:stCondLst>
                                    <p:cond delay="0"/>
                                  </p:stCondLst>
                                  <p:childTnLst>
                                    <p:anim calcmode="lin" valueType="num">
                                      <p:cBhvr additive="base">
                                        <p:cTn id="505" dur="2000"/>
                                        <p:tgtEl>
                                          <p:spTgt spid="48"/>
                                        </p:tgtEl>
                                        <p:attrNameLst>
                                          <p:attrName>ppt_x</p:attrName>
                                        </p:attrNameLst>
                                      </p:cBhvr>
                                      <p:tavLst>
                                        <p:tav tm="0">
                                          <p:val>
                                            <p:strVal val="ppt_x"/>
                                          </p:val>
                                        </p:tav>
                                        <p:tav tm="100000">
                                          <p:val>
                                            <p:strVal val="1+ppt_w/2"/>
                                          </p:val>
                                        </p:tav>
                                      </p:tavLst>
                                    </p:anim>
                                    <p:anim calcmode="lin" valueType="num">
                                      <p:cBhvr additive="base">
                                        <p:cTn id="506" dur="2000"/>
                                        <p:tgtEl>
                                          <p:spTgt spid="48"/>
                                        </p:tgtEl>
                                        <p:attrNameLst>
                                          <p:attrName>ppt_y</p:attrName>
                                        </p:attrNameLst>
                                      </p:cBhvr>
                                      <p:tavLst>
                                        <p:tav tm="0">
                                          <p:val>
                                            <p:strVal val="ppt_y"/>
                                          </p:val>
                                        </p:tav>
                                        <p:tav tm="100000">
                                          <p:val>
                                            <p:strVal val="ppt_y"/>
                                          </p:val>
                                        </p:tav>
                                      </p:tavLst>
                                    </p:anim>
                                    <p:set>
                                      <p:cBhvr>
                                        <p:cTn id="507" dur="1" fill="hold">
                                          <p:stCondLst>
                                            <p:cond delay="1999"/>
                                          </p:stCondLst>
                                        </p:cTn>
                                        <p:tgtEl>
                                          <p:spTgt spid="48"/>
                                        </p:tgtEl>
                                        <p:attrNameLst>
                                          <p:attrName>style.visibility</p:attrName>
                                        </p:attrNameLst>
                                      </p:cBhvr>
                                      <p:to>
                                        <p:strVal val="hidden"/>
                                      </p:to>
                                    </p:set>
                                  </p:childTnLst>
                                </p:cTn>
                              </p:par>
                              <p:par>
                                <p:cTn id="508" presetID="2" presetClass="exit" presetSubtype="2" fill="hold" grpId="2" nodeType="withEffect">
                                  <p:stCondLst>
                                    <p:cond delay="0"/>
                                  </p:stCondLst>
                                  <p:childTnLst>
                                    <p:anim calcmode="lin" valueType="num">
                                      <p:cBhvr additive="base">
                                        <p:cTn id="509" dur="2000"/>
                                        <p:tgtEl>
                                          <p:spTgt spid="49"/>
                                        </p:tgtEl>
                                        <p:attrNameLst>
                                          <p:attrName>ppt_x</p:attrName>
                                        </p:attrNameLst>
                                      </p:cBhvr>
                                      <p:tavLst>
                                        <p:tav tm="0">
                                          <p:val>
                                            <p:strVal val="ppt_x"/>
                                          </p:val>
                                        </p:tav>
                                        <p:tav tm="100000">
                                          <p:val>
                                            <p:strVal val="1+ppt_w/2"/>
                                          </p:val>
                                        </p:tav>
                                      </p:tavLst>
                                    </p:anim>
                                    <p:anim calcmode="lin" valueType="num">
                                      <p:cBhvr additive="base">
                                        <p:cTn id="510" dur="2000"/>
                                        <p:tgtEl>
                                          <p:spTgt spid="49"/>
                                        </p:tgtEl>
                                        <p:attrNameLst>
                                          <p:attrName>ppt_y</p:attrName>
                                        </p:attrNameLst>
                                      </p:cBhvr>
                                      <p:tavLst>
                                        <p:tav tm="0">
                                          <p:val>
                                            <p:strVal val="ppt_y"/>
                                          </p:val>
                                        </p:tav>
                                        <p:tav tm="100000">
                                          <p:val>
                                            <p:strVal val="ppt_y"/>
                                          </p:val>
                                        </p:tav>
                                      </p:tavLst>
                                    </p:anim>
                                    <p:set>
                                      <p:cBhvr>
                                        <p:cTn id="511" dur="1" fill="hold">
                                          <p:stCondLst>
                                            <p:cond delay="1999"/>
                                          </p:stCondLst>
                                        </p:cTn>
                                        <p:tgtEl>
                                          <p:spTgt spid="49"/>
                                        </p:tgtEl>
                                        <p:attrNameLst>
                                          <p:attrName>style.visibility</p:attrName>
                                        </p:attrNameLst>
                                      </p:cBhvr>
                                      <p:to>
                                        <p:strVal val="hidden"/>
                                      </p:to>
                                    </p:set>
                                  </p:childTnLst>
                                </p:cTn>
                              </p:par>
                              <p:par>
                                <p:cTn id="512" presetID="2" presetClass="exit" presetSubtype="2" fill="hold" grpId="2" nodeType="withEffect">
                                  <p:stCondLst>
                                    <p:cond delay="0"/>
                                  </p:stCondLst>
                                  <p:childTnLst>
                                    <p:anim calcmode="lin" valueType="num">
                                      <p:cBhvr additive="base">
                                        <p:cTn id="513" dur="2000"/>
                                        <p:tgtEl>
                                          <p:spTgt spid="50"/>
                                        </p:tgtEl>
                                        <p:attrNameLst>
                                          <p:attrName>ppt_x</p:attrName>
                                        </p:attrNameLst>
                                      </p:cBhvr>
                                      <p:tavLst>
                                        <p:tav tm="0">
                                          <p:val>
                                            <p:strVal val="ppt_x"/>
                                          </p:val>
                                        </p:tav>
                                        <p:tav tm="100000">
                                          <p:val>
                                            <p:strVal val="1+ppt_w/2"/>
                                          </p:val>
                                        </p:tav>
                                      </p:tavLst>
                                    </p:anim>
                                    <p:anim calcmode="lin" valueType="num">
                                      <p:cBhvr additive="base">
                                        <p:cTn id="514" dur="2000"/>
                                        <p:tgtEl>
                                          <p:spTgt spid="50"/>
                                        </p:tgtEl>
                                        <p:attrNameLst>
                                          <p:attrName>ppt_y</p:attrName>
                                        </p:attrNameLst>
                                      </p:cBhvr>
                                      <p:tavLst>
                                        <p:tav tm="0">
                                          <p:val>
                                            <p:strVal val="ppt_y"/>
                                          </p:val>
                                        </p:tav>
                                        <p:tav tm="100000">
                                          <p:val>
                                            <p:strVal val="ppt_y"/>
                                          </p:val>
                                        </p:tav>
                                      </p:tavLst>
                                    </p:anim>
                                    <p:set>
                                      <p:cBhvr>
                                        <p:cTn id="515" dur="1" fill="hold">
                                          <p:stCondLst>
                                            <p:cond delay="1999"/>
                                          </p:stCondLst>
                                        </p:cTn>
                                        <p:tgtEl>
                                          <p:spTgt spid="50"/>
                                        </p:tgtEl>
                                        <p:attrNameLst>
                                          <p:attrName>style.visibility</p:attrName>
                                        </p:attrNameLst>
                                      </p:cBhvr>
                                      <p:to>
                                        <p:strVal val="hidden"/>
                                      </p:to>
                                    </p:set>
                                  </p:childTnLst>
                                </p:cTn>
                              </p:par>
                              <p:par>
                                <p:cTn id="516" presetID="2" presetClass="exit" presetSubtype="2" fill="hold" grpId="2" nodeType="withEffect">
                                  <p:stCondLst>
                                    <p:cond delay="0"/>
                                  </p:stCondLst>
                                  <p:childTnLst>
                                    <p:anim calcmode="lin" valueType="num">
                                      <p:cBhvr additive="base">
                                        <p:cTn id="517" dur="2000"/>
                                        <p:tgtEl>
                                          <p:spTgt spid="51"/>
                                        </p:tgtEl>
                                        <p:attrNameLst>
                                          <p:attrName>ppt_x</p:attrName>
                                        </p:attrNameLst>
                                      </p:cBhvr>
                                      <p:tavLst>
                                        <p:tav tm="0">
                                          <p:val>
                                            <p:strVal val="ppt_x"/>
                                          </p:val>
                                        </p:tav>
                                        <p:tav tm="100000">
                                          <p:val>
                                            <p:strVal val="1+ppt_w/2"/>
                                          </p:val>
                                        </p:tav>
                                      </p:tavLst>
                                    </p:anim>
                                    <p:anim calcmode="lin" valueType="num">
                                      <p:cBhvr additive="base">
                                        <p:cTn id="518" dur="2000"/>
                                        <p:tgtEl>
                                          <p:spTgt spid="51"/>
                                        </p:tgtEl>
                                        <p:attrNameLst>
                                          <p:attrName>ppt_y</p:attrName>
                                        </p:attrNameLst>
                                      </p:cBhvr>
                                      <p:tavLst>
                                        <p:tav tm="0">
                                          <p:val>
                                            <p:strVal val="ppt_y"/>
                                          </p:val>
                                        </p:tav>
                                        <p:tav tm="100000">
                                          <p:val>
                                            <p:strVal val="ppt_y"/>
                                          </p:val>
                                        </p:tav>
                                      </p:tavLst>
                                    </p:anim>
                                    <p:set>
                                      <p:cBhvr>
                                        <p:cTn id="519" dur="1" fill="hold">
                                          <p:stCondLst>
                                            <p:cond delay="1999"/>
                                          </p:stCondLst>
                                        </p:cTn>
                                        <p:tgtEl>
                                          <p:spTgt spid="51"/>
                                        </p:tgtEl>
                                        <p:attrNameLst>
                                          <p:attrName>style.visibility</p:attrName>
                                        </p:attrNameLst>
                                      </p:cBhvr>
                                      <p:to>
                                        <p:strVal val="hidden"/>
                                      </p:to>
                                    </p:set>
                                  </p:childTnLst>
                                </p:cTn>
                              </p:par>
                              <p:par>
                                <p:cTn id="520" presetID="2" presetClass="exit" presetSubtype="2" fill="hold" grpId="2" nodeType="withEffect">
                                  <p:stCondLst>
                                    <p:cond delay="0"/>
                                  </p:stCondLst>
                                  <p:childTnLst>
                                    <p:anim calcmode="lin" valueType="num">
                                      <p:cBhvr additive="base">
                                        <p:cTn id="521" dur="2000"/>
                                        <p:tgtEl>
                                          <p:spTgt spid="52"/>
                                        </p:tgtEl>
                                        <p:attrNameLst>
                                          <p:attrName>ppt_x</p:attrName>
                                        </p:attrNameLst>
                                      </p:cBhvr>
                                      <p:tavLst>
                                        <p:tav tm="0">
                                          <p:val>
                                            <p:strVal val="ppt_x"/>
                                          </p:val>
                                        </p:tav>
                                        <p:tav tm="100000">
                                          <p:val>
                                            <p:strVal val="1+ppt_w/2"/>
                                          </p:val>
                                        </p:tav>
                                      </p:tavLst>
                                    </p:anim>
                                    <p:anim calcmode="lin" valueType="num">
                                      <p:cBhvr additive="base">
                                        <p:cTn id="522" dur="2000"/>
                                        <p:tgtEl>
                                          <p:spTgt spid="52"/>
                                        </p:tgtEl>
                                        <p:attrNameLst>
                                          <p:attrName>ppt_y</p:attrName>
                                        </p:attrNameLst>
                                      </p:cBhvr>
                                      <p:tavLst>
                                        <p:tav tm="0">
                                          <p:val>
                                            <p:strVal val="ppt_y"/>
                                          </p:val>
                                        </p:tav>
                                        <p:tav tm="100000">
                                          <p:val>
                                            <p:strVal val="ppt_y"/>
                                          </p:val>
                                        </p:tav>
                                      </p:tavLst>
                                    </p:anim>
                                    <p:set>
                                      <p:cBhvr>
                                        <p:cTn id="523" dur="1" fill="hold">
                                          <p:stCondLst>
                                            <p:cond delay="1999"/>
                                          </p:stCondLst>
                                        </p:cTn>
                                        <p:tgtEl>
                                          <p:spTgt spid="52"/>
                                        </p:tgtEl>
                                        <p:attrNameLst>
                                          <p:attrName>style.visibility</p:attrName>
                                        </p:attrNameLst>
                                      </p:cBhvr>
                                      <p:to>
                                        <p:strVal val="hidden"/>
                                      </p:to>
                                    </p:set>
                                  </p:childTnLst>
                                </p:cTn>
                              </p:par>
                              <p:par>
                                <p:cTn id="524" presetID="2" presetClass="exit" presetSubtype="2" fill="hold" grpId="2" nodeType="withEffect">
                                  <p:stCondLst>
                                    <p:cond delay="0"/>
                                  </p:stCondLst>
                                  <p:childTnLst>
                                    <p:anim calcmode="lin" valueType="num">
                                      <p:cBhvr additive="base">
                                        <p:cTn id="525" dur="2000"/>
                                        <p:tgtEl>
                                          <p:spTgt spid="53"/>
                                        </p:tgtEl>
                                        <p:attrNameLst>
                                          <p:attrName>ppt_x</p:attrName>
                                        </p:attrNameLst>
                                      </p:cBhvr>
                                      <p:tavLst>
                                        <p:tav tm="0">
                                          <p:val>
                                            <p:strVal val="ppt_x"/>
                                          </p:val>
                                        </p:tav>
                                        <p:tav tm="100000">
                                          <p:val>
                                            <p:strVal val="1+ppt_w/2"/>
                                          </p:val>
                                        </p:tav>
                                      </p:tavLst>
                                    </p:anim>
                                    <p:anim calcmode="lin" valueType="num">
                                      <p:cBhvr additive="base">
                                        <p:cTn id="526" dur="2000"/>
                                        <p:tgtEl>
                                          <p:spTgt spid="53"/>
                                        </p:tgtEl>
                                        <p:attrNameLst>
                                          <p:attrName>ppt_y</p:attrName>
                                        </p:attrNameLst>
                                      </p:cBhvr>
                                      <p:tavLst>
                                        <p:tav tm="0">
                                          <p:val>
                                            <p:strVal val="ppt_y"/>
                                          </p:val>
                                        </p:tav>
                                        <p:tav tm="100000">
                                          <p:val>
                                            <p:strVal val="ppt_y"/>
                                          </p:val>
                                        </p:tav>
                                      </p:tavLst>
                                    </p:anim>
                                    <p:set>
                                      <p:cBhvr>
                                        <p:cTn id="527" dur="1" fill="hold">
                                          <p:stCondLst>
                                            <p:cond delay="1999"/>
                                          </p:stCondLst>
                                        </p:cTn>
                                        <p:tgtEl>
                                          <p:spTgt spid="53"/>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54"/>
                                        </p:tgtEl>
                                        <p:attrNameLst>
                                          <p:attrName>ppt_x</p:attrName>
                                        </p:attrNameLst>
                                      </p:cBhvr>
                                      <p:tavLst>
                                        <p:tav tm="0">
                                          <p:val>
                                            <p:strVal val="ppt_x"/>
                                          </p:val>
                                        </p:tav>
                                        <p:tav tm="100000">
                                          <p:val>
                                            <p:strVal val="1+ppt_w/2"/>
                                          </p:val>
                                        </p:tav>
                                      </p:tavLst>
                                    </p:anim>
                                    <p:anim calcmode="lin" valueType="num">
                                      <p:cBhvr additive="base">
                                        <p:cTn id="530" dur="2000"/>
                                        <p:tgtEl>
                                          <p:spTgt spid="54"/>
                                        </p:tgtEl>
                                        <p:attrNameLst>
                                          <p:attrName>ppt_y</p:attrName>
                                        </p:attrNameLst>
                                      </p:cBhvr>
                                      <p:tavLst>
                                        <p:tav tm="0">
                                          <p:val>
                                            <p:strVal val="ppt_y"/>
                                          </p:val>
                                        </p:tav>
                                        <p:tav tm="100000">
                                          <p:val>
                                            <p:strVal val="ppt_y"/>
                                          </p:val>
                                        </p:tav>
                                      </p:tavLst>
                                    </p:anim>
                                    <p:set>
                                      <p:cBhvr>
                                        <p:cTn id="531" dur="1" fill="hold">
                                          <p:stCondLst>
                                            <p:cond delay="1999"/>
                                          </p:stCondLst>
                                        </p:cTn>
                                        <p:tgtEl>
                                          <p:spTgt spid="54"/>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55"/>
                                        </p:tgtEl>
                                        <p:attrNameLst>
                                          <p:attrName>ppt_x</p:attrName>
                                        </p:attrNameLst>
                                      </p:cBhvr>
                                      <p:tavLst>
                                        <p:tav tm="0">
                                          <p:val>
                                            <p:strVal val="ppt_x"/>
                                          </p:val>
                                        </p:tav>
                                        <p:tav tm="100000">
                                          <p:val>
                                            <p:strVal val="1+ppt_w/2"/>
                                          </p:val>
                                        </p:tav>
                                      </p:tavLst>
                                    </p:anim>
                                    <p:anim calcmode="lin" valueType="num">
                                      <p:cBhvr additive="base">
                                        <p:cTn id="534" dur="2000"/>
                                        <p:tgtEl>
                                          <p:spTgt spid="55"/>
                                        </p:tgtEl>
                                        <p:attrNameLst>
                                          <p:attrName>ppt_y</p:attrName>
                                        </p:attrNameLst>
                                      </p:cBhvr>
                                      <p:tavLst>
                                        <p:tav tm="0">
                                          <p:val>
                                            <p:strVal val="ppt_y"/>
                                          </p:val>
                                        </p:tav>
                                        <p:tav tm="100000">
                                          <p:val>
                                            <p:strVal val="ppt_y"/>
                                          </p:val>
                                        </p:tav>
                                      </p:tavLst>
                                    </p:anim>
                                    <p:set>
                                      <p:cBhvr>
                                        <p:cTn id="535" dur="1" fill="hold">
                                          <p:stCondLst>
                                            <p:cond delay="1999"/>
                                          </p:stCondLst>
                                        </p:cTn>
                                        <p:tgtEl>
                                          <p:spTgt spid="55"/>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56"/>
                                        </p:tgtEl>
                                        <p:attrNameLst>
                                          <p:attrName>ppt_x</p:attrName>
                                        </p:attrNameLst>
                                      </p:cBhvr>
                                      <p:tavLst>
                                        <p:tav tm="0">
                                          <p:val>
                                            <p:strVal val="ppt_x"/>
                                          </p:val>
                                        </p:tav>
                                        <p:tav tm="100000">
                                          <p:val>
                                            <p:strVal val="1+ppt_w/2"/>
                                          </p:val>
                                        </p:tav>
                                      </p:tavLst>
                                    </p:anim>
                                    <p:anim calcmode="lin" valueType="num">
                                      <p:cBhvr additive="base">
                                        <p:cTn id="538" dur="2000"/>
                                        <p:tgtEl>
                                          <p:spTgt spid="56"/>
                                        </p:tgtEl>
                                        <p:attrNameLst>
                                          <p:attrName>ppt_y</p:attrName>
                                        </p:attrNameLst>
                                      </p:cBhvr>
                                      <p:tavLst>
                                        <p:tav tm="0">
                                          <p:val>
                                            <p:strVal val="ppt_y"/>
                                          </p:val>
                                        </p:tav>
                                        <p:tav tm="100000">
                                          <p:val>
                                            <p:strVal val="ppt_y"/>
                                          </p:val>
                                        </p:tav>
                                      </p:tavLst>
                                    </p:anim>
                                    <p:set>
                                      <p:cBhvr>
                                        <p:cTn id="539" dur="1" fill="hold">
                                          <p:stCondLst>
                                            <p:cond delay="1999"/>
                                          </p:stCondLst>
                                        </p:cTn>
                                        <p:tgtEl>
                                          <p:spTgt spid="56"/>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57"/>
                                        </p:tgtEl>
                                        <p:attrNameLst>
                                          <p:attrName>ppt_x</p:attrName>
                                        </p:attrNameLst>
                                      </p:cBhvr>
                                      <p:tavLst>
                                        <p:tav tm="0">
                                          <p:val>
                                            <p:strVal val="ppt_x"/>
                                          </p:val>
                                        </p:tav>
                                        <p:tav tm="100000">
                                          <p:val>
                                            <p:strVal val="1+ppt_w/2"/>
                                          </p:val>
                                        </p:tav>
                                      </p:tavLst>
                                    </p:anim>
                                    <p:anim calcmode="lin" valueType="num">
                                      <p:cBhvr additive="base">
                                        <p:cTn id="542" dur="2000"/>
                                        <p:tgtEl>
                                          <p:spTgt spid="57"/>
                                        </p:tgtEl>
                                        <p:attrNameLst>
                                          <p:attrName>ppt_y</p:attrName>
                                        </p:attrNameLst>
                                      </p:cBhvr>
                                      <p:tavLst>
                                        <p:tav tm="0">
                                          <p:val>
                                            <p:strVal val="ppt_y"/>
                                          </p:val>
                                        </p:tav>
                                        <p:tav tm="100000">
                                          <p:val>
                                            <p:strVal val="ppt_y"/>
                                          </p:val>
                                        </p:tav>
                                      </p:tavLst>
                                    </p:anim>
                                    <p:set>
                                      <p:cBhvr>
                                        <p:cTn id="543" dur="1" fill="hold">
                                          <p:stCondLst>
                                            <p:cond delay="1999"/>
                                          </p:stCondLst>
                                        </p:cTn>
                                        <p:tgtEl>
                                          <p:spTgt spid="57"/>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58"/>
                                        </p:tgtEl>
                                        <p:attrNameLst>
                                          <p:attrName>ppt_x</p:attrName>
                                        </p:attrNameLst>
                                      </p:cBhvr>
                                      <p:tavLst>
                                        <p:tav tm="0">
                                          <p:val>
                                            <p:strVal val="ppt_x"/>
                                          </p:val>
                                        </p:tav>
                                        <p:tav tm="100000">
                                          <p:val>
                                            <p:strVal val="1+ppt_w/2"/>
                                          </p:val>
                                        </p:tav>
                                      </p:tavLst>
                                    </p:anim>
                                    <p:anim calcmode="lin" valueType="num">
                                      <p:cBhvr additive="base">
                                        <p:cTn id="546" dur="2000"/>
                                        <p:tgtEl>
                                          <p:spTgt spid="58"/>
                                        </p:tgtEl>
                                        <p:attrNameLst>
                                          <p:attrName>ppt_y</p:attrName>
                                        </p:attrNameLst>
                                      </p:cBhvr>
                                      <p:tavLst>
                                        <p:tav tm="0">
                                          <p:val>
                                            <p:strVal val="ppt_y"/>
                                          </p:val>
                                        </p:tav>
                                        <p:tav tm="100000">
                                          <p:val>
                                            <p:strVal val="ppt_y"/>
                                          </p:val>
                                        </p:tav>
                                      </p:tavLst>
                                    </p:anim>
                                    <p:set>
                                      <p:cBhvr>
                                        <p:cTn id="547" dur="1" fill="hold">
                                          <p:stCondLst>
                                            <p:cond delay="1999"/>
                                          </p:stCondLst>
                                        </p:cTn>
                                        <p:tgtEl>
                                          <p:spTgt spid="58"/>
                                        </p:tgtEl>
                                        <p:attrNameLst>
                                          <p:attrName>style.visibility</p:attrName>
                                        </p:attrNameLst>
                                      </p:cBhvr>
                                      <p:to>
                                        <p:strVal val="hidden"/>
                                      </p:to>
                                    </p:set>
                                  </p:childTnLst>
                                </p:cTn>
                              </p:par>
                              <p:par>
                                <p:cTn id="548" presetID="17" presetClass="entr" presetSubtype="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ppt_x</p:attrName>
                                        </p:attrNameLst>
                                      </p:cBhvr>
                                      <p:tavLst>
                                        <p:tav tm="0">
                                          <p:val>
                                            <p:strVal val="#ppt_x-#ppt_w/2"/>
                                          </p:val>
                                        </p:tav>
                                        <p:tav tm="100000">
                                          <p:val>
                                            <p:strVal val="#ppt_x"/>
                                          </p:val>
                                        </p:tav>
                                      </p:tavLst>
                                    </p:anim>
                                    <p:anim calcmode="lin" valueType="num">
                                      <p:cBhvr>
                                        <p:cTn id="551" dur="2000" fill="hold"/>
                                        <p:tgtEl>
                                          <p:spTgt spid="2"/>
                                        </p:tgtEl>
                                        <p:attrNameLst>
                                          <p:attrName>ppt_y</p:attrName>
                                        </p:attrNameLst>
                                      </p:cBhvr>
                                      <p:tavLst>
                                        <p:tav tm="0">
                                          <p:val>
                                            <p:strVal val="#ppt_y"/>
                                          </p:val>
                                        </p:tav>
                                        <p:tav tm="100000">
                                          <p:val>
                                            <p:strVal val="#ppt_y"/>
                                          </p:val>
                                        </p:tav>
                                      </p:tavLst>
                                    </p:anim>
                                    <p:anim calcmode="lin" valueType="num">
                                      <p:cBhvr>
                                        <p:cTn id="552" dur="2000" fill="hold"/>
                                        <p:tgtEl>
                                          <p:spTgt spid="2"/>
                                        </p:tgtEl>
                                        <p:attrNameLst>
                                          <p:attrName>ppt_w</p:attrName>
                                        </p:attrNameLst>
                                      </p:cBhvr>
                                      <p:tavLst>
                                        <p:tav tm="0">
                                          <p:val>
                                            <p:fltVal val="0"/>
                                          </p:val>
                                        </p:tav>
                                        <p:tav tm="100000">
                                          <p:val>
                                            <p:strVal val="#ppt_w"/>
                                          </p:val>
                                        </p:tav>
                                      </p:tavLst>
                                    </p:anim>
                                    <p:anim calcmode="lin" valueType="num">
                                      <p:cBhvr>
                                        <p:cTn id="5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071802" y="0"/>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143240" y="1339445"/>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143240" y="2678907"/>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214678" y="3964791"/>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714876" y="0"/>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786314" y="1339445"/>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786314" y="2678907"/>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857752" y="3964791"/>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214346" y="-214332"/>
            <a:ext cx="9572660" cy="642942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8" presetClass="emph" presetSubtype="0" fill="hold" grpId="1" nodeType="withEffect">
                                  <p:stCondLst>
                                    <p:cond delay="0"/>
                                  </p:stCondLst>
                                  <p:childTnLst>
                                    <p:animRot by="21600000">
                                      <p:cBhvr>
                                        <p:cTn id="24" dur="3000" fill="hold"/>
                                        <p:tgtEl>
                                          <p:spTgt spid="3"/>
                                        </p:tgtEl>
                                        <p:attrNameLst>
                                          <p:attrName>r</p:attrName>
                                        </p:attrNameLst>
                                      </p:cBhvr>
                                    </p:animRot>
                                  </p:childTnLst>
                                </p:cTn>
                              </p:par>
                              <p:par>
                                <p:cTn id="25" presetID="8" presetClass="emph" presetSubtype="0" fill="hold" grpId="1" nodeType="withEffect">
                                  <p:stCondLst>
                                    <p:cond delay="0"/>
                                  </p:stCondLst>
                                  <p:childTnLst>
                                    <p:animRot by="21600000">
                                      <p:cBhvr>
                                        <p:cTn id="26" dur="3000" fill="hold"/>
                                        <p:tgtEl>
                                          <p:spTgt spid="4"/>
                                        </p:tgtEl>
                                        <p:attrNameLst>
                                          <p:attrName>r</p:attrName>
                                        </p:attrNameLst>
                                      </p:cBhvr>
                                    </p:animRot>
                                  </p:childTnLst>
                                </p:cTn>
                              </p:par>
                              <p:par>
                                <p:cTn id="27" presetID="8" presetClass="emph" presetSubtype="0" fill="hold" grpId="1" nodeType="withEffect">
                                  <p:stCondLst>
                                    <p:cond delay="0"/>
                                  </p:stCondLst>
                                  <p:childTnLst>
                                    <p:animRot by="21600000">
                                      <p:cBhvr>
                                        <p:cTn id="28" dur="3000" fill="hold"/>
                                        <p:tgtEl>
                                          <p:spTgt spid="5"/>
                                        </p:tgtEl>
                                        <p:attrNameLst>
                                          <p:attrName>r</p:attrName>
                                        </p:attrNameLst>
                                      </p:cBhvr>
                                    </p:animRot>
                                  </p:childTnLst>
                                </p:cTn>
                              </p:par>
                              <p:par>
                                <p:cTn id="29" presetID="8" presetClass="emph" presetSubtype="0" fill="hold" grpId="1" nodeType="withEffect">
                                  <p:stCondLst>
                                    <p:cond delay="0"/>
                                  </p:stCondLst>
                                  <p:childTnLst>
                                    <p:animRot by="21600000">
                                      <p:cBhvr>
                                        <p:cTn id="30" dur="3000" fill="hold"/>
                                        <p:tgtEl>
                                          <p:spTgt spid="6"/>
                                        </p:tgtEl>
                                        <p:attrNameLst>
                                          <p:attrName>r</p:attrName>
                                        </p:attrNameLst>
                                      </p:cBhvr>
                                    </p:animRot>
                                  </p:childTnLst>
                                </p:cTn>
                              </p:par>
                              <p:par>
                                <p:cTn id="31" presetID="2" presetClass="entr" presetSubtype="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0-#ppt_w/2"/>
                                          </p:val>
                                        </p:tav>
                                        <p:tav tm="100000">
                                          <p:val>
                                            <p:strVal val="#ppt_x"/>
                                          </p:val>
                                        </p:tav>
                                      </p:tavLst>
                                    </p:anim>
                                    <p:anim calcmode="lin" valueType="num">
                                      <p:cBhvr additive="base">
                                        <p:cTn id="34" dur="3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0-#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0" fill="hold"/>
                                        <p:tgtEl>
                                          <p:spTgt spid="10"/>
                                        </p:tgtEl>
                                        <p:attrNameLst>
                                          <p:attrName>ppt_x</p:attrName>
                                        </p:attrNameLst>
                                      </p:cBhvr>
                                      <p:tavLst>
                                        <p:tav tm="0">
                                          <p:val>
                                            <p:strVal val="0-#ppt_w/2"/>
                                          </p:val>
                                        </p:tav>
                                        <p:tav tm="100000">
                                          <p:val>
                                            <p:strVal val="#ppt_x"/>
                                          </p:val>
                                        </p:tav>
                                      </p:tavLst>
                                    </p:anim>
                                    <p:anim calcmode="lin" valueType="num">
                                      <p:cBhvr additive="base">
                                        <p:cTn id="46" dur="3000" fill="hold"/>
                                        <p:tgtEl>
                                          <p:spTgt spid="10"/>
                                        </p:tgtEl>
                                        <p:attrNameLst>
                                          <p:attrName>ppt_y</p:attrName>
                                        </p:attrNameLst>
                                      </p:cBhvr>
                                      <p:tavLst>
                                        <p:tav tm="0">
                                          <p:val>
                                            <p:strVal val="#ppt_y"/>
                                          </p:val>
                                        </p:tav>
                                        <p:tav tm="100000">
                                          <p:val>
                                            <p:strVal val="#ppt_y"/>
                                          </p:val>
                                        </p:tav>
                                      </p:tavLst>
                                    </p:anim>
                                  </p:childTnLst>
                                </p:cTn>
                              </p:par>
                              <p:par>
                                <p:cTn id="47" presetID="8" presetClass="emph" presetSubtype="0" fill="hold" grpId="1" nodeType="withEffect">
                                  <p:stCondLst>
                                    <p:cond delay="0"/>
                                  </p:stCondLst>
                                  <p:childTnLst>
                                    <p:animRot by="-21600000">
                                      <p:cBhvr>
                                        <p:cTn id="48" dur="3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par>
                                <p:cTn id="55" presetID="2" presetClass="exit" presetSubtype="2" fill="hold" grpId="2" nodeType="withEffect">
                                  <p:stCondLst>
                                    <p:cond delay="0"/>
                                  </p:stCondLst>
                                  <p:childTnLst>
                                    <p:anim calcmode="lin" valueType="num">
                                      <p:cBhvr additive="base">
                                        <p:cTn id="56" dur="3000"/>
                                        <p:tgtEl>
                                          <p:spTgt spid="3"/>
                                        </p:tgtEl>
                                        <p:attrNameLst>
                                          <p:attrName>ppt_x</p:attrName>
                                        </p:attrNameLst>
                                      </p:cBhvr>
                                      <p:tavLst>
                                        <p:tav tm="0">
                                          <p:val>
                                            <p:strVal val="ppt_x"/>
                                          </p:val>
                                        </p:tav>
                                        <p:tav tm="100000">
                                          <p:val>
                                            <p:strVal val="1+ppt_w/2"/>
                                          </p:val>
                                        </p:tav>
                                      </p:tavLst>
                                    </p:anim>
                                    <p:anim calcmode="lin" valueType="num">
                                      <p:cBhvr additive="base">
                                        <p:cTn id="57" dur="3000"/>
                                        <p:tgtEl>
                                          <p:spTgt spid="3"/>
                                        </p:tgtEl>
                                        <p:attrNameLst>
                                          <p:attrName>ppt_y</p:attrName>
                                        </p:attrNameLst>
                                      </p:cBhvr>
                                      <p:tavLst>
                                        <p:tav tm="0">
                                          <p:val>
                                            <p:strVal val="ppt_y"/>
                                          </p:val>
                                        </p:tav>
                                        <p:tav tm="100000">
                                          <p:val>
                                            <p:strVal val="ppt_y"/>
                                          </p:val>
                                        </p:tav>
                                      </p:tavLst>
                                    </p:anim>
                                    <p:set>
                                      <p:cBhvr>
                                        <p:cTn id="58" dur="1" fill="hold">
                                          <p:stCondLst>
                                            <p:cond delay="2999"/>
                                          </p:stCondLst>
                                        </p:cTn>
                                        <p:tgtEl>
                                          <p:spTgt spid="3"/>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4"/>
                                        </p:tgtEl>
                                        <p:attrNameLst>
                                          <p:attrName>ppt_x</p:attrName>
                                        </p:attrNameLst>
                                      </p:cBhvr>
                                      <p:tavLst>
                                        <p:tav tm="0">
                                          <p:val>
                                            <p:strVal val="ppt_x"/>
                                          </p:val>
                                        </p:tav>
                                        <p:tav tm="100000">
                                          <p:val>
                                            <p:strVal val="1+ppt_w/2"/>
                                          </p:val>
                                        </p:tav>
                                      </p:tavLst>
                                    </p:anim>
                                    <p:anim calcmode="lin" valueType="num">
                                      <p:cBhvr additive="base">
                                        <p:cTn id="61" dur="3000"/>
                                        <p:tgtEl>
                                          <p:spTgt spid="4"/>
                                        </p:tgtEl>
                                        <p:attrNameLst>
                                          <p:attrName>ppt_y</p:attrName>
                                        </p:attrNameLst>
                                      </p:cBhvr>
                                      <p:tavLst>
                                        <p:tav tm="0">
                                          <p:val>
                                            <p:strVal val="ppt_y"/>
                                          </p:val>
                                        </p:tav>
                                        <p:tav tm="100000">
                                          <p:val>
                                            <p:strVal val="ppt_y"/>
                                          </p:val>
                                        </p:tav>
                                      </p:tavLst>
                                    </p:anim>
                                    <p:set>
                                      <p:cBhvr>
                                        <p:cTn id="62" dur="1" fill="hold">
                                          <p:stCondLst>
                                            <p:cond delay="2999"/>
                                          </p:stCondLst>
                                        </p:cTn>
                                        <p:tgtEl>
                                          <p:spTgt spid="4"/>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1+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6"/>
                                        </p:tgtEl>
                                        <p:attrNameLst>
                                          <p:attrName>ppt_x</p:attrName>
                                        </p:attrNameLst>
                                      </p:cBhvr>
                                      <p:tavLst>
                                        <p:tav tm="0">
                                          <p:val>
                                            <p:strVal val="ppt_x"/>
                                          </p:val>
                                        </p:tav>
                                        <p:tav tm="100000">
                                          <p:val>
                                            <p:strVal val="1+ppt_w/2"/>
                                          </p:val>
                                        </p:tav>
                                      </p:tavLst>
                                    </p:anim>
                                    <p:anim calcmode="lin" valueType="num">
                                      <p:cBhvr additive="base">
                                        <p:cTn id="69" dur="3000"/>
                                        <p:tgtEl>
                                          <p:spTgt spid="6"/>
                                        </p:tgtEl>
                                        <p:attrNameLst>
                                          <p:attrName>ppt_y</p:attrName>
                                        </p:attrNameLst>
                                      </p:cBhvr>
                                      <p:tavLst>
                                        <p:tav tm="0">
                                          <p:val>
                                            <p:strVal val="ppt_y"/>
                                          </p:val>
                                        </p:tav>
                                        <p:tav tm="100000">
                                          <p:val>
                                            <p:strVal val="ppt_y"/>
                                          </p:val>
                                        </p:tav>
                                      </p:tavLst>
                                    </p:anim>
                                    <p:set>
                                      <p:cBhvr>
                                        <p:cTn id="70" dur="1" fill="hold">
                                          <p:stCondLst>
                                            <p:cond delay="2999"/>
                                          </p:stCondLst>
                                        </p:cTn>
                                        <p:tgtEl>
                                          <p:spTgt spid="6"/>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3000"/>
                                        <p:tgtEl>
                                          <p:spTgt spid="7"/>
                                        </p:tgtEl>
                                        <p:attrNameLst>
                                          <p:attrName>ppt_x</p:attrName>
                                        </p:attrNameLst>
                                      </p:cBhvr>
                                      <p:tavLst>
                                        <p:tav tm="0">
                                          <p:val>
                                            <p:strVal val="ppt_x"/>
                                          </p:val>
                                        </p:tav>
                                        <p:tav tm="100000">
                                          <p:val>
                                            <p:strVal val="0-ppt_w/2"/>
                                          </p:val>
                                        </p:tav>
                                      </p:tavLst>
                                    </p:anim>
                                    <p:anim calcmode="lin" valueType="num">
                                      <p:cBhvr additive="base">
                                        <p:cTn id="73" dur="3000"/>
                                        <p:tgtEl>
                                          <p:spTgt spid="7"/>
                                        </p:tgtEl>
                                        <p:attrNameLst>
                                          <p:attrName>ppt_y</p:attrName>
                                        </p:attrNameLst>
                                      </p:cBhvr>
                                      <p:tavLst>
                                        <p:tav tm="0">
                                          <p:val>
                                            <p:strVal val="ppt_y"/>
                                          </p:val>
                                        </p:tav>
                                        <p:tav tm="100000">
                                          <p:val>
                                            <p:strVal val="ppt_y"/>
                                          </p:val>
                                        </p:tav>
                                      </p:tavLst>
                                    </p:anim>
                                    <p:set>
                                      <p:cBhvr>
                                        <p:cTn id="74" dur="1" fill="hold">
                                          <p:stCondLst>
                                            <p:cond delay="2999"/>
                                          </p:stCondLst>
                                        </p:cTn>
                                        <p:tgtEl>
                                          <p:spTgt spid="7"/>
                                        </p:tgtEl>
                                        <p:attrNameLst>
                                          <p:attrName>style.visibility</p:attrName>
                                        </p:attrNameLst>
                                      </p:cBhvr>
                                      <p:to>
                                        <p:strVal val="hidden"/>
                                      </p:to>
                                    </p:set>
                                  </p:childTnLst>
                                </p:cTn>
                              </p:par>
                              <p:par>
                                <p:cTn id="75" presetID="2" presetClass="exit" presetSubtype="8" fill="hold" grpId="2"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0-ppt_w/2"/>
                                          </p:val>
                                        </p:tav>
                                      </p:tavLst>
                                    </p:anim>
                                    <p:anim calcmode="lin" valueType="num">
                                      <p:cBhvr additive="base">
                                        <p:cTn id="77" dur="3000"/>
                                        <p:tgtEl>
                                          <p:spTgt spid="8"/>
                                        </p:tgtEl>
                                        <p:attrNameLst>
                                          <p:attrName>ppt_y</p:attrName>
                                        </p:attrNameLst>
                                      </p:cBhvr>
                                      <p:tavLst>
                                        <p:tav tm="0">
                                          <p:val>
                                            <p:strVal val="ppt_y"/>
                                          </p:val>
                                        </p:tav>
                                        <p:tav tm="100000">
                                          <p:val>
                                            <p:strVal val="ppt_y"/>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0-ppt_w/2"/>
                                          </p:val>
                                        </p:tav>
                                      </p:tavLst>
                                    </p:anim>
                                    <p:anim calcmode="lin" valueType="num">
                                      <p:cBhvr additive="base">
                                        <p:cTn id="81" dur="3000"/>
                                        <p:tgtEl>
                                          <p:spTgt spid="9"/>
                                        </p:tgtEl>
                                        <p:attrNameLst>
                                          <p:attrName>ppt_y</p:attrName>
                                        </p:attrNameLst>
                                      </p:cBhvr>
                                      <p:tavLst>
                                        <p:tav tm="0">
                                          <p:val>
                                            <p:strVal val="ppt_y"/>
                                          </p:val>
                                        </p:tav>
                                        <p:tav tm="100000">
                                          <p:val>
                                            <p:strVal val="ppt_y"/>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0-ppt_w/2"/>
                                          </p:val>
                                        </p:tav>
                                      </p:tavLst>
                                    </p:anim>
                                    <p:anim calcmode="lin" valueType="num">
                                      <p:cBhvr additive="base">
                                        <p:cTn id="85" dur="3000"/>
                                        <p:tgtEl>
                                          <p:spTgt spid="10"/>
                                        </p:tgtEl>
                                        <p:attrNameLst>
                                          <p:attrName>ppt_y</p:attrName>
                                        </p:attrNameLst>
                                      </p:cBhvr>
                                      <p:tavLst>
                                        <p:tav tm="0">
                                          <p:val>
                                            <p:strVal val="ppt_y"/>
                                          </p:val>
                                        </p:tav>
                                        <p:tav tm="100000">
                                          <p:val>
                                            <p:strVal val="ppt_y"/>
                                          </p:val>
                                        </p:tav>
                                      </p:tavLst>
                                    </p:anim>
                                    <p:set>
                                      <p:cBhvr>
                                        <p:cTn id="86" dur="1" fill="hold">
                                          <p:stCondLst>
                                            <p:cond delay="2999"/>
                                          </p:stCondLst>
                                        </p:cTn>
                                        <p:tgtEl>
                                          <p:spTgt spid="10"/>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3000" fill="hold"/>
                                        <p:tgtEl>
                                          <p:spTgt spid="3"/>
                                        </p:tgtEl>
                                        <p:attrNameLst>
                                          <p:attrName>r</p:attrName>
                                        </p:attrNameLst>
                                      </p:cBhvr>
                                    </p:animRot>
                                  </p:childTnLst>
                                </p:cTn>
                              </p:par>
                              <p:par>
                                <p:cTn id="89" presetID="8" presetClass="emph" presetSubtype="0" fill="hold" grpId="3" nodeType="withEffect">
                                  <p:stCondLst>
                                    <p:cond delay="0"/>
                                  </p:stCondLst>
                                  <p:childTnLst>
                                    <p:animRot by="21600000">
                                      <p:cBhvr>
                                        <p:cTn id="90" dur="3000" fill="hold"/>
                                        <p:tgtEl>
                                          <p:spTgt spid="4"/>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5"/>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7"/>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8"/>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9"/>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0"/>
                                        </p:tgtEl>
                                        <p:attrNameLst>
                                          <p:attrName>r</p:attrName>
                                        </p:attrNameLst>
                                      </p:cBhvr>
                                    </p:animRot>
                                  </p:childTnLst>
                                </p:cTn>
                              </p:par>
                              <p:par>
                                <p:cTn id="103" presetID="17" presetClass="entr" presetSubtype="10"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3000" fill="hold"/>
                                        <p:tgtEl>
                                          <p:spTgt spid="2"/>
                                        </p:tgtEl>
                                        <p:attrNameLst>
                                          <p:attrName>ppt_w</p:attrName>
                                        </p:attrNameLst>
                                      </p:cBhvr>
                                      <p:tavLst>
                                        <p:tav tm="0">
                                          <p:val>
                                            <p:fltVal val="0"/>
                                          </p:val>
                                        </p:tav>
                                        <p:tav tm="100000">
                                          <p:val>
                                            <p:strVal val="#ppt_w"/>
                                          </p:val>
                                        </p:tav>
                                      </p:tavLst>
                                    </p:anim>
                                    <p:anim calcmode="lin" valueType="num">
                                      <p:cBhvr>
                                        <p:cTn id="10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unflower Book.png"/>
          <p:cNvPicPr>
            <a:picLocks noChangeAspect="1"/>
          </p:cNvPicPr>
          <p:nvPr/>
        </p:nvPicPr>
        <p:blipFill>
          <a:blip r:embed="rId2"/>
          <a:stretch>
            <a:fillRect/>
          </a:stretch>
        </p:blipFill>
        <p:spPr>
          <a:xfrm>
            <a:off x="500034" y="0"/>
            <a:ext cx="8074747" cy="5143500"/>
          </a:xfrm>
          <a:prstGeom prst="rect">
            <a:avLst/>
          </a:prstGeom>
        </p:spPr>
      </p:pic>
      <p:sp>
        <p:nvSpPr>
          <p:cNvPr id="3" name="2 CuadroTexto"/>
          <p:cNvSpPr txBox="1"/>
          <p:nvPr/>
        </p:nvSpPr>
        <p:spPr>
          <a:xfrm>
            <a:off x="5214942" y="1071552"/>
            <a:ext cx="2357454" cy="2862322"/>
          </a:xfrm>
          <a:prstGeom prst="rect">
            <a:avLst/>
          </a:prstGeom>
          <a:noFill/>
        </p:spPr>
        <p:txBody>
          <a:bodyPr wrap="square" rtlCol="0">
            <a:spAutoFit/>
          </a:bodyPr>
          <a:lstStyle/>
          <a:p>
            <a:pPr algn="ctr"/>
            <a:r>
              <a:rPr lang="es-PE" sz="1200" b="1" dirty="0" smtClean="0">
                <a:latin typeface="Berlin Sans FB" pitchFamily="34" charset="0"/>
              </a:rPr>
              <a:t>EL GIRASOL Y SU SIGNIFICADO ESPIRITUAL</a:t>
            </a:r>
            <a:endParaRPr lang="es-PE" sz="1200" dirty="0" smtClean="0">
              <a:latin typeface="Berlin Sans FB" pitchFamily="34" charset="0"/>
            </a:endParaRPr>
          </a:p>
          <a:p>
            <a:pPr algn="ctr"/>
            <a:r>
              <a:rPr lang="es-PE" sz="1200" dirty="0" smtClean="0">
                <a:latin typeface="Berlin Sans FB" pitchFamily="34" charset="0"/>
              </a:rPr>
              <a:t>El significado espiritual de los girasoles varía según las civilizaciones. Los chinos creen que los girasoles simbolizan una larga vida y buena suerte. El girasol ha sido adoptado como un símbolo de la felicidad, la fuerza, el amor por el sol, y la luz solar. También son un símbolo de buena suerte, riqueza y ambición. El girasol es considerado por algunos como un símbolo de la fe espiritual.</a:t>
            </a:r>
          </a:p>
          <a:p>
            <a:pPr algn="ctr"/>
            <a:endParaRPr lang="es-PE" sz="1200" dirty="0">
              <a:latin typeface="Berlin Sans FB" pitchFamily="34" charset="0"/>
            </a:endParaRPr>
          </a:p>
        </p:txBody>
      </p:sp>
      <p:pic>
        <p:nvPicPr>
          <p:cNvPr id="4" name="3 Imagen" descr="vafm0006.gif"/>
          <p:cNvPicPr>
            <a:picLocks noChangeAspect="1"/>
          </p:cNvPicPr>
          <p:nvPr/>
        </p:nvPicPr>
        <p:blipFill>
          <a:blip r:embed="rId3"/>
          <a:stretch>
            <a:fillRect/>
          </a:stretch>
        </p:blipFill>
        <p:spPr>
          <a:xfrm>
            <a:off x="2571736" y="2714626"/>
            <a:ext cx="928694" cy="791313"/>
          </a:xfrm>
          <a:prstGeom prst="rect">
            <a:avLst/>
          </a:prstGeom>
        </p:spPr>
      </p:pic>
      <p:pic>
        <p:nvPicPr>
          <p:cNvPr id="5" name="4 Imagen" descr="vafm0006.gif"/>
          <p:cNvPicPr>
            <a:picLocks noChangeAspect="1"/>
          </p:cNvPicPr>
          <p:nvPr/>
        </p:nvPicPr>
        <p:blipFill>
          <a:blip r:embed="rId3"/>
          <a:stretch>
            <a:fillRect/>
          </a:stretch>
        </p:blipFill>
        <p:spPr>
          <a:xfrm>
            <a:off x="3227080" y="3214692"/>
            <a:ext cx="701978" cy="598135"/>
          </a:xfrm>
          <a:prstGeom prst="rect">
            <a:avLst/>
          </a:prstGeom>
        </p:spPr>
      </p:pic>
      <p:pic>
        <p:nvPicPr>
          <p:cNvPr id="6" name="5 Imagen" descr="vafm0006.gif"/>
          <p:cNvPicPr>
            <a:picLocks noChangeAspect="1"/>
          </p:cNvPicPr>
          <p:nvPr/>
        </p:nvPicPr>
        <p:blipFill>
          <a:blip r:embed="rId4" cstate="print"/>
          <a:stretch>
            <a:fillRect/>
          </a:stretch>
        </p:blipFill>
        <p:spPr>
          <a:xfrm>
            <a:off x="3857620" y="3778164"/>
            <a:ext cx="357190" cy="365222"/>
          </a:xfrm>
          <a:prstGeom prst="rect">
            <a:avLst/>
          </a:prstGeom>
        </p:spPr>
      </p:pic>
      <p:pic>
        <p:nvPicPr>
          <p:cNvPr id="7" name="6 Imagen" descr="72710567f53623719d5fc4b28f020af8ccc762a0da39a3ee5e6b4b0d3255bfef95601890afd80709da39a3ee5e6b4b0d3255bfef95601890afd807092e393c68af6b511894603f41434eb3cb.gif"/>
          <p:cNvPicPr>
            <a:picLocks noChangeAspect="1"/>
          </p:cNvPicPr>
          <p:nvPr/>
        </p:nvPicPr>
        <p:blipFill>
          <a:blip r:embed="rId5"/>
          <a:stretch>
            <a:fillRect/>
          </a:stretch>
        </p:blipFill>
        <p:spPr>
          <a:xfrm>
            <a:off x="4714876" y="4140626"/>
            <a:ext cx="714380" cy="269459"/>
          </a:xfrm>
          <a:prstGeom prst="rect">
            <a:avLst/>
          </a:prstGeom>
        </p:spPr>
      </p:pic>
      <p:sp>
        <p:nvSpPr>
          <p:cNvPr id="8" name="7 Rectángulo"/>
          <p:cNvSpPr/>
          <p:nvPr/>
        </p:nvSpPr>
        <p:spPr>
          <a:xfrm>
            <a:off x="-214346" y="-214332"/>
            <a:ext cx="9572660" cy="5572164"/>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602E04"/>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a:off x="2214547" y="241101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4643439" y="235743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1928795" y="278606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4786315" y="273248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4929191" y="1982387"/>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2000233" y="203596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5286381" y="1553759"/>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5572133" y="1178709"/>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6000761" y="80366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6357951" y="42861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6643702" y="0"/>
            <a:ext cx="2214578" cy="321453"/>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1643043" y="166091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1214415" y="128586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857224" y="857238"/>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571472" y="42861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285720" y="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286381" y="310753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572133" y="348258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5929323" y="385763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286513" y="423268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643703" y="466131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1571605" y="316111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1214415" y="3536163"/>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1000101" y="3911213"/>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642911" y="428626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214283" y="466131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ppt_x"/>
                                          </p:val>
                                        </p:tav>
                                        <p:tav tm="100000">
                                          <p:val>
                                            <p:strVal val="#ppt_x"/>
                                          </p:val>
                                        </p:tav>
                                      </p:tavLst>
                                    </p:anim>
                                    <p:anim calcmode="lin" valueType="num">
                                      <p:cBhvr additive="base">
                                        <p:cTn id="42" dur="2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ppt_x"/>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ppt_x"/>
                                          </p:val>
                                        </p:tav>
                                        <p:tav tm="100000">
                                          <p:val>
                                            <p:strVal val="#ppt_x"/>
                                          </p:val>
                                        </p:tav>
                                      </p:tavLst>
                                    </p:anim>
                                    <p:anim calcmode="lin" valueType="num">
                                      <p:cBhvr additive="base">
                                        <p:cTn id="50" dur="20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ppt_x"/>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ppt_x"/>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6"/>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9"/>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2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2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29"/>
                                        </p:tgtEl>
                                        <p:attrNameLst>
                                          <p:attrName>r</p:attrName>
                                        </p:attrNameLst>
                                      </p:cBhvr>
                                    </p:animRot>
                                  </p:childTnLst>
                                </p:cTn>
                              </p:par>
                              <p:par>
                                <p:cTn id="85" presetID="13" presetClass="entr" presetSubtype="16" fill="hold" grpId="2"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plus(in)">
                                      <p:cBhvr>
                                        <p:cTn id="87" dur="2000"/>
                                        <p:tgtEl>
                                          <p:spTgt spid="4"/>
                                        </p:tgtEl>
                                      </p:cBhvr>
                                    </p:animEffect>
                                  </p:childTnLst>
                                </p:cTn>
                              </p:par>
                              <p:par>
                                <p:cTn id="88" presetID="13" presetClass="entr" presetSubtype="16"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plus(in)">
                                      <p:cBhvr>
                                        <p:cTn id="90" dur="2000"/>
                                        <p:tgtEl>
                                          <p:spTgt spid="6"/>
                                        </p:tgtEl>
                                      </p:cBhvr>
                                    </p:animEffect>
                                  </p:childTnLst>
                                </p:cTn>
                              </p:par>
                              <p:par>
                                <p:cTn id="91" presetID="13" presetClass="entr" presetSubtype="16" fill="hold" grpId="2" nodeType="with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plus(in)">
                                      <p:cBhvr>
                                        <p:cTn id="93" dur="2000"/>
                                        <p:tgtEl>
                                          <p:spTgt spid="9"/>
                                        </p:tgtEl>
                                      </p:cBhvr>
                                    </p:animEffect>
                                  </p:childTnLst>
                                </p:cTn>
                              </p:par>
                              <p:par>
                                <p:cTn id="94" presetID="13" presetClass="entr" presetSubtype="16" fill="hold" grpId="2"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2"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2"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par>
                                <p:cTn id="106" presetID="13" presetClass="entr" presetSubtype="16" fill="hold" grpId="2"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13" presetClass="entr" presetSubtype="16" fill="hold" grpId="2"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plus(in)">
                                      <p:cBhvr>
                                        <p:cTn id="111" dur="2000"/>
                                        <p:tgtEl>
                                          <p:spTgt spid="25"/>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plus(in)">
                                      <p:cBhvr>
                                        <p:cTn id="114" dur="2000"/>
                                        <p:tgtEl>
                                          <p:spTgt spid="26"/>
                                        </p:tgtEl>
                                      </p:cBhvr>
                                    </p:animEffect>
                                  </p:childTnLst>
                                </p:cTn>
                              </p:par>
                              <p:par>
                                <p:cTn id="115" presetID="13" presetClass="entr" presetSubtype="16" fill="hold" grpId="2"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plus(in)">
                                      <p:cBhvr>
                                        <p:cTn id="117" dur="2000"/>
                                        <p:tgtEl>
                                          <p:spTgt spid="27"/>
                                        </p:tgtEl>
                                      </p:cBhvr>
                                    </p:animEffect>
                                  </p:childTnLst>
                                </p:cTn>
                              </p:par>
                              <p:par>
                                <p:cTn id="118" presetID="13" presetClass="entr" presetSubtype="16" fill="hold" grpId="2" nodeType="with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plus(in)">
                                      <p:cBhvr>
                                        <p:cTn id="120" dur="2000"/>
                                        <p:tgtEl>
                                          <p:spTgt spid="28"/>
                                        </p:tgtEl>
                                      </p:cBhvr>
                                    </p:animEffect>
                                  </p:childTnLst>
                                </p:cTn>
                              </p:par>
                              <p:par>
                                <p:cTn id="121" presetID="13" presetClass="entr" presetSubtype="16" fill="hold" grpId="2" nodeType="with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plus(in)">
                                      <p:cBhvr>
                                        <p:cTn id="123" dur="2000"/>
                                        <p:tgtEl>
                                          <p:spTgt spid="29"/>
                                        </p:tgtEl>
                                      </p:cBhvr>
                                    </p:animEffect>
                                  </p:childTnLst>
                                </p:cTn>
                              </p:par>
                              <p:par>
                                <p:cTn id="124" presetID="2" presetClass="entr" presetSubtype="4" fill="hold" grpId="0" nodeType="withEffect">
                                  <p:stCondLst>
                                    <p:cond delay="0"/>
                                  </p:stCondLst>
                                  <p:childTnLst>
                                    <p:set>
                                      <p:cBhvr>
                                        <p:cTn id="125" dur="1" fill="hold">
                                          <p:stCondLst>
                                            <p:cond delay="0"/>
                                          </p:stCondLst>
                                        </p:cTn>
                                        <p:tgtEl>
                                          <p:spTgt spid="5"/>
                                        </p:tgtEl>
                                        <p:attrNameLst>
                                          <p:attrName>style.visibility</p:attrName>
                                        </p:attrNameLst>
                                      </p:cBhvr>
                                      <p:to>
                                        <p:strVal val="visible"/>
                                      </p:to>
                                    </p:set>
                                    <p:anim calcmode="lin" valueType="num">
                                      <p:cBhvr additive="base">
                                        <p:cTn id="126" dur="2000" fill="hold"/>
                                        <p:tgtEl>
                                          <p:spTgt spid="5"/>
                                        </p:tgtEl>
                                        <p:attrNameLst>
                                          <p:attrName>ppt_x</p:attrName>
                                        </p:attrNameLst>
                                      </p:cBhvr>
                                      <p:tavLst>
                                        <p:tav tm="0">
                                          <p:val>
                                            <p:strVal val="#ppt_x"/>
                                          </p:val>
                                        </p:tav>
                                        <p:tav tm="100000">
                                          <p:val>
                                            <p:strVal val="#ppt_x"/>
                                          </p:val>
                                        </p:tav>
                                      </p:tavLst>
                                    </p:anim>
                                    <p:anim calcmode="lin" valueType="num">
                                      <p:cBhvr additive="base">
                                        <p:cTn id="127" dur="2000" fill="hold"/>
                                        <p:tgtEl>
                                          <p:spTgt spid="5"/>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2000" fill="hold"/>
                                        <p:tgtEl>
                                          <p:spTgt spid="7"/>
                                        </p:tgtEl>
                                        <p:attrNameLst>
                                          <p:attrName>ppt_x</p:attrName>
                                        </p:attrNameLst>
                                      </p:cBhvr>
                                      <p:tavLst>
                                        <p:tav tm="0">
                                          <p:val>
                                            <p:strVal val="#ppt_x"/>
                                          </p:val>
                                        </p:tav>
                                        <p:tav tm="100000">
                                          <p:val>
                                            <p:strVal val="#ppt_x"/>
                                          </p:val>
                                        </p:tav>
                                      </p:tavLst>
                                    </p:anim>
                                    <p:anim calcmode="lin" valueType="num">
                                      <p:cBhvr additive="base">
                                        <p:cTn id="131" dur="2000" fill="hold"/>
                                        <p:tgtEl>
                                          <p:spTgt spid="7"/>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2000" fill="hold"/>
                                        <p:tgtEl>
                                          <p:spTgt spid="8"/>
                                        </p:tgtEl>
                                        <p:attrNameLst>
                                          <p:attrName>ppt_x</p:attrName>
                                        </p:attrNameLst>
                                      </p:cBhvr>
                                      <p:tavLst>
                                        <p:tav tm="0">
                                          <p:val>
                                            <p:strVal val="#ppt_x"/>
                                          </p:val>
                                        </p:tav>
                                        <p:tav tm="100000">
                                          <p:val>
                                            <p:strVal val="#ppt_x"/>
                                          </p:val>
                                        </p:tav>
                                      </p:tavLst>
                                    </p:anim>
                                    <p:anim calcmode="lin" valueType="num">
                                      <p:cBhvr additive="base">
                                        <p:cTn id="135" dur="2000" fill="hold"/>
                                        <p:tgtEl>
                                          <p:spTgt spid="8"/>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2000" fill="hold"/>
                                        <p:tgtEl>
                                          <p:spTgt spid="10"/>
                                        </p:tgtEl>
                                        <p:attrNameLst>
                                          <p:attrName>ppt_x</p:attrName>
                                        </p:attrNameLst>
                                      </p:cBhvr>
                                      <p:tavLst>
                                        <p:tav tm="0">
                                          <p:val>
                                            <p:strVal val="#ppt_x"/>
                                          </p:val>
                                        </p:tav>
                                        <p:tav tm="100000">
                                          <p:val>
                                            <p:strVal val="#ppt_x"/>
                                          </p:val>
                                        </p:tav>
                                      </p:tavLst>
                                    </p:anim>
                                    <p:anim calcmode="lin" valueType="num">
                                      <p:cBhvr additive="base">
                                        <p:cTn id="139" dur="2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2000" fill="hold"/>
                                        <p:tgtEl>
                                          <p:spTgt spid="11"/>
                                        </p:tgtEl>
                                        <p:attrNameLst>
                                          <p:attrName>ppt_x</p:attrName>
                                        </p:attrNameLst>
                                      </p:cBhvr>
                                      <p:tavLst>
                                        <p:tav tm="0">
                                          <p:val>
                                            <p:strVal val="#ppt_x"/>
                                          </p:val>
                                        </p:tav>
                                        <p:tav tm="100000">
                                          <p:val>
                                            <p:strVal val="#ppt_x"/>
                                          </p:val>
                                        </p:tav>
                                      </p:tavLst>
                                    </p:anim>
                                    <p:anim calcmode="lin" valueType="num">
                                      <p:cBhvr additive="base">
                                        <p:cTn id="143" dur="2000" fill="hold"/>
                                        <p:tgtEl>
                                          <p:spTgt spid="11"/>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2000" fill="hold"/>
                                        <p:tgtEl>
                                          <p:spTgt spid="12"/>
                                        </p:tgtEl>
                                        <p:attrNameLst>
                                          <p:attrName>ppt_x</p:attrName>
                                        </p:attrNameLst>
                                      </p:cBhvr>
                                      <p:tavLst>
                                        <p:tav tm="0">
                                          <p:val>
                                            <p:strVal val="#ppt_x"/>
                                          </p:val>
                                        </p:tav>
                                        <p:tav tm="100000">
                                          <p:val>
                                            <p:strVal val="#ppt_x"/>
                                          </p:val>
                                        </p:tav>
                                      </p:tavLst>
                                    </p:anim>
                                    <p:anim calcmode="lin" valueType="num">
                                      <p:cBhvr additive="base">
                                        <p:cTn id="147" dur="2000" fill="hold"/>
                                        <p:tgtEl>
                                          <p:spTgt spid="12"/>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13"/>
                                        </p:tgtEl>
                                        <p:attrNameLst>
                                          <p:attrName>style.visibility</p:attrName>
                                        </p:attrNameLst>
                                      </p:cBhvr>
                                      <p:to>
                                        <p:strVal val="visible"/>
                                      </p:to>
                                    </p:set>
                                    <p:anim calcmode="lin" valueType="num">
                                      <p:cBhvr additive="base">
                                        <p:cTn id="150" dur="2000" fill="hold"/>
                                        <p:tgtEl>
                                          <p:spTgt spid="13"/>
                                        </p:tgtEl>
                                        <p:attrNameLst>
                                          <p:attrName>ppt_x</p:attrName>
                                        </p:attrNameLst>
                                      </p:cBhvr>
                                      <p:tavLst>
                                        <p:tav tm="0">
                                          <p:val>
                                            <p:strVal val="#ppt_x"/>
                                          </p:val>
                                        </p:tav>
                                        <p:tav tm="100000">
                                          <p:val>
                                            <p:strVal val="#ppt_x"/>
                                          </p:val>
                                        </p:tav>
                                      </p:tavLst>
                                    </p:anim>
                                    <p:anim calcmode="lin" valueType="num">
                                      <p:cBhvr additive="base">
                                        <p:cTn id="151" dur="2000" fill="hold"/>
                                        <p:tgtEl>
                                          <p:spTgt spid="13"/>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2000" fill="hold"/>
                                        <p:tgtEl>
                                          <p:spTgt spid="14"/>
                                        </p:tgtEl>
                                        <p:attrNameLst>
                                          <p:attrName>ppt_x</p:attrName>
                                        </p:attrNameLst>
                                      </p:cBhvr>
                                      <p:tavLst>
                                        <p:tav tm="0">
                                          <p:val>
                                            <p:strVal val="#ppt_x"/>
                                          </p:val>
                                        </p:tav>
                                        <p:tav tm="100000">
                                          <p:val>
                                            <p:strVal val="#ppt_x"/>
                                          </p:val>
                                        </p:tav>
                                      </p:tavLst>
                                    </p:anim>
                                    <p:anim calcmode="lin" valueType="num">
                                      <p:cBhvr additive="base">
                                        <p:cTn id="155" dur="2000" fill="hold"/>
                                        <p:tgtEl>
                                          <p:spTgt spid="14"/>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2000" fill="hold"/>
                                        <p:tgtEl>
                                          <p:spTgt spid="20"/>
                                        </p:tgtEl>
                                        <p:attrNameLst>
                                          <p:attrName>ppt_x</p:attrName>
                                        </p:attrNameLst>
                                      </p:cBhvr>
                                      <p:tavLst>
                                        <p:tav tm="0">
                                          <p:val>
                                            <p:strVal val="#ppt_x"/>
                                          </p:val>
                                        </p:tav>
                                        <p:tav tm="100000">
                                          <p:val>
                                            <p:strVal val="#ppt_x"/>
                                          </p:val>
                                        </p:tav>
                                      </p:tavLst>
                                    </p:anim>
                                    <p:anim calcmode="lin" valueType="num">
                                      <p:cBhvr additive="base">
                                        <p:cTn id="159" dur="20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additive="base">
                                        <p:cTn id="162" dur="2000" fill="hold"/>
                                        <p:tgtEl>
                                          <p:spTgt spid="21"/>
                                        </p:tgtEl>
                                        <p:attrNameLst>
                                          <p:attrName>ppt_x</p:attrName>
                                        </p:attrNameLst>
                                      </p:cBhvr>
                                      <p:tavLst>
                                        <p:tav tm="0">
                                          <p:val>
                                            <p:strVal val="#ppt_x"/>
                                          </p:val>
                                        </p:tav>
                                        <p:tav tm="100000">
                                          <p:val>
                                            <p:strVal val="#ppt_x"/>
                                          </p:val>
                                        </p:tav>
                                      </p:tavLst>
                                    </p:anim>
                                    <p:anim calcmode="lin" valueType="num">
                                      <p:cBhvr additive="base">
                                        <p:cTn id="163" dur="2000" fill="hold"/>
                                        <p:tgtEl>
                                          <p:spTgt spid="2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2000" fill="hold"/>
                                        <p:tgtEl>
                                          <p:spTgt spid="22"/>
                                        </p:tgtEl>
                                        <p:attrNameLst>
                                          <p:attrName>ppt_x</p:attrName>
                                        </p:attrNameLst>
                                      </p:cBhvr>
                                      <p:tavLst>
                                        <p:tav tm="0">
                                          <p:val>
                                            <p:strVal val="#ppt_x"/>
                                          </p:val>
                                        </p:tav>
                                        <p:tav tm="100000">
                                          <p:val>
                                            <p:strVal val="#ppt_x"/>
                                          </p:val>
                                        </p:tav>
                                      </p:tavLst>
                                    </p:anim>
                                    <p:anim calcmode="lin" valueType="num">
                                      <p:cBhvr additive="base">
                                        <p:cTn id="167" dur="2000" fill="hold"/>
                                        <p:tgtEl>
                                          <p:spTgt spid="2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additive="base">
                                        <p:cTn id="170" dur="2000" fill="hold"/>
                                        <p:tgtEl>
                                          <p:spTgt spid="23"/>
                                        </p:tgtEl>
                                        <p:attrNameLst>
                                          <p:attrName>ppt_x</p:attrName>
                                        </p:attrNameLst>
                                      </p:cBhvr>
                                      <p:tavLst>
                                        <p:tav tm="0">
                                          <p:val>
                                            <p:strVal val="#ppt_x"/>
                                          </p:val>
                                        </p:tav>
                                        <p:tav tm="100000">
                                          <p:val>
                                            <p:strVal val="#ppt_x"/>
                                          </p:val>
                                        </p:tav>
                                      </p:tavLst>
                                    </p:anim>
                                    <p:anim calcmode="lin" valueType="num">
                                      <p:cBhvr additive="base">
                                        <p:cTn id="171" dur="2000" fill="hold"/>
                                        <p:tgtEl>
                                          <p:spTgt spid="2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additive="base">
                                        <p:cTn id="174" dur="2000" fill="hold"/>
                                        <p:tgtEl>
                                          <p:spTgt spid="24"/>
                                        </p:tgtEl>
                                        <p:attrNameLst>
                                          <p:attrName>ppt_x</p:attrName>
                                        </p:attrNameLst>
                                      </p:cBhvr>
                                      <p:tavLst>
                                        <p:tav tm="0">
                                          <p:val>
                                            <p:strVal val="#ppt_x"/>
                                          </p:val>
                                        </p:tav>
                                        <p:tav tm="100000">
                                          <p:val>
                                            <p:strVal val="#ppt_x"/>
                                          </p:val>
                                        </p:tav>
                                      </p:tavLst>
                                    </p:anim>
                                    <p:anim calcmode="lin" valueType="num">
                                      <p:cBhvr additive="base">
                                        <p:cTn id="175" dur="2000" fill="hold"/>
                                        <p:tgtEl>
                                          <p:spTgt spid="24"/>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2000" fill="hold"/>
                                        <p:tgtEl>
                                          <p:spTgt spid="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7"/>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8"/>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10"/>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4"/>
                                        </p:tgtEl>
                                        <p:attrNameLst>
                                          <p:attrName>r</p:attrName>
                                        </p:attrNameLst>
                                      </p:cBhvr>
                                    </p:animRot>
                                  </p:childTnLst>
                                </p:cTn>
                              </p:par>
                              <p:par>
                                <p:cTn id="202" presetID="13" presetClass="entr" presetSubtype="16" fill="hold" grpId="2" nodeType="withEffect">
                                  <p:stCondLst>
                                    <p:cond delay="0"/>
                                  </p:stCondLst>
                                  <p:childTnLst>
                                    <p:set>
                                      <p:cBhvr>
                                        <p:cTn id="203" dur="1" fill="hold">
                                          <p:stCondLst>
                                            <p:cond delay="0"/>
                                          </p:stCondLst>
                                        </p:cTn>
                                        <p:tgtEl>
                                          <p:spTgt spid="5"/>
                                        </p:tgtEl>
                                        <p:attrNameLst>
                                          <p:attrName>style.visibility</p:attrName>
                                        </p:attrNameLst>
                                      </p:cBhvr>
                                      <p:to>
                                        <p:strVal val="visible"/>
                                      </p:to>
                                    </p:set>
                                    <p:animEffect transition="in" filter="plus(in)">
                                      <p:cBhvr>
                                        <p:cTn id="204" dur="2000"/>
                                        <p:tgtEl>
                                          <p:spTgt spid="5"/>
                                        </p:tgtEl>
                                      </p:cBhvr>
                                    </p:animEffect>
                                  </p:childTnLst>
                                </p:cTn>
                              </p:par>
                              <p:par>
                                <p:cTn id="205" presetID="13" presetClass="entr" presetSubtype="16" fill="hold" grpId="2" nodeType="withEffect">
                                  <p:stCondLst>
                                    <p:cond delay="0"/>
                                  </p:stCondLst>
                                  <p:childTnLst>
                                    <p:set>
                                      <p:cBhvr>
                                        <p:cTn id="206" dur="1" fill="hold">
                                          <p:stCondLst>
                                            <p:cond delay="0"/>
                                          </p:stCondLst>
                                        </p:cTn>
                                        <p:tgtEl>
                                          <p:spTgt spid="7"/>
                                        </p:tgtEl>
                                        <p:attrNameLst>
                                          <p:attrName>style.visibility</p:attrName>
                                        </p:attrNameLst>
                                      </p:cBhvr>
                                      <p:to>
                                        <p:strVal val="visible"/>
                                      </p:to>
                                    </p:set>
                                    <p:animEffect transition="in" filter="plus(in)">
                                      <p:cBhvr>
                                        <p:cTn id="207" dur="2000"/>
                                        <p:tgtEl>
                                          <p:spTgt spid="7"/>
                                        </p:tgtEl>
                                      </p:cBhvr>
                                    </p:animEffect>
                                  </p:childTnLst>
                                </p:cTn>
                              </p:par>
                              <p:par>
                                <p:cTn id="208" presetID="13" presetClass="entr" presetSubtype="16" fill="hold" grpId="2" nodeType="withEffect">
                                  <p:stCondLst>
                                    <p:cond delay="0"/>
                                  </p:stCondLst>
                                  <p:childTnLst>
                                    <p:set>
                                      <p:cBhvr>
                                        <p:cTn id="209" dur="1" fill="hold">
                                          <p:stCondLst>
                                            <p:cond delay="0"/>
                                          </p:stCondLst>
                                        </p:cTn>
                                        <p:tgtEl>
                                          <p:spTgt spid="8"/>
                                        </p:tgtEl>
                                        <p:attrNameLst>
                                          <p:attrName>style.visibility</p:attrName>
                                        </p:attrNameLst>
                                      </p:cBhvr>
                                      <p:to>
                                        <p:strVal val="visible"/>
                                      </p:to>
                                    </p:set>
                                    <p:animEffect transition="in" filter="plus(in)">
                                      <p:cBhvr>
                                        <p:cTn id="210" dur="2000"/>
                                        <p:tgtEl>
                                          <p:spTgt spid="8"/>
                                        </p:tgtEl>
                                      </p:cBhvr>
                                    </p:animEffect>
                                  </p:childTnLst>
                                </p:cTn>
                              </p:par>
                              <p:par>
                                <p:cTn id="211" presetID="13" presetClass="entr" presetSubtype="16" fill="hold" grpId="2" nodeType="withEffect">
                                  <p:stCondLst>
                                    <p:cond delay="0"/>
                                  </p:stCondLst>
                                  <p:childTnLst>
                                    <p:set>
                                      <p:cBhvr>
                                        <p:cTn id="212" dur="1" fill="hold">
                                          <p:stCondLst>
                                            <p:cond delay="0"/>
                                          </p:stCondLst>
                                        </p:cTn>
                                        <p:tgtEl>
                                          <p:spTgt spid="10"/>
                                        </p:tgtEl>
                                        <p:attrNameLst>
                                          <p:attrName>style.visibility</p:attrName>
                                        </p:attrNameLst>
                                      </p:cBhvr>
                                      <p:to>
                                        <p:strVal val="visible"/>
                                      </p:to>
                                    </p:set>
                                    <p:animEffect transition="in" filter="plus(in)">
                                      <p:cBhvr>
                                        <p:cTn id="213" dur="2000"/>
                                        <p:tgtEl>
                                          <p:spTgt spid="10"/>
                                        </p:tgtEl>
                                      </p:cBhvr>
                                    </p:animEffect>
                                  </p:childTnLst>
                                </p:cTn>
                              </p:par>
                              <p:par>
                                <p:cTn id="214" presetID="13" presetClass="entr" presetSubtype="16" fill="hold" grpId="2" nodeType="withEffect">
                                  <p:stCondLst>
                                    <p:cond delay="0"/>
                                  </p:stCondLst>
                                  <p:childTnLst>
                                    <p:set>
                                      <p:cBhvr>
                                        <p:cTn id="215" dur="1" fill="hold">
                                          <p:stCondLst>
                                            <p:cond delay="0"/>
                                          </p:stCondLst>
                                        </p:cTn>
                                        <p:tgtEl>
                                          <p:spTgt spid="11"/>
                                        </p:tgtEl>
                                        <p:attrNameLst>
                                          <p:attrName>style.visibility</p:attrName>
                                        </p:attrNameLst>
                                      </p:cBhvr>
                                      <p:to>
                                        <p:strVal val="visible"/>
                                      </p:to>
                                    </p:set>
                                    <p:animEffect transition="in" filter="plus(in)">
                                      <p:cBhvr>
                                        <p:cTn id="216" dur="2000"/>
                                        <p:tgtEl>
                                          <p:spTgt spid="11"/>
                                        </p:tgtEl>
                                      </p:cBhvr>
                                    </p:animEffect>
                                  </p:childTnLst>
                                </p:cTn>
                              </p:par>
                              <p:par>
                                <p:cTn id="217" presetID="13" presetClass="entr" presetSubtype="16" fill="hold" grpId="2" nodeType="withEffect">
                                  <p:stCondLst>
                                    <p:cond delay="0"/>
                                  </p:stCondLst>
                                  <p:childTnLst>
                                    <p:set>
                                      <p:cBhvr>
                                        <p:cTn id="218" dur="1" fill="hold">
                                          <p:stCondLst>
                                            <p:cond delay="0"/>
                                          </p:stCondLst>
                                        </p:cTn>
                                        <p:tgtEl>
                                          <p:spTgt spid="12"/>
                                        </p:tgtEl>
                                        <p:attrNameLst>
                                          <p:attrName>style.visibility</p:attrName>
                                        </p:attrNameLst>
                                      </p:cBhvr>
                                      <p:to>
                                        <p:strVal val="visible"/>
                                      </p:to>
                                    </p:set>
                                    <p:animEffect transition="in" filter="plus(in)">
                                      <p:cBhvr>
                                        <p:cTn id="219" dur="2000"/>
                                        <p:tgtEl>
                                          <p:spTgt spid="12"/>
                                        </p:tgtEl>
                                      </p:cBhvr>
                                    </p:animEffect>
                                  </p:childTnLst>
                                </p:cTn>
                              </p:par>
                              <p:par>
                                <p:cTn id="220" presetID="13" presetClass="entr" presetSubtype="16" fill="hold" grpId="2" nodeType="withEffect">
                                  <p:stCondLst>
                                    <p:cond delay="0"/>
                                  </p:stCondLst>
                                  <p:childTnLst>
                                    <p:set>
                                      <p:cBhvr>
                                        <p:cTn id="221" dur="1" fill="hold">
                                          <p:stCondLst>
                                            <p:cond delay="0"/>
                                          </p:stCondLst>
                                        </p:cTn>
                                        <p:tgtEl>
                                          <p:spTgt spid="13"/>
                                        </p:tgtEl>
                                        <p:attrNameLst>
                                          <p:attrName>style.visibility</p:attrName>
                                        </p:attrNameLst>
                                      </p:cBhvr>
                                      <p:to>
                                        <p:strVal val="visible"/>
                                      </p:to>
                                    </p:set>
                                    <p:animEffect transition="in" filter="plus(in)">
                                      <p:cBhvr>
                                        <p:cTn id="222" dur="2000"/>
                                        <p:tgtEl>
                                          <p:spTgt spid="13"/>
                                        </p:tgtEl>
                                      </p:cBhvr>
                                    </p:animEffect>
                                  </p:childTnLst>
                                </p:cTn>
                              </p:par>
                              <p:par>
                                <p:cTn id="223" presetID="13" presetClass="entr" presetSubtype="16" fill="hold" grpId="2" nodeType="withEffect">
                                  <p:stCondLst>
                                    <p:cond delay="0"/>
                                  </p:stCondLst>
                                  <p:childTnLst>
                                    <p:set>
                                      <p:cBhvr>
                                        <p:cTn id="224" dur="1" fill="hold">
                                          <p:stCondLst>
                                            <p:cond delay="0"/>
                                          </p:stCondLst>
                                        </p:cTn>
                                        <p:tgtEl>
                                          <p:spTgt spid="14"/>
                                        </p:tgtEl>
                                        <p:attrNameLst>
                                          <p:attrName>style.visibility</p:attrName>
                                        </p:attrNameLst>
                                      </p:cBhvr>
                                      <p:to>
                                        <p:strVal val="visible"/>
                                      </p:to>
                                    </p:set>
                                    <p:animEffect transition="in" filter="plus(in)">
                                      <p:cBhvr>
                                        <p:cTn id="225" dur="2000"/>
                                        <p:tgtEl>
                                          <p:spTgt spid="14"/>
                                        </p:tgtEl>
                                      </p:cBhvr>
                                    </p:animEffect>
                                  </p:childTnLst>
                                </p:cTn>
                              </p:par>
                              <p:par>
                                <p:cTn id="226" presetID="13" presetClass="entr" presetSubtype="16" fill="hold" grpId="2" nodeType="withEffect">
                                  <p:stCondLst>
                                    <p:cond delay="0"/>
                                  </p:stCondLst>
                                  <p:childTnLst>
                                    <p:set>
                                      <p:cBhvr>
                                        <p:cTn id="227" dur="1" fill="hold">
                                          <p:stCondLst>
                                            <p:cond delay="0"/>
                                          </p:stCondLst>
                                        </p:cTn>
                                        <p:tgtEl>
                                          <p:spTgt spid="20"/>
                                        </p:tgtEl>
                                        <p:attrNameLst>
                                          <p:attrName>style.visibility</p:attrName>
                                        </p:attrNameLst>
                                      </p:cBhvr>
                                      <p:to>
                                        <p:strVal val="visible"/>
                                      </p:to>
                                    </p:set>
                                    <p:animEffect transition="in" filter="plus(in)">
                                      <p:cBhvr>
                                        <p:cTn id="228" dur="2000"/>
                                        <p:tgtEl>
                                          <p:spTgt spid="20"/>
                                        </p:tgtEl>
                                      </p:cBhvr>
                                    </p:animEffect>
                                  </p:childTnLst>
                                </p:cTn>
                              </p:par>
                              <p:par>
                                <p:cTn id="229" presetID="13" presetClass="entr" presetSubtype="16" fill="hold" grpId="2" nodeType="withEffect">
                                  <p:stCondLst>
                                    <p:cond delay="0"/>
                                  </p:stCondLst>
                                  <p:childTnLst>
                                    <p:set>
                                      <p:cBhvr>
                                        <p:cTn id="230" dur="1" fill="hold">
                                          <p:stCondLst>
                                            <p:cond delay="0"/>
                                          </p:stCondLst>
                                        </p:cTn>
                                        <p:tgtEl>
                                          <p:spTgt spid="21"/>
                                        </p:tgtEl>
                                        <p:attrNameLst>
                                          <p:attrName>style.visibility</p:attrName>
                                        </p:attrNameLst>
                                      </p:cBhvr>
                                      <p:to>
                                        <p:strVal val="visible"/>
                                      </p:to>
                                    </p:set>
                                    <p:animEffect transition="in" filter="plus(in)">
                                      <p:cBhvr>
                                        <p:cTn id="231" dur="2000"/>
                                        <p:tgtEl>
                                          <p:spTgt spid="21"/>
                                        </p:tgtEl>
                                      </p:cBhvr>
                                    </p:animEffect>
                                  </p:childTnLst>
                                </p:cTn>
                              </p:par>
                              <p:par>
                                <p:cTn id="232" presetID="13" presetClass="entr" presetSubtype="16" fill="hold" grpId="2" nodeType="with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plus(in)">
                                      <p:cBhvr>
                                        <p:cTn id="234" dur="2000"/>
                                        <p:tgtEl>
                                          <p:spTgt spid="22"/>
                                        </p:tgtEl>
                                      </p:cBhvr>
                                    </p:animEffect>
                                  </p:childTnLst>
                                </p:cTn>
                              </p:par>
                              <p:par>
                                <p:cTn id="235" presetID="13" presetClass="entr" presetSubtype="16" fill="hold" grpId="2"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plus(in)">
                                      <p:cBhvr>
                                        <p:cTn id="237" dur="2000"/>
                                        <p:tgtEl>
                                          <p:spTgt spid="23"/>
                                        </p:tgtEl>
                                      </p:cBhvr>
                                    </p:animEffect>
                                  </p:childTnLst>
                                </p:cTn>
                              </p:par>
                              <p:par>
                                <p:cTn id="238" presetID="13" presetClass="entr" presetSubtype="16" fill="hold" grpId="2" nodeType="withEffect">
                                  <p:stCondLst>
                                    <p:cond delay="0"/>
                                  </p:stCondLst>
                                  <p:childTnLst>
                                    <p:set>
                                      <p:cBhvr>
                                        <p:cTn id="239" dur="1" fill="hold">
                                          <p:stCondLst>
                                            <p:cond delay="0"/>
                                          </p:stCondLst>
                                        </p:cTn>
                                        <p:tgtEl>
                                          <p:spTgt spid="24"/>
                                        </p:tgtEl>
                                        <p:attrNameLst>
                                          <p:attrName>style.visibility</p:attrName>
                                        </p:attrNameLst>
                                      </p:cBhvr>
                                      <p:to>
                                        <p:strVal val="visible"/>
                                      </p:to>
                                    </p:set>
                                    <p:animEffect transition="in" filter="plus(in)">
                                      <p:cBhvr>
                                        <p:cTn id="240" dur="2000"/>
                                        <p:tgtEl>
                                          <p:spTgt spid="24"/>
                                        </p:tgtEl>
                                      </p:cBhvr>
                                    </p:animEffect>
                                  </p:childTnLst>
                                </p:cTn>
                              </p:par>
                            </p:childTnLst>
                          </p:cTn>
                        </p:par>
                        <p:par>
                          <p:cTn id="241" fill="hold">
                            <p:stCondLst>
                              <p:cond delay="2000"/>
                            </p:stCondLst>
                            <p:childTnLst>
                              <p:par>
                                <p:cTn id="242" presetID="2" presetClass="exit" presetSubtype="2" fill="hold" grpId="3" nodeType="afterEffect">
                                  <p:stCondLst>
                                    <p:cond delay="0"/>
                                  </p:stCondLst>
                                  <p:childTnLst>
                                    <p:anim calcmode="lin" valueType="num">
                                      <p:cBhvr additive="base">
                                        <p:cTn id="243" dur="2000"/>
                                        <p:tgtEl>
                                          <p:spTgt spid="4"/>
                                        </p:tgtEl>
                                        <p:attrNameLst>
                                          <p:attrName>ppt_x</p:attrName>
                                        </p:attrNameLst>
                                      </p:cBhvr>
                                      <p:tavLst>
                                        <p:tav tm="0">
                                          <p:val>
                                            <p:strVal val="ppt_x"/>
                                          </p:val>
                                        </p:tav>
                                        <p:tav tm="100000">
                                          <p:val>
                                            <p:strVal val="1+ppt_w/2"/>
                                          </p:val>
                                        </p:tav>
                                      </p:tavLst>
                                    </p:anim>
                                    <p:anim calcmode="lin" valueType="num">
                                      <p:cBhvr additive="base">
                                        <p:cTn id="244" dur="2000"/>
                                        <p:tgtEl>
                                          <p:spTgt spid="4"/>
                                        </p:tgtEl>
                                        <p:attrNameLst>
                                          <p:attrName>ppt_y</p:attrName>
                                        </p:attrNameLst>
                                      </p:cBhvr>
                                      <p:tavLst>
                                        <p:tav tm="0">
                                          <p:val>
                                            <p:strVal val="ppt_y"/>
                                          </p:val>
                                        </p:tav>
                                        <p:tav tm="100000">
                                          <p:val>
                                            <p:strVal val="ppt_y"/>
                                          </p:val>
                                        </p:tav>
                                      </p:tavLst>
                                    </p:anim>
                                    <p:set>
                                      <p:cBhvr>
                                        <p:cTn id="245" dur="1" fill="hold">
                                          <p:stCondLst>
                                            <p:cond delay="1999"/>
                                          </p:stCondLst>
                                        </p:cTn>
                                        <p:tgtEl>
                                          <p:spTgt spid="4"/>
                                        </p:tgtEl>
                                        <p:attrNameLst>
                                          <p:attrName>style.visibility</p:attrName>
                                        </p:attrNameLst>
                                      </p:cBhvr>
                                      <p:to>
                                        <p:strVal val="hidden"/>
                                      </p:to>
                                    </p:set>
                                  </p:childTnLst>
                                </p:cTn>
                              </p:par>
                              <p:par>
                                <p:cTn id="246" presetID="2" presetClass="exit" presetSubtype="2" fill="hold" grpId="3" nodeType="withEffect">
                                  <p:stCondLst>
                                    <p:cond delay="0"/>
                                  </p:stCondLst>
                                  <p:childTnLst>
                                    <p:anim calcmode="lin" valueType="num">
                                      <p:cBhvr additive="base">
                                        <p:cTn id="247" dur="2000"/>
                                        <p:tgtEl>
                                          <p:spTgt spid="6"/>
                                        </p:tgtEl>
                                        <p:attrNameLst>
                                          <p:attrName>ppt_x</p:attrName>
                                        </p:attrNameLst>
                                      </p:cBhvr>
                                      <p:tavLst>
                                        <p:tav tm="0">
                                          <p:val>
                                            <p:strVal val="ppt_x"/>
                                          </p:val>
                                        </p:tav>
                                        <p:tav tm="100000">
                                          <p:val>
                                            <p:strVal val="1+ppt_w/2"/>
                                          </p:val>
                                        </p:tav>
                                      </p:tavLst>
                                    </p:anim>
                                    <p:anim calcmode="lin" valueType="num">
                                      <p:cBhvr additive="base">
                                        <p:cTn id="248" dur="2000"/>
                                        <p:tgtEl>
                                          <p:spTgt spid="6"/>
                                        </p:tgtEl>
                                        <p:attrNameLst>
                                          <p:attrName>ppt_y</p:attrName>
                                        </p:attrNameLst>
                                      </p:cBhvr>
                                      <p:tavLst>
                                        <p:tav tm="0">
                                          <p:val>
                                            <p:strVal val="ppt_y"/>
                                          </p:val>
                                        </p:tav>
                                        <p:tav tm="100000">
                                          <p:val>
                                            <p:strVal val="ppt_y"/>
                                          </p:val>
                                        </p:tav>
                                      </p:tavLst>
                                    </p:anim>
                                    <p:set>
                                      <p:cBhvr>
                                        <p:cTn id="249" dur="1" fill="hold">
                                          <p:stCondLst>
                                            <p:cond delay="1999"/>
                                          </p:stCondLst>
                                        </p:cTn>
                                        <p:tgtEl>
                                          <p:spTgt spid="6"/>
                                        </p:tgtEl>
                                        <p:attrNameLst>
                                          <p:attrName>style.visibility</p:attrName>
                                        </p:attrNameLst>
                                      </p:cBhvr>
                                      <p:to>
                                        <p:strVal val="hidden"/>
                                      </p:to>
                                    </p:set>
                                  </p:childTnLst>
                                </p:cTn>
                              </p:par>
                              <p:par>
                                <p:cTn id="250" presetID="2" presetClass="exit" presetSubtype="2" fill="hold" grpId="3" nodeType="withEffect">
                                  <p:stCondLst>
                                    <p:cond delay="0"/>
                                  </p:stCondLst>
                                  <p:childTnLst>
                                    <p:anim calcmode="lin" valueType="num">
                                      <p:cBhvr additive="base">
                                        <p:cTn id="251" dur="2000"/>
                                        <p:tgtEl>
                                          <p:spTgt spid="9"/>
                                        </p:tgtEl>
                                        <p:attrNameLst>
                                          <p:attrName>ppt_x</p:attrName>
                                        </p:attrNameLst>
                                      </p:cBhvr>
                                      <p:tavLst>
                                        <p:tav tm="0">
                                          <p:val>
                                            <p:strVal val="ppt_x"/>
                                          </p:val>
                                        </p:tav>
                                        <p:tav tm="100000">
                                          <p:val>
                                            <p:strVal val="1+ppt_w/2"/>
                                          </p:val>
                                        </p:tav>
                                      </p:tavLst>
                                    </p:anim>
                                    <p:anim calcmode="lin" valueType="num">
                                      <p:cBhvr additive="base">
                                        <p:cTn id="252" dur="2000"/>
                                        <p:tgtEl>
                                          <p:spTgt spid="9"/>
                                        </p:tgtEl>
                                        <p:attrNameLst>
                                          <p:attrName>ppt_y</p:attrName>
                                        </p:attrNameLst>
                                      </p:cBhvr>
                                      <p:tavLst>
                                        <p:tav tm="0">
                                          <p:val>
                                            <p:strVal val="ppt_y"/>
                                          </p:val>
                                        </p:tav>
                                        <p:tav tm="100000">
                                          <p:val>
                                            <p:strVal val="ppt_y"/>
                                          </p:val>
                                        </p:tav>
                                      </p:tavLst>
                                    </p:anim>
                                    <p:set>
                                      <p:cBhvr>
                                        <p:cTn id="253" dur="1" fill="hold">
                                          <p:stCondLst>
                                            <p:cond delay="1999"/>
                                          </p:stCondLst>
                                        </p:cTn>
                                        <p:tgtEl>
                                          <p:spTgt spid="9"/>
                                        </p:tgtEl>
                                        <p:attrNameLst>
                                          <p:attrName>style.visibility</p:attrName>
                                        </p:attrNameLst>
                                      </p:cBhvr>
                                      <p:to>
                                        <p:strVal val="hidden"/>
                                      </p:to>
                                    </p:set>
                                  </p:childTnLst>
                                </p:cTn>
                              </p:par>
                              <p:par>
                                <p:cTn id="254" presetID="2" presetClass="exit" presetSubtype="2" fill="hold" grpId="3" nodeType="withEffect">
                                  <p:stCondLst>
                                    <p:cond delay="0"/>
                                  </p:stCondLst>
                                  <p:childTnLst>
                                    <p:anim calcmode="lin" valueType="num">
                                      <p:cBhvr additive="base">
                                        <p:cTn id="255" dur="2000"/>
                                        <p:tgtEl>
                                          <p:spTgt spid="15"/>
                                        </p:tgtEl>
                                        <p:attrNameLst>
                                          <p:attrName>ppt_x</p:attrName>
                                        </p:attrNameLst>
                                      </p:cBhvr>
                                      <p:tavLst>
                                        <p:tav tm="0">
                                          <p:val>
                                            <p:strVal val="ppt_x"/>
                                          </p:val>
                                        </p:tav>
                                        <p:tav tm="100000">
                                          <p:val>
                                            <p:strVal val="1+ppt_w/2"/>
                                          </p:val>
                                        </p:tav>
                                      </p:tavLst>
                                    </p:anim>
                                    <p:anim calcmode="lin" valueType="num">
                                      <p:cBhvr additive="base">
                                        <p:cTn id="256" dur="2000"/>
                                        <p:tgtEl>
                                          <p:spTgt spid="15"/>
                                        </p:tgtEl>
                                        <p:attrNameLst>
                                          <p:attrName>ppt_y</p:attrName>
                                        </p:attrNameLst>
                                      </p:cBhvr>
                                      <p:tavLst>
                                        <p:tav tm="0">
                                          <p:val>
                                            <p:strVal val="ppt_y"/>
                                          </p:val>
                                        </p:tav>
                                        <p:tav tm="100000">
                                          <p:val>
                                            <p:strVal val="ppt_y"/>
                                          </p:val>
                                        </p:tav>
                                      </p:tavLst>
                                    </p:anim>
                                    <p:set>
                                      <p:cBhvr>
                                        <p:cTn id="257" dur="1" fill="hold">
                                          <p:stCondLst>
                                            <p:cond delay="1999"/>
                                          </p:stCondLst>
                                        </p:cTn>
                                        <p:tgtEl>
                                          <p:spTgt spid="15"/>
                                        </p:tgtEl>
                                        <p:attrNameLst>
                                          <p:attrName>style.visibility</p:attrName>
                                        </p:attrNameLst>
                                      </p:cBhvr>
                                      <p:to>
                                        <p:strVal val="hidden"/>
                                      </p:to>
                                    </p:set>
                                  </p:childTnLst>
                                </p:cTn>
                              </p:par>
                              <p:par>
                                <p:cTn id="258" presetID="2" presetClass="exit" presetSubtype="2" fill="hold" grpId="3" nodeType="withEffect">
                                  <p:stCondLst>
                                    <p:cond delay="0"/>
                                  </p:stCondLst>
                                  <p:childTnLst>
                                    <p:anim calcmode="lin" valueType="num">
                                      <p:cBhvr additive="base">
                                        <p:cTn id="259" dur="2000"/>
                                        <p:tgtEl>
                                          <p:spTgt spid="16"/>
                                        </p:tgtEl>
                                        <p:attrNameLst>
                                          <p:attrName>ppt_x</p:attrName>
                                        </p:attrNameLst>
                                      </p:cBhvr>
                                      <p:tavLst>
                                        <p:tav tm="0">
                                          <p:val>
                                            <p:strVal val="ppt_x"/>
                                          </p:val>
                                        </p:tav>
                                        <p:tav tm="100000">
                                          <p:val>
                                            <p:strVal val="1+ppt_w/2"/>
                                          </p:val>
                                        </p:tav>
                                      </p:tavLst>
                                    </p:anim>
                                    <p:anim calcmode="lin" valueType="num">
                                      <p:cBhvr additive="base">
                                        <p:cTn id="260" dur="2000"/>
                                        <p:tgtEl>
                                          <p:spTgt spid="16"/>
                                        </p:tgtEl>
                                        <p:attrNameLst>
                                          <p:attrName>ppt_y</p:attrName>
                                        </p:attrNameLst>
                                      </p:cBhvr>
                                      <p:tavLst>
                                        <p:tav tm="0">
                                          <p:val>
                                            <p:strVal val="ppt_y"/>
                                          </p:val>
                                        </p:tav>
                                        <p:tav tm="100000">
                                          <p:val>
                                            <p:strVal val="ppt_y"/>
                                          </p:val>
                                        </p:tav>
                                      </p:tavLst>
                                    </p:anim>
                                    <p:set>
                                      <p:cBhvr>
                                        <p:cTn id="261" dur="1" fill="hold">
                                          <p:stCondLst>
                                            <p:cond delay="1999"/>
                                          </p:stCondLst>
                                        </p:cTn>
                                        <p:tgtEl>
                                          <p:spTgt spid="16"/>
                                        </p:tgtEl>
                                        <p:attrNameLst>
                                          <p:attrName>style.visibility</p:attrName>
                                        </p:attrNameLst>
                                      </p:cBhvr>
                                      <p:to>
                                        <p:strVal val="hidden"/>
                                      </p:to>
                                    </p:set>
                                  </p:childTnLst>
                                </p:cTn>
                              </p:par>
                              <p:par>
                                <p:cTn id="262" presetID="2" presetClass="exit" presetSubtype="2" fill="hold" grpId="3" nodeType="withEffect">
                                  <p:stCondLst>
                                    <p:cond delay="0"/>
                                  </p:stCondLst>
                                  <p:childTnLst>
                                    <p:anim calcmode="lin" valueType="num">
                                      <p:cBhvr additive="base">
                                        <p:cTn id="263" dur="2000"/>
                                        <p:tgtEl>
                                          <p:spTgt spid="17"/>
                                        </p:tgtEl>
                                        <p:attrNameLst>
                                          <p:attrName>ppt_x</p:attrName>
                                        </p:attrNameLst>
                                      </p:cBhvr>
                                      <p:tavLst>
                                        <p:tav tm="0">
                                          <p:val>
                                            <p:strVal val="ppt_x"/>
                                          </p:val>
                                        </p:tav>
                                        <p:tav tm="100000">
                                          <p:val>
                                            <p:strVal val="1+ppt_w/2"/>
                                          </p:val>
                                        </p:tav>
                                      </p:tavLst>
                                    </p:anim>
                                    <p:anim calcmode="lin" valueType="num">
                                      <p:cBhvr additive="base">
                                        <p:cTn id="264" dur="2000"/>
                                        <p:tgtEl>
                                          <p:spTgt spid="17"/>
                                        </p:tgtEl>
                                        <p:attrNameLst>
                                          <p:attrName>ppt_y</p:attrName>
                                        </p:attrNameLst>
                                      </p:cBhvr>
                                      <p:tavLst>
                                        <p:tav tm="0">
                                          <p:val>
                                            <p:strVal val="ppt_y"/>
                                          </p:val>
                                        </p:tav>
                                        <p:tav tm="100000">
                                          <p:val>
                                            <p:strVal val="ppt_y"/>
                                          </p:val>
                                        </p:tav>
                                      </p:tavLst>
                                    </p:anim>
                                    <p:set>
                                      <p:cBhvr>
                                        <p:cTn id="265" dur="1" fill="hold">
                                          <p:stCondLst>
                                            <p:cond delay="1999"/>
                                          </p:stCondLst>
                                        </p:cTn>
                                        <p:tgtEl>
                                          <p:spTgt spid="17"/>
                                        </p:tgtEl>
                                        <p:attrNameLst>
                                          <p:attrName>style.visibility</p:attrName>
                                        </p:attrNameLst>
                                      </p:cBhvr>
                                      <p:to>
                                        <p:strVal val="hidden"/>
                                      </p:to>
                                    </p:set>
                                  </p:childTnLst>
                                </p:cTn>
                              </p:par>
                              <p:par>
                                <p:cTn id="266" presetID="2" presetClass="exit" presetSubtype="2" fill="hold" grpId="3" nodeType="withEffect">
                                  <p:stCondLst>
                                    <p:cond delay="0"/>
                                  </p:stCondLst>
                                  <p:childTnLst>
                                    <p:anim calcmode="lin" valueType="num">
                                      <p:cBhvr additive="base">
                                        <p:cTn id="267" dur="2000"/>
                                        <p:tgtEl>
                                          <p:spTgt spid="18"/>
                                        </p:tgtEl>
                                        <p:attrNameLst>
                                          <p:attrName>ppt_x</p:attrName>
                                        </p:attrNameLst>
                                      </p:cBhvr>
                                      <p:tavLst>
                                        <p:tav tm="0">
                                          <p:val>
                                            <p:strVal val="ppt_x"/>
                                          </p:val>
                                        </p:tav>
                                        <p:tav tm="100000">
                                          <p:val>
                                            <p:strVal val="1+ppt_w/2"/>
                                          </p:val>
                                        </p:tav>
                                      </p:tavLst>
                                    </p:anim>
                                    <p:anim calcmode="lin" valueType="num">
                                      <p:cBhvr additive="base">
                                        <p:cTn id="268" dur="2000"/>
                                        <p:tgtEl>
                                          <p:spTgt spid="18"/>
                                        </p:tgtEl>
                                        <p:attrNameLst>
                                          <p:attrName>ppt_y</p:attrName>
                                        </p:attrNameLst>
                                      </p:cBhvr>
                                      <p:tavLst>
                                        <p:tav tm="0">
                                          <p:val>
                                            <p:strVal val="ppt_y"/>
                                          </p:val>
                                        </p:tav>
                                        <p:tav tm="100000">
                                          <p:val>
                                            <p:strVal val="ppt_y"/>
                                          </p:val>
                                        </p:tav>
                                      </p:tavLst>
                                    </p:anim>
                                    <p:set>
                                      <p:cBhvr>
                                        <p:cTn id="269" dur="1" fill="hold">
                                          <p:stCondLst>
                                            <p:cond delay="1999"/>
                                          </p:stCondLst>
                                        </p:cTn>
                                        <p:tgtEl>
                                          <p:spTgt spid="18"/>
                                        </p:tgtEl>
                                        <p:attrNameLst>
                                          <p:attrName>style.visibility</p:attrName>
                                        </p:attrNameLst>
                                      </p:cBhvr>
                                      <p:to>
                                        <p:strVal val="hidden"/>
                                      </p:to>
                                    </p:set>
                                  </p:childTnLst>
                                </p:cTn>
                              </p:par>
                              <p:par>
                                <p:cTn id="270" presetID="2" presetClass="exit" presetSubtype="2" fill="hold" grpId="3" nodeType="withEffect">
                                  <p:stCondLst>
                                    <p:cond delay="0"/>
                                  </p:stCondLst>
                                  <p:childTnLst>
                                    <p:anim calcmode="lin" valueType="num">
                                      <p:cBhvr additive="base">
                                        <p:cTn id="271" dur="2000"/>
                                        <p:tgtEl>
                                          <p:spTgt spid="19"/>
                                        </p:tgtEl>
                                        <p:attrNameLst>
                                          <p:attrName>ppt_x</p:attrName>
                                        </p:attrNameLst>
                                      </p:cBhvr>
                                      <p:tavLst>
                                        <p:tav tm="0">
                                          <p:val>
                                            <p:strVal val="ppt_x"/>
                                          </p:val>
                                        </p:tav>
                                        <p:tav tm="100000">
                                          <p:val>
                                            <p:strVal val="1+ppt_w/2"/>
                                          </p:val>
                                        </p:tav>
                                      </p:tavLst>
                                    </p:anim>
                                    <p:anim calcmode="lin" valueType="num">
                                      <p:cBhvr additive="base">
                                        <p:cTn id="272" dur="2000"/>
                                        <p:tgtEl>
                                          <p:spTgt spid="19"/>
                                        </p:tgtEl>
                                        <p:attrNameLst>
                                          <p:attrName>ppt_y</p:attrName>
                                        </p:attrNameLst>
                                      </p:cBhvr>
                                      <p:tavLst>
                                        <p:tav tm="0">
                                          <p:val>
                                            <p:strVal val="ppt_y"/>
                                          </p:val>
                                        </p:tav>
                                        <p:tav tm="100000">
                                          <p:val>
                                            <p:strVal val="ppt_y"/>
                                          </p:val>
                                        </p:tav>
                                      </p:tavLst>
                                    </p:anim>
                                    <p:set>
                                      <p:cBhvr>
                                        <p:cTn id="273" dur="1" fill="hold">
                                          <p:stCondLst>
                                            <p:cond delay="1999"/>
                                          </p:stCondLst>
                                        </p:cTn>
                                        <p:tgtEl>
                                          <p:spTgt spid="19"/>
                                        </p:tgtEl>
                                        <p:attrNameLst>
                                          <p:attrName>style.visibility</p:attrName>
                                        </p:attrNameLst>
                                      </p:cBhvr>
                                      <p:to>
                                        <p:strVal val="hidden"/>
                                      </p:to>
                                    </p:set>
                                  </p:childTnLst>
                                </p:cTn>
                              </p:par>
                              <p:par>
                                <p:cTn id="274" presetID="2" presetClass="exit" presetSubtype="2" fill="hold" grpId="3" nodeType="withEffect">
                                  <p:stCondLst>
                                    <p:cond delay="0"/>
                                  </p:stCondLst>
                                  <p:childTnLst>
                                    <p:anim calcmode="lin" valueType="num">
                                      <p:cBhvr additive="base">
                                        <p:cTn id="275" dur="2000"/>
                                        <p:tgtEl>
                                          <p:spTgt spid="25"/>
                                        </p:tgtEl>
                                        <p:attrNameLst>
                                          <p:attrName>ppt_x</p:attrName>
                                        </p:attrNameLst>
                                      </p:cBhvr>
                                      <p:tavLst>
                                        <p:tav tm="0">
                                          <p:val>
                                            <p:strVal val="ppt_x"/>
                                          </p:val>
                                        </p:tav>
                                        <p:tav tm="100000">
                                          <p:val>
                                            <p:strVal val="1+ppt_w/2"/>
                                          </p:val>
                                        </p:tav>
                                      </p:tavLst>
                                    </p:anim>
                                    <p:anim calcmode="lin" valueType="num">
                                      <p:cBhvr additive="base">
                                        <p:cTn id="276" dur="2000"/>
                                        <p:tgtEl>
                                          <p:spTgt spid="25"/>
                                        </p:tgtEl>
                                        <p:attrNameLst>
                                          <p:attrName>ppt_y</p:attrName>
                                        </p:attrNameLst>
                                      </p:cBhvr>
                                      <p:tavLst>
                                        <p:tav tm="0">
                                          <p:val>
                                            <p:strVal val="ppt_y"/>
                                          </p:val>
                                        </p:tav>
                                        <p:tav tm="100000">
                                          <p:val>
                                            <p:strVal val="ppt_y"/>
                                          </p:val>
                                        </p:tav>
                                      </p:tavLst>
                                    </p:anim>
                                    <p:set>
                                      <p:cBhvr>
                                        <p:cTn id="277" dur="1" fill="hold">
                                          <p:stCondLst>
                                            <p:cond delay="1999"/>
                                          </p:stCondLst>
                                        </p:cTn>
                                        <p:tgtEl>
                                          <p:spTgt spid="25"/>
                                        </p:tgtEl>
                                        <p:attrNameLst>
                                          <p:attrName>style.visibility</p:attrName>
                                        </p:attrNameLst>
                                      </p:cBhvr>
                                      <p:to>
                                        <p:strVal val="hidden"/>
                                      </p:to>
                                    </p:set>
                                  </p:childTnLst>
                                </p:cTn>
                              </p:par>
                              <p:par>
                                <p:cTn id="278" presetID="2" presetClass="exit" presetSubtype="2" fill="hold" grpId="3" nodeType="withEffect">
                                  <p:stCondLst>
                                    <p:cond delay="0"/>
                                  </p:stCondLst>
                                  <p:childTnLst>
                                    <p:anim calcmode="lin" valueType="num">
                                      <p:cBhvr additive="base">
                                        <p:cTn id="279" dur="2000"/>
                                        <p:tgtEl>
                                          <p:spTgt spid="26"/>
                                        </p:tgtEl>
                                        <p:attrNameLst>
                                          <p:attrName>ppt_x</p:attrName>
                                        </p:attrNameLst>
                                      </p:cBhvr>
                                      <p:tavLst>
                                        <p:tav tm="0">
                                          <p:val>
                                            <p:strVal val="ppt_x"/>
                                          </p:val>
                                        </p:tav>
                                        <p:tav tm="100000">
                                          <p:val>
                                            <p:strVal val="1+ppt_w/2"/>
                                          </p:val>
                                        </p:tav>
                                      </p:tavLst>
                                    </p:anim>
                                    <p:anim calcmode="lin" valueType="num">
                                      <p:cBhvr additive="base">
                                        <p:cTn id="280" dur="2000"/>
                                        <p:tgtEl>
                                          <p:spTgt spid="26"/>
                                        </p:tgtEl>
                                        <p:attrNameLst>
                                          <p:attrName>ppt_y</p:attrName>
                                        </p:attrNameLst>
                                      </p:cBhvr>
                                      <p:tavLst>
                                        <p:tav tm="0">
                                          <p:val>
                                            <p:strVal val="ppt_y"/>
                                          </p:val>
                                        </p:tav>
                                        <p:tav tm="100000">
                                          <p:val>
                                            <p:strVal val="ppt_y"/>
                                          </p:val>
                                        </p:tav>
                                      </p:tavLst>
                                    </p:anim>
                                    <p:set>
                                      <p:cBhvr>
                                        <p:cTn id="281" dur="1" fill="hold">
                                          <p:stCondLst>
                                            <p:cond delay="1999"/>
                                          </p:stCondLst>
                                        </p:cTn>
                                        <p:tgtEl>
                                          <p:spTgt spid="26"/>
                                        </p:tgtEl>
                                        <p:attrNameLst>
                                          <p:attrName>style.visibility</p:attrName>
                                        </p:attrNameLst>
                                      </p:cBhvr>
                                      <p:to>
                                        <p:strVal val="hidden"/>
                                      </p:to>
                                    </p:set>
                                  </p:childTnLst>
                                </p:cTn>
                              </p:par>
                              <p:par>
                                <p:cTn id="282" presetID="2" presetClass="exit" presetSubtype="2" fill="hold" grpId="3" nodeType="withEffect">
                                  <p:stCondLst>
                                    <p:cond delay="0"/>
                                  </p:stCondLst>
                                  <p:childTnLst>
                                    <p:anim calcmode="lin" valueType="num">
                                      <p:cBhvr additive="base">
                                        <p:cTn id="283" dur="2000"/>
                                        <p:tgtEl>
                                          <p:spTgt spid="27"/>
                                        </p:tgtEl>
                                        <p:attrNameLst>
                                          <p:attrName>ppt_x</p:attrName>
                                        </p:attrNameLst>
                                      </p:cBhvr>
                                      <p:tavLst>
                                        <p:tav tm="0">
                                          <p:val>
                                            <p:strVal val="ppt_x"/>
                                          </p:val>
                                        </p:tav>
                                        <p:tav tm="100000">
                                          <p:val>
                                            <p:strVal val="1+ppt_w/2"/>
                                          </p:val>
                                        </p:tav>
                                      </p:tavLst>
                                    </p:anim>
                                    <p:anim calcmode="lin" valueType="num">
                                      <p:cBhvr additive="base">
                                        <p:cTn id="284" dur="2000"/>
                                        <p:tgtEl>
                                          <p:spTgt spid="27"/>
                                        </p:tgtEl>
                                        <p:attrNameLst>
                                          <p:attrName>ppt_y</p:attrName>
                                        </p:attrNameLst>
                                      </p:cBhvr>
                                      <p:tavLst>
                                        <p:tav tm="0">
                                          <p:val>
                                            <p:strVal val="ppt_y"/>
                                          </p:val>
                                        </p:tav>
                                        <p:tav tm="100000">
                                          <p:val>
                                            <p:strVal val="ppt_y"/>
                                          </p:val>
                                        </p:tav>
                                      </p:tavLst>
                                    </p:anim>
                                    <p:set>
                                      <p:cBhvr>
                                        <p:cTn id="285" dur="1" fill="hold">
                                          <p:stCondLst>
                                            <p:cond delay="1999"/>
                                          </p:stCondLst>
                                        </p:cTn>
                                        <p:tgtEl>
                                          <p:spTgt spid="27"/>
                                        </p:tgtEl>
                                        <p:attrNameLst>
                                          <p:attrName>style.visibility</p:attrName>
                                        </p:attrNameLst>
                                      </p:cBhvr>
                                      <p:to>
                                        <p:strVal val="hidden"/>
                                      </p:to>
                                    </p:set>
                                  </p:childTnLst>
                                </p:cTn>
                              </p:par>
                              <p:par>
                                <p:cTn id="286" presetID="2" presetClass="exit" presetSubtype="2" fill="hold" grpId="3" nodeType="withEffect">
                                  <p:stCondLst>
                                    <p:cond delay="0"/>
                                  </p:stCondLst>
                                  <p:childTnLst>
                                    <p:anim calcmode="lin" valueType="num">
                                      <p:cBhvr additive="base">
                                        <p:cTn id="287" dur="2000"/>
                                        <p:tgtEl>
                                          <p:spTgt spid="28"/>
                                        </p:tgtEl>
                                        <p:attrNameLst>
                                          <p:attrName>ppt_x</p:attrName>
                                        </p:attrNameLst>
                                      </p:cBhvr>
                                      <p:tavLst>
                                        <p:tav tm="0">
                                          <p:val>
                                            <p:strVal val="ppt_x"/>
                                          </p:val>
                                        </p:tav>
                                        <p:tav tm="100000">
                                          <p:val>
                                            <p:strVal val="1+ppt_w/2"/>
                                          </p:val>
                                        </p:tav>
                                      </p:tavLst>
                                    </p:anim>
                                    <p:anim calcmode="lin" valueType="num">
                                      <p:cBhvr additive="base">
                                        <p:cTn id="288" dur="2000"/>
                                        <p:tgtEl>
                                          <p:spTgt spid="28"/>
                                        </p:tgtEl>
                                        <p:attrNameLst>
                                          <p:attrName>ppt_y</p:attrName>
                                        </p:attrNameLst>
                                      </p:cBhvr>
                                      <p:tavLst>
                                        <p:tav tm="0">
                                          <p:val>
                                            <p:strVal val="ppt_y"/>
                                          </p:val>
                                        </p:tav>
                                        <p:tav tm="100000">
                                          <p:val>
                                            <p:strVal val="ppt_y"/>
                                          </p:val>
                                        </p:tav>
                                      </p:tavLst>
                                    </p:anim>
                                    <p:set>
                                      <p:cBhvr>
                                        <p:cTn id="289" dur="1" fill="hold">
                                          <p:stCondLst>
                                            <p:cond delay="1999"/>
                                          </p:stCondLst>
                                        </p:cTn>
                                        <p:tgtEl>
                                          <p:spTgt spid="28"/>
                                        </p:tgtEl>
                                        <p:attrNameLst>
                                          <p:attrName>style.visibility</p:attrName>
                                        </p:attrNameLst>
                                      </p:cBhvr>
                                      <p:to>
                                        <p:strVal val="hidden"/>
                                      </p:to>
                                    </p:set>
                                  </p:childTnLst>
                                </p:cTn>
                              </p:par>
                              <p:par>
                                <p:cTn id="290" presetID="2" presetClass="exit" presetSubtype="2" fill="hold" grpId="3" nodeType="withEffect">
                                  <p:stCondLst>
                                    <p:cond delay="0"/>
                                  </p:stCondLst>
                                  <p:childTnLst>
                                    <p:anim calcmode="lin" valueType="num">
                                      <p:cBhvr additive="base">
                                        <p:cTn id="291" dur="2000"/>
                                        <p:tgtEl>
                                          <p:spTgt spid="29"/>
                                        </p:tgtEl>
                                        <p:attrNameLst>
                                          <p:attrName>ppt_x</p:attrName>
                                        </p:attrNameLst>
                                      </p:cBhvr>
                                      <p:tavLst>
                                        <p:tav tm="0">
                                          <p:val>
                                            <p:strVal val="ppt_x"/>
                                          </p:val>
                                        </p:tav>
                                        <p:tav tm="100000">
                                          <p:val>
                                            <p:strVal val="1+ppt_w/2"/>
                                          </p:val>
                                        </p:tav>
                                      </p:tavLst>
                                    </p:anim>
                                    <p:anim calcmode="lin" valueType="num">
                                      <p:cBhvr additive="base">
                                        <p:cTn id="292" dur="2000"/>
                                        <p:tgtEl>
                                          <p:spTgt spid="29"/>
                                        </p:tgtEl>
                                        <p:attrNameLst>
                                          <p:attrName>ppt_y</p:attrName>
                                        </p:attrNameLst>
                                      </p:cBhvr>
                                      <p:tavLst>
                                        <p:tav tm="0">
                                          <p:val>
                                            <p:strVal val="ppt_y"/>
                                          </p:val>
                                        </p:tav>
                                        <p:tav tm="100000">
                                          <p:val>
                                            <p:strVal val="ppt_y"/>
                                          </p:val>
                                        </p:tav>
                                      </p:tavLst>
                                    </p:anim>
                                    <p:set>
                                      <p:cBhvr>
                                        <p:cTn id="293" dur="1" fill="hold">
                                          <p:stCondLst>
                                            <p:cond delay="1999"/>
                                          </p:stCondLst>
                                        </p:cTn>
                                        <p:tgtEl>
                                          <p:spTgt spid="29"/>
                                        </p:tgtEl>
                                        <p:attrNameLst>
                                          <p:attrName>style.visibility</p:attrName>
                                        </p:attrNameLst>
                                      </p:cBhvr>
                                      <p:to>
                                        <p:strVal val="hidden"/>
                                      </p:to>
                                    </p:set>
                                  </p:childTnLst>
                                </p:cTn>
                              </p:par>
                              <p:par>
                                <p:cTn id="294" presetID="2" presetClass="exit" presetSubtype="8" fill="hold" grpId="3" nodeType="withEffect">
                                  <p:stCondLst>
                                    <p:cond delay="0"/>
                                  </p:stCondLst>
                                  <p:childTnLst>
                                    <p:anim calcmode="lin" valueType="num">
                                      <p:cBhvr additive="base">
                                        <p:cTn id="295" dur="2000"/>
                                        <p:tgtEl>
                                          <p:spTgt spid="5"/>
                                        </p:tgtEl>
                                        <p:attrNameLst>
                                          <p:attrName>ppt_x</p:attrName>
                                        </p:attrNameLst>
                                      </p:cBhvr>
                                      <p:tavLst>
                                        <p:tav tm="0">
                                          <p:val>
                                            <p:strVal val="ppt_x"/>
                                          </p:val>
                                        </p:tav>
                                        <p:tav tm="100000">
                                          <p:val>
                                            <p:strVal val="0-ppt_w/2"/>
                                          </p:val>
                                        </p:tav>
                                      </p:tavLst>
                                    </p:anim>
                                    <p:anim calcmode="lin" valueType="num">
                                      <p:cBhvr additive="base">
                                        <p:cTn id="296" dur="2000"/>
                                        <p:tgtEl>
                                          <p:spTgt spid="5"/>
                                        </p:tgtEl>
                                        <p:attrNameLst>
                                          <p:attrName>ppt_y</p:attrName>
                                        </p:attrNameLst>
                                      </p:cBhvr>
                                      <p:tavLst>
                                        <p:tav tm="0">
                                          <p:val>
                                            <p:strVal val="ppt_y"/>
                                          </p:val>
                                        </p:tav>
                                        <p:tav tm="100000">
                                          <p:val>
                                            <p:strVal val="ppt_y"/>
                                          </p:val>
                                        </p:tav>
                                      </p:tavLst>
                                    </p:anim>
                                    <p:set>
                                      <p:cBhvr>
                                        <p:cTn id="297" dur="1" fill="hold">
                                          <p:stCondLst>
                                            <p:cond delay="1999"/>
                                          </p:stCondLst>
                                        </p:cTn>
                                        <p:tgtEl>
                                          <p:spTgt spid="5"/>
                                        </p:tgtEl>
                                        <p:attrNameLst>
                                          <p:attrName>style.visibility</p:attrName>
                                        </p:attrNameLst>
                                      </p:cBhvr>
                                      <p:to>
                                        <p:strVal val="hidden"/>
                                      </p:to>
                                    </p:set>
                                  </p:childTnLst>
                                </p:cTn>
                              </p:par>
                              <p:par>
                                <p:cTn id="298" presetID="2" presetClass="exit" presetSubtype="8" fill="hold" grpId="3"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0-ppt_w/2"/>
                                          </p:val>
                                        </p:tav>
                                      </p:tavLst>
                                    </p:anim>
                                    <p:anim calcmode="lin" valueType="num">
                                      <p:cBhvr additive="base">
                                        <p:cTn id="300" dur="2000"/>
                                        <p:tgtEl>
                                          <p:spTgt spid="7"/>
                                        </p:tgtEl>
                                        <p:attrNameLst>
                                          <p:attrName>ppt_y</p:attrName>
                                        </p:attrNameLst>
                                      </p:cBhvr>
                                      <p:tavLst>
                                        <p:tav tm="0">
                                          <p:val>
                                            <p:strVal val="ppt_y"/>
                                          </p:val>
                                        </p:tav>
                                        <p:tav tm="100000">
                                          <p:val>
                                            <p:strVal val="ppt_y"/>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8" fill="hold" grpId="3" nodeType="withEffect">
                                  <p:stCondLst>
                                    <p:cond delay="0"/>
                                  </p:stCondLst>
                                  <p:childTnLst>
                                    <p:anim calcmode="lin" valueType="num">
                                      <p:cBhvr additive="base">
                                        <p:cTn id="303" dur="2000"/>
                                        <p:tgtEl>
                                          <p:spTgt spid="8"/>
                                        </p:tgtEl>
                                        <p:attrNameLst>
                                          <p:attrName>ppt_x</p:attrName>
                                        </p:attrNameLst>
                                      </p:cBhvr>
                                      <p:tavLst>
                                        <p:tav tm="0">
                                          <p:val>
                                            <p:strVal val="ppt_x"/>
                                          </p:val>
                                        </p:tav>
                                        <p:tav tm="100000">
                                          <p:val>
                                            <p:strVal val="0-ppt_w/2"/>
                                          </p:val>
                                        </p:tav>
                                      </p:tavLst>
                                    </p:anim>
                                    <p:anim calcmode="lin" valueType="num">
                                      <p:cBhvr additive="base">
                                        <p:cTn id="304" dur="2000"/>
                                        <p:tgtEl>
                                          <p:spTgt spid="8"/>
                                        </p:tgtEl>
                                        <p:attrNameLst>
                                          <p:attrName>ppt_y</p:attrName>
                                        </p:attrNameLst>
                                      </p:cBhvr>
                                      <p:tavLst>
                                        <p:tav tm="0">
                                          <p:val>
                                            <p:strVal val="ppt_y"/>
                                          </p:val>
                                        </p:tav>
                                        <p:tav tm="100000">
                                          <p:val>
                                            <p:strVal val="ppt_y"/>
                                          </p:val>
                                        </p:tav>
                                      </p:tavLst>
                                    </p:anim>
                                    <p:set>
                                      <p:cBhvr>
                                        <p:cTn id="305" dur="1" fill="hold">
                                          <p:stCondLst>
                                            <p:cond delay="1999"/>
                                          </p:stCondLst>
                                        </p:cTn>
                                        <p:tgtEl>
                                          <p:spTgt spid="8"/>
                                        </p:tgtEl>
                                        <p:attrNameLst>
                                          <p:attrName>style.visibility</p:attrName>
                                        </p:attrNameLst>
                                      </p:cBhvr>
                                      <p:to>
                                        <p:strVal val="hidden"/>
                                      </p:to>
                                    </p:set>
                                  </p:childTnLst>
                                </p:cTn>
                              </p:par>
                              <p:par>
                                <p:cTn id="306" presetID="2" presetClass="exit" presetSubtype="8" fill="hold" grpId="3" nodeType="withEffect">
                                  <p:stCondLst>
                                    <p:cond delay="0"/>
                                  </p:stCondLst>
                                  <p:childTnLst>
                                    <p:anim calcmode="lin" valueType="num">
                                      <p:cBhvr additive="base">
                                        <p:cTn id="307" dur="2000"/>
                                        <p:tgtEl>
                                          <p:spTgt spid="10"/>
                                        </p:tgtEl>
                                        <p:attrNameLst>
                                          <p:attrName>ppt_x</p:attrName>
                                        </p:attrNameLst>
                                      </p:cBhvr>
                                      <p:tavLst>
                                        <p:tav tm="0">
                                          <p:val>
                                            <p:strVal val="ppt_x"/>
                                          </p:val>
                                        </p:tav>
                                        <p:tav tm="100000">
                                          <p:val>
                                            <p:strVal val="0-ppt_w/2"/>
                                          </p:val>
                                        </p:tav>
                                      </p:tavLst>
                                    </p:anim>
                                    <p:anim calcmode="lin" valueType="num">
                                      <p:cBhvr additive="base">
                                        <p:cTn id="308" dur="2000"/>
                                        <p:tgtEl>
                                          <p:spTgt spid="10"/>
                                        </p:tgtEl>
                                        <p:attrNameLst>
                                          <p:attrName>ppt_y</p:attrName>
                                        </p:attrNameLst>
                                      </p:cBhvr>
                                      <p:tavLst>
                                        <p:tav tm="0">
                                          <p:val>
                                            <p:strVal val="ppt_y"/>
                                          </p:val>
                                        </p:tav>
                                        <p:tav tm="100000">
                                          <p:val>
                                            <p:strVal val="ppt_y"/>
                                          </p:val>
                                        </p:tav>
                                      </p:tavLst>
                                    </p:anim>
                                    <p:set>
                                      <p:cBhvr>
                                        <p:cTn id="309" dur="1" fill="hold">
                                          <p:stCondLst>
                                            <p:cond delay="1999"/>
                                          </p:stCondLst>
                                        </p:cTn>
                                        <p:tgtEl>
                                          <p:spTgt spid="10"/>
                                        </p:tgtEl>
                                        <p:attrNameLst>
                                          <p:attrName>style.visibility</p:attrName>
                                        </p:attrNameLst>
                                      </p:cBhvr>
                                      <p:to>
                                        <p:strVal val="hidden"/>
                                      </p:to>
                                    </p:set>
                                  </p:childTnLst>
                                </p:cTn>
                              </p:par>
                              <p:par>
                                <p:cTn id="310" presetID="2" presetClass="exit" presetSubtype="8" fill="hold" grpId="3" nodeType="withEffect">
                                  <p:stCondLst>
                                    <p:cond delay="0"/>
                                  </p:stCondLst>
                                  <p:childTnLst>
                                    <p:anim calcmode="lin" valueType="num">
                                      <p:cBhvr additive="base">
                                        <p:cTn id="311" dur="2000"/>
                                        <p:tgtEl>
                                          <p:spTgt spid="11"/>
                                        </p:tgtEl>
                                        <p:attrNameLst>
                                          <p:attrName>ppt_x</p:attrName>
                                        </p:attrNameLst>
                                      </p:cBhvr>
                                      <p:tavLst>
                                        <p:tav tm="0">
                                          <p:val>
                                            <p:strVal val="ppt_x"/>
                                          </p:val>
                                        </p:tav>
                                        <p:tav tm="100000">
                                          <p:val>
                                            <p:strVal val="0-ppt_w/2"/>
                                          </p:val>
                                        </p:tav>
                                      </p:tavLst>
                                    </p:anim>
                                    <p:anim calcmode="lin" valueType="num">
                                      <p:cBhvr additive="base">
                                        <p:cTn id="312" dur="2000"/>
                                        <p:tgtEl>
                                          <p:spTgt spid="11"/>
                                        </p:tgtEl>
                                        <p:attrNameLst>
                                          <p:attrName>ppt_y</p:attrName>
                                        </p:attrNameLst>
                                      </p:cBhvr>
                                      <p:tavLst>
                                        <p:tav tm="0">
                                          <p:val>
                                            <p:strVal val="ppt_y"/>
                                          </p:val>
                                        </p:tav>
                                        <p:tav tm="100000">
                                          <p:val>
                                            <p:strVal val="ppt_y"/>
                                          </p:val>
                                        </p:tav>
                                      </p:tavLst>
                                    </p:anim>
                                    <p:set>
                                      <p:cBhvr>
                                        <p:cTn id="313" dur="1" fill="hold">
                                          <p:stCondLst>
                                            <p:cond delay="1999"/>
                                          </p:stCondLst>
                                        </p:cTn>
                                        <p:tgtEl>
                                          <p:spTgt spid="11"/>
                                        </p:tgtEl>
                                        <p:attrNameLst>
                                          <p:attrName>style.visibility</p:attrName>
                                        </p:attrNameLst>
                                      </p:cBhvr>
                                      <p:to>
                                        <p:strVal val="hidden"/>
                                      </p:to>
                                    </p:set>
                                  </p:childTnLst>
                                </p:cTn>
                              </p:par>
                              <p:par>
                                <p:cTn id="314" presetID="2" presetClass="exit" presetSubtype="8" fill="hold" grpId="3" nodeType="withEffect">
                                  <p:stCondLst>
                                    <p:cond delay="0"/>
                                  </p:stCondLst>
                                  <p:childTnLst>
                                    <p:anim calcmode="lin" valueType="num">
                                      <p:cBhvr additive="base">
                                        <p:cTn id="315" dur="2000"/>
                                        <p:tgtEl>
                                          <p:spTgt spid="12"/>
                                        </p:tgtEl>
                                        <p:attrNameLst>
                                          <p:attrName>ppt_x</p:attrName>
                                        </p:attrNameLst>
                                      </p:cBhvr>
                                      <p:tavLst>
                                        <p:tav tm="0">
                                          <p:val>
                                            <p:strVal val="ppt_x"/>
                                          </p:val>
                                        </p:tav>
                                        <p:tav tm="100000">
                                          <p:val>
                                            <p:strVal val="0-ppt_w/2"/>
                                          </p:val>
                                        </p:tav>
                                      </p:tavLst>
                                    </p:anim>
                                    <p:anim calcmode="lin" valueType="num">
                                      <p:cBhvr additive="base">
                                        <p:cTn id="316" dur="2000"/>
                                        <p:tgtEl>
                                          <p:spTgt spid="12"/>
                                        </p:tgtEl>
                                        <p:attrNameLst>
                                          <p:attrName>ppt_y</p:attrName>
                                        </p:attrNameLst>
                                      </p:cBhvr>
                                      <p:tavLst>
                                        <p:tav tm="0">
                                          <p:val>
                                            <p:strVal val="ppt_y"/>
                                          </p:val>
                                        </p:tav>
                                        <p:tav tm="100000">
                                          <p:val>
                                            <p:strVal val="ppt_y"/>
                                          </p:val>
                                        </p:tav>
                                      </p:tavLst>
                                    </p:anim>
                                    <p:set>
                                      <p:cBhvr>
                                        <p:cTn id="317" dur="1" fill="hold">
                                          <p:stCondLst>
                                            <p:cond delay="1999"/>
                                          </p:stCondLst>
                                        </p:cTn>
                                        <p:tgtEl>
                                          <p:spTgt spid="12"/>
                                        </p:tgtEl>
                                        <p:attrNameLst>
                                          <p:attrName>style.visibility</p:attrName>
                                        </p:attrNameLst>
                                      </p:cBhvr>
                                      <p:to>
                                        <p:strVal val="hidden"/>
                                      </p:to>
                                    </p:set>
                                  </p:childTnLst>
                                </p:cTn>
                              </p:par>
                              <p:par>
                                <p:cTn id="318" presetID="2" presetClass="exit" presetSubtype="8" fill="hold" grpId="3"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3"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3" nodeType="withEffect">
                                  <p:stCondLst>
                                    <p:cond delay="0"/>
                                  </p:stCondLst>
                                  <p:childTnLst>
                                    <p:anim calcmode="lin" valueType="num">
                                      <p:cBhvr additive="base">
                                        <p:cTn id="327" dur="2000"/>
                                        <p:tgtEl>
                                          <p:spTgt spid="20"/>
                                        </p:tgtEl>
                                        <p:attrNameLst>
                                          <p:attrName>ppt_x</p:attrName>
                                        </p:attrNameLst>
                                      </p:cBhvr>
                                      <p:tavLst>
                                        <p:tav tm="0">
                                          <p:val>
                                            <p:strVal val="ppt_x"/>
                                          </p:val>
                                        </p:tav>
                                        <p:tav tm="100000">
                                          <p:val>
                                            <p:strVal val="0-ppt_w/2"/>
                                          </p:val>
                                        </p:tav>
                                      </p:tavLst>
                                    </p:anim>
                                    <p:anim calcmode="lin" valueType="num">
                                      <p:cBhvr additive="base">
                                        <p:cTn id="328" dur="2000"/>
                                        <p:tgtEl>
                                          <p:spTgt spid="20"/>
                                        </p:tgtEl>
                                        <p:attrNameLst>
                                          <p:attrName>ppt_y</p:attrName>
                                        </p:attrNameLst>
                                      </p:cBhvr>
                                      <p:tavLst>
                                        <p:tav tm="0">
                                          <p:val>
                                            <p:strVal val="ppt_y"/>
                                          </p:val>
                                        </p:tav>
                                        <p:tav tm="100000">
                                          <p:val>
                                            <p:strVal val="ppt_y"/>
                                          </p:val>
                                        </p:tav>
                                      </p:tavLst>
                                    </p:anim>
                                    <p:set>
                                      <p:cBhvr>
                                        <p:cTn id="329" dur="1" fill="hold">
                                          <p:stCondLst>
                                            <p:cond delay="1999"/>
                                          </p:stCondLst>
                                        </p:cTn>
                                        <p:tgtEl>
                                          <p:spTgt spid="20"/>
                                        </p:tgtEl>
                                        <p:attrNameLst>
                                          <p:attrName>style.visibility</p:attrName>
                                        </p:attrNameLst>
                                      </p:cBhvr>
                                      <p:to>
                                        <p:strVal val="hidden"/>
                                      </p:to>
                                    </p:set>
                                  </p:childTnLst>
                                </p:cTn>
                              </p:par>
                              <p:par>
                                <p:cTn id="330" presetID="2" presetClass="exit" presetSubtype="8" fill="hold" grpId="3" nodeType="withEffect">
                                  <p:stCondLst>
                                    <p:cond delay="0"/>
                                  </p:stCondLst>
                                  <p:childTnLst>
                                    <p:anim calcmode="lin" valueType="num">
                                      <p:cBhvr additive="base">
                                        <p:cTn id="331" dur="2000"/>
                                        <p:tgtEl>
                                          <p:spTgt spid="21"/>
                                        </p:tgtEl>
                                        <p:attrNameLst>
                                          <p:attrName>ppt_x</p:attrName>
                                        </p:attrNameLst>
                                      </p:cBhvr>
                                      <p:tavLst>
                                        <p:tav tm="0">
                                          <p:val>
                                            <p:strVal val="ppt_x"/>
                                          </p:val>
                                        </p:tav>
                                        <p:tav tm="100000">
                                          <p:val>
                                            <p:strVal val="0-ppt_w/2"/>
                                          </p:val>
                                        </p:tav>
                                      </p:tavLst>
                                    </p:anim>
                                    <p:anim calcmode="lin" valueType="num">
                                      <p:cBhvr additive="base">
                                        <p:cTn id="332" dur="2000"/>
                                        <p:tgtEl>
                                          <p:spTgt spid="21"/>
                                        </p:tgtEl>
                                        <p:attrNameLst>
                                          <p:attrName>ppt_y</p:attrName>
                                        </p:attrNameLst>
                                      </p:cBhvr>
                                      <p:tavLst>
                                        <p:tav tm="0">
                                          <p:val>
                                            <p:strVal val="ppt_y"/>
                                          </p:val>
                                        </p:tav>
                                        <p:tav tm="100000">
                                          <p:val>
                                            <p:strVal val="ppt_y"/>
                                          </p:val>
                                        </p:tav>
                                      </p:tavLst>
                                    </p:anim>
                                    <p:set>
                                      <p:cBhvr>
                                        <p:cTn id="333" dur="1" fill="hold">
                                          <p:stCondLst>
                                            <p:cond delay="1999"/>
                                          </p:stCondLst>
                                        </p:cTn>
                                        <p:tgtEl>
                                          <p:spTgt spid="21"/>
                                        </p:tgtEl>
                                        <p:attrNameLst>
                                          <p:attrName>style.visibility</p:attrName>
                                        </p:attrNameLst>
                                      </p:cBhvr>
                                      <p:to>
                                        <p:strVal val="hidden"/>
                                      </p:to>
                                    </p:set>
                                  </p:childTnLst>
                                </p:cTn>
                              </p:par>
                              <p:par>
                                <p:cTn id="334" presetID="2" presetClass="exit" presetSubtype="8" fill="hold" grpId="3" nodeType="withEffect">
                                  <p:stCondLst>
                                    <p:cond delay="0"/>
                                  </p:stCondLst>
                                  <p:childTnLst>
                                    <p:anim calcmode="lin" valueType="num">
                                      <p:cBhvr additive="base">
                                        <p:cTn id="335" dur="2000"/>
                                        <p:tgtEl>
                                          <p:spTgt spid="22"/>
                                        </p:tgtEl>
                                        <p:attrNameLst>
                                          <p:attrName>ppt_x</p:attrName>
                                        </p:attrNameLst>
                                      </p:cBhvr>
                                      <p:tavLst>
                                        <p:tav tm="0">
                                          <p:val>
                                            <p:strVal val="ppt_x"/>
                                          </p:val>
                                        </p:tav>
                                        <p:tav tm="100000">
                                          <p:val>
                                            <p:strVal val="0-ppt_w/2"/>
                                          </p:val>
                                        </p:tav>
                                      </p:tavLst>
                                    </p:anim>
                                    <p:anim calcmode="lin" valueType="num">
                                      <p:cBhvr additive="base">
                                        <p:cTn id="336" dur="2000"/>
                                        <p:tgtEl>
                                          <p:spTgt spid="22"/>
                                        </p:tgtEl>
                                        <p:attrNameLst>
                                          <p:attrName>ppt_y</p:attrName>
                                        </p:attrNameLst>
                                      </p:cBhvr>
                                      <p:tavLst>
                                        <p:tav tm="0">
                                          <p:val>
                                            <p:strVal val="ppt_y"/>
                                          </p:val>
                                        </p:tav>
                                        <p:tav tm="100000">
                                          <p:val>
                                            <p:strVal val="ppt_y"/>
                                          </p:val>
                                        </p:tav>
                                      </p:tavLst>
                                    </p:anim>
                                    <p:set>
                                      <p:cBhvr>
                                        <p:cTn id="337" dur="1" fill="hold">
                                          <p:stCondLst>
                                            <p:cond delay="1999"/>
                                          </p:stCondLst>
                                        </p:cTn>
                                        <p:tgtEl>
                                          <p:spTgt spid="22"/>
                                        </p:tgtEl>
                                        <p:attrNameLst>
                                          <p:attrName>style.visibility</p:attrName>
                                        </p:attrNameLst>
                                      </p:cBhvr>
                                      <p:to>
                                        <p:strVal val="hidden"/>
                                      </p:to>
                                    </p:set>
                                  </p:childTnLst>
                                </p:cTn>
                              </p:par>
                              <p:par>
                                <p:cTn id="338" presetID="2" presetClass="exit" presetSubtype="8" fill="hold" grpId="3" nodeType="withEffect">
                                  <p:stCondLst>
                                    <p:cond delay="0"/>
                                  </p:stCondLst>
                                  <p:childTnLst>
                                    <p:anim calcmode="lin" valueType="num">
                                      <p:cBhvr additive="base">
                                        <p:cTn id="339" dur="2000"/>
                                        <p:tgtEl>
                                          <p:spTgt spid="23"/>
                                        </p:tgtEl>
                                        <p:attrNameLst>
                                          <p:attrName>ppt_x</p:attrName>
                                        </p:attrNameLst>
                                      </p:cBhvr>
                                      <p:tavLst>
                                        <p:tav tm="0">
                                          <p:val>
                                            <p:strVal val="ppt_x"/>
                                          </p:val>
                                        </p:tav>
                                        <p:tav tm="100000">
                                          <p:val>
                                            <p:strVal val="0-ppt_w/2"/>
                                          </p:val>
                                        </p:tav>
                                      </p:tavLst>
                                    </p:anim>
                                    <p:anim calcmode="lin" valueType="num">
                                      <p:cBhvr additive="base">
                                        <p:cTn id="340" dur="2000"/>
                                        <p:tgtEl>
                                          <p:spTgt spid="23"/>
                                        </p:tgtEl>
                                        <p:attrNameLst>
                                          <p:attrName>ppt_y</p:attrName>
                                        </p:attrNameLst>
                                      </p:cBhvr>
                                      <p:tavLst>
                                        <p:tav tm="0">
                                          <p:val>
                                            <p:strVal val="ppt_y"/>
                                          </p:val>
                                        </p:tav>
                                        <p:tav tm="100000">
                                          <p:val>
                                            <p:strVal val="ppt_y"/>
                                          </p:val>
                                        </p:tav>
                                      </p:tavLst>
                                    </p:anim>
                                    <p:set>
                                      <p:cBhvr>
                                        <p:cTn id="341" dur="1" fill="hold">
                                          <p:stCondLst>
                                            <p:cond delay="1999"/>
                                          </p:stCondLst>
                                        </p:cTn>
                                        <p:tgtEl>
                                          <p:spTgt spid="23"/>
                                        </p:tgtEl>
                                        <p:attrNameLst>
                                          <p:attrName>style.visibility</p:attrName>
                                        </p:attrNameLst>
                                      </p:cBhvr>
                                      <p:to>
                                        <p:strVal val="hidden"/>
                                      </p:to>
                                    </p:set>
                                  </p:childTnLst>
                                </p:cTn>
                              </p:par>
                              <p:par>
                                <p:cTn id="342" presetID="2" presetClass="exit" presetSubtype="8" fill="hold" grpId="3" nodeType="withEffect">
                                  <p:stCondLst>
                                    <p:cond delay="0"/>
                                  </p:stCondLst>
                                  <p:childTnLst>
                                    <p:anim calcmode="lin" valueType="num">
                                      <p:cBhvr additive="base">
                                        <p:cTn id="343" dur="2000"/>
                                        <p:tgtEl>
                                          <p:spTgt spid="24"/>
                                        </p:tgtEl>
                                        <p:attrNameLst>
                                          <p:attrName>ppt_x</p:attrName>
                                        </p:attrNameLst>
                                      </p:cBhvr>
                                      <p:tavLst>
                                        <p:tav tm="0">
                                          <p:val>
                                            <p:strVal val="ppt_x"/>
                                          </p:val>
                                        </p:tav>
                                        <p:tav tm="100000">
                                          <p:val>
                                            <p:strVal val="0-ppt_w/2"/>
                                          </p:val>
                                        </p:tav>
                                      </p:tavLst>
                                    </p:anim>
                                    <p:anim calcmode="lin" valueType="num">
                                      <p:cBhvr additive="base">
                                        <p:cTn id="344" dur="2000"/>
                                        <p:tgtEl>
                                          <p:spTgt spid="24"/>
                                        </p:tgtEl>
                                        <p:attrNameLst>
                                          <p:attrName>ppt_y</p:attrName>
                                        </p:attrNameLst>
                                      </p:cBhvr>
                                      <p:tavLst>
                                        <p:tav tm="0">
                                          <p:val>
                                            <p:strVal val="ppt_y"/>
                                          </p:val>
                                        </p:tav>
                                        <p:tav tm="100000">
                                          <p:val>
                                            <p:strVal val="ppt_y"/>
                                          </p:val>
                                        </p:tav>
                                      </p:tavLst>
                                    </p:anim>
                                    <p:set>
                                      <p:cBhvr>
                                        <p:cTn id="345" dur="1" fill="hold">
                                          <p:stCondLst>
                                            <p:cond delay="1999"/>
                                          </p:stCondLst>
                                        </p:cTn>
                                        <p:tgtEl>
                                          <p:spTgt spid="24"/>
                                        </p:tgtEl>
                                        <p:attrNameLst>
                                          <p:attrName>style.visibility</p:attrName>
                                        </p:attrNameLst>
                                      </p:cBhvr>
                                      <p:to>
                                        <p:strVal val="hidden"/>
                                      </p:to>
                                    </p:set>
                                  </p:childTnLst>
                                </p:cTn>
                              </p:par>
                              <p:par>
                                <p:cTn id="346" presetID="17" presetClass="entr" presetSubtype="10" fill="hold" nodeType="withEffect">
                                  <p:stCondLst>
                                    <p:cond delay="0"/>
                                  </p:stCondLst>
                                  <p:childTnLst>
                                    <p:set>
                                      <p:cBhvr>
                                        <p:cTn id="347" dur="1" fill="hold">
                                          <p:stCondLst>
                                            <p:cond delay="0"/>
                                          </p:stCondLst>
                                        </p:cTn>
                                        <p:tgtEl>
                                          <p:spTgt spid="2"/>
                                        </p:tgtEl>
                                        <p:attrNameLst>
                                          <p:attrName>style.visibility</p:attrName>
                                        </p:attrNameLst>
                                      </p:cBhvr>
                                      <p:to>
                                        <p:strVal val="visible"/>
                                      </p:to>
                                    </p:set>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602E04"/>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6200000">
            <a:off x="4036224" y="464338"/>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5635217">
            <a:off x="3951538" y="4314319"/>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10800000">
            <a:off x="1214414" y="2518171"/>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6429388" y="2464593"/>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2896374">
            <a:off x="1876564" y="1147732"/>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9444141">
            <a:off x="5739596" y="1140509"/>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2441997">
            <a:off x="5835789" y="3711192"/>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8250756">
            <a:off x="1895769" y="3774511"/>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9347617">
            <a:off x="1426582" y="3252219"/>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20133365">
            <a:off x="6278796" y="1766641"/>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1958562">
            <a:off x="1368122" y="1758821"/>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8187279">
            <a:off x="5112113" y="596218"/>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4156137">
            <a:off x="2914105" y="643338"/>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472356">
            <a:off x="6289098" y="3130733"/>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3412175">
            <a:off x="5333784" y="4076028"/>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7393577">
            <a:off x="2976552" y="4129521"/>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1486285">
            <a:off x="1232806" y="2160803"/>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2294895">
            <a:off x="1567062" y="1437092"/>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0049623">
            <a:off x="1304186" y="2922111"/>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3649130">
            <a:off x="2496875" y="868022"/>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4991883">
            <a:off x="3463149" y="471153"/>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7159923">
            <a:off x="4622767" y="476354"/>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9000907">
            <a:off x="5373441" y="899409"/>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9877338">
            <a:off x="6040992" y="1438375"/>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20806414">
            <a:off x="6447772" y="2114984"/>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466720">
            <a:off x="6373587" y="2758543"/>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963210">
            <a:off x="6091669" y="3451265"/>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3130849">
            <a:off x="5704703" y="3872847"/>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4928348">
            <a:off x="4408866" y="4304467"/>
            <a:ext cx="1284769" cy="372927"/>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6515540">
            <a:off x="3474696" y="4304929"/>
            <a:ext cx="1280207" cy="37774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7393577">
            <a:off x="2547923" y="3968785"/>
            <a:ext cx="1285866" cy="35719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8961156">
            <a:off x="1614343" y="3470141"/>
            <a:ext cx="1714488" cy="26789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4117052">
            <a:off x="4915589" y="4307882"/>
            <a:ext cx="1284769" cy="372927"/>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23" presetClass="entr" presetSubtype="528"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2000" fill="hold"/>
                                        <p:tgtEl>
                                          <p:spTgt spid="22"/>
                                        </p:tgtEl>
                                        <p:attrNameLst>
                                          <p:attrName>ppt_w</p:attrName>
                                        </p:attrNameLst>
                                      </p:cBhvr>
                                      <p:tavLst>
                                        <p:tav tm="0">
                                          <p:val>
                                            <p:fltVal val="0"/>
                                          </p:val>
                                        </p:tav>
                                        <p:tav tm="100000">
                                          <p:val>
                                            <p:strVal val="#ppt_w"/>
                                          </p:val>
                                        </p:tav>
                                      </p:tavLst>
                                    </p:anim>
                                    <p:anim calcmode="lin" valueType="num">
                                      <p:cBhvr>
                                        <p:cTn id="124" dur="2000" fill="hold"/>
                                        <p:tgtEl>
                                          <p:spTgt spid="22"/>
                                        </p:tgtEl>
                                        <p:attrNameLst>
                                          <p:attrName>ppt_h</p:attrName>
                                        </p:attrNameLst>
                                      </p:cBhvr>
                                      <p:tavLst>
                                        <p:tav tm="0">
                                          <p:val>
                                            <p:fltVal val="0"/>
                                          </p:val>
                                        </p:tav>
                                        <p:tav tm="100000">
                                          <p:val>
                                            <p:strVal val="#ppt_h"/>
                                          </p:val>
                                        </p:tav>
                                      </p:tavLst>
                                    </p:anim>
                                    <p:anim calcmode="lin" valueType="num">
                                      <p:cBhvr>
                                        <p:cTn id="125" dur="2000" fill="hold"/>
                                        <p:tgtEl>
                                          <p:spTgt spid="22"/>
                                        </p:tgtEl>
                                        <p:attrNameLst>
                                          <p:attrName>ppt_x</p:attrName>
                                        </p:attrNameLst>
                                      </p:cBhvr>
                                      <p:tavLst>
                                        <p:tav tm="0">
                                          <p:val>
                                            <p:fltVal val="0.5"/>
                                          </p:val>
                                        </p:tav>
                                        <p:tav tm="100000">
                                          <p:val>
                                            <p:strVal val="#ppt_x"/>
                                          </p:val>
                                        </p:tav>
                                      </p:tavLst>
                                    </p:anim>
                                    <p:anim calcmode="lin" valueType="num">
                                      <p:cBhvr>
                                        <p:cTn id="126" dur="2000" fill="hold"/>
                                        <p:tgtEl>
                                          <p:spTgt spid="22"/>
                                        </p:tgtEl>
                                        <p:attrNameLst>
                                          <p:attrName>ppt_y</p:attrName>
                                        </p:attrNameLst>
                                      </p:cBhvr>
                                      <p:tavLst>
                                        <p:tav tm="0">
                                          <p:val>
                                            <p:fltVal val="0.5"/>
                                          </p:val>
                                        </p:tav>
                                        <p:tav tm="100000">
                                          <p:val>
                                            <p:strVal val="#ppt_y"/>
                                          </p:val>
                                        </p:tav>
                                      </p:tavLst>
                                    </p:anim>
                                  </p:childTnLst>
                                </p:cTn>
                              </p:par>
                              <p:par>
                                <p:cTn id="127" presetID="23" presetClass="entr" presetSubtype="528"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p:cTn id="129" dur="2000" fill="hold"/>
                                        <p:tgtEl>
                                          <p:spTgt spid="23"/>
                                        </p:tgtEl>
                                        <p:attrNameLst>
                                          <p:attrName>ppt_w</p:attrName>
                                        </p:attrNameLst>
                                      </p:cBhvr>
                                      <p:tavLst>
                                        <p:tav tm="0">
                                          <p:val>
                                            <p:fltVal val="0"/>
                                          </p:val>
                                        </p:tav>
                                        <p:tav tm="100000">
                                          <p:val>
                                            <p:strVal val="#ppt_w"/>
                                          </p:val>
                                        </p:tav>
                                      </p:tavLst>
                                    </p:anim>
                                    <p:anim calcmode="lin" valueType="num">
                                      <p:cBhvr>
                                        <p:cTn id="130" dur="2000" fill="hold"/>
                                        <p:tgtEl>
                                          <p:spTgt spid="23"/>
                                        </p:tgtEl>
                                        <p:attrNameLst>
                                          <p:attrName>ppt_h</p:attrName>
                                        </p:attrNameLst>
                                      </p:cBhvr>
                                      <p:tavLst>
                                        <p:tav tm="0">
                                          <p:val>
                                            <p:fltVal val="0"/>
                                          </p:val>
                                        </p:tav>
                                        <p:tav tm="100000">
                                          <p:val>
                                            <p:strVal val="#ppt_h"/>
                                          </p:val>
                                        </p:tav>
                                      </p:tavLst>
                                    </p:anim>
                                    <p:anim calcmode="lin" valueType="num">
                                      <p:cBhvr>
                                        <p:cTn id="131" dur="2000" fill="hold"/>
                                        <p:tgtEl>
                                          <p:spTgt spid="23"/>
                                        </p:tgtEl>
                                        <p:attrNameLst>
                                          <p:attrName>ppt_x</p:attrName>
                                        </p:attrNameLst>
                                      </p:cBhvr>
                                      <p:tavLst>
                                        <p:tav tm="0">
                                          <p:val>
                                            <p:fltVal val="0.5"/>
                                          </p:val>
                                        </p:tav>
                                        <p:tav tm="100000">
                                          <p:val>
                                            <p:strVal val="#ppt_x"/>
                                          </p:val>
                                        </p:tav>
                                      </p:tavLst>
                                    </p:anim>
                                    <p:anim calcmode="lin" valueType="num">
                                      <p:cBhvr>
                                        <p:cTn id="132" dur="2000" fill="hold"/>
                                        <p:tgtEl>
                                          <p:spTgt spid="23"/>
                                        </p:tgtEl>
                                        <p:attrNameLst>
                                          <p:attrName>ppt_y</p:attrName>
                                        </p:attrNameLst>
                                      </p:cBhvr>
                                      <p:tavLst>
                                        <p:tav tm="0">
                                          <p:val>
                                            <p:fltVal val="0.5"/>
                                          </p:val>
                                        </p:tav>
                                        <p:tav tm="100000">
                                          <p:val>
                                            <p:strVal val="#ppt_y"/>
                                          </p:val>
                                        </p:tav>
                                      </p:tavLst>
                                    </p:anim>
                                  </p:childTnLst>
                                </p:cTn>
                              </p:par>
                              <p:par>
                                <p:cTn id="133" presetID="23" presetClass="entr" presetSubtype="528" fill="hold" grpId="0" nodeType="withEffect">
                                  <p:stCondLst>
                                    <p:cond delay="0"/>
                                  </p:stCondLst>
                                  <p:childTnLst>
                                    <p:set>
                                      <p:cBhvr>
                                        <p:cTn id="134" dur="1" fill="hold">
                                          <p:stCondLst>
                                            <p:cond delay="0"/>
                                          </p:stCondLst>
                                        </p:cTn>
                                        <p:tgtEl>
                                          <p:spTgt spid="24"/>
                                        </p:tgtEl>
                                        <p:attrNameLst>
                                          <p:attrName>style.visibility</p:attrName>
                                        </p:attrNameLst>
                                      </p:cBhvr>
                                      <p:to>
                                        <p:strVal val="visible"/>
                                      </p:to>
                                    </p:set>
                                    <p:anim calcmode="lin" valueType="num">
                                      <p:cBhvr>
                                        <p:cTn id="135" dur="2000" fill="hold"/>
                                        <p:tgtEl>
                                          <p:spTgt spid="24"/>
                                        </p:tgtEl>
                                        <p:attrNameLst>
                                          <p:attrName>ppt_w</p:attrName>
                                        </p:attrNameLst>
                                      </p:cBhvr>
                                      <p:tavLst>
                                        <p:tav tm="0">
                                          <p:val>
                                            <p:fltVal val="0"/>
                                          </p:val>
                                        </p:tav>
                                        <p:tav tm="100000">
                                          <p:val>
                                            <p:strVal val="#ppt_w"/>
                                          </p:val>
                                        </p:tav>
                                      </p:tavLst>
                                    </p:anim>
                                    <p:anim calcmode="lin" valueType="num">
                                      <p:cBhvr>
                                        <p:cTn id="136" dur="2000" fill="hold"/>
                                        <p:tgtEl>
                                          <p:spTgt spid="24"/>
                                        </p:tgtEl>
                                        <p:attrNameLst>
                                          <p:attrName>ppt_h</p:attrName>
                                        </p:attrNameLst>
                                      </p:cBhvr>
                                      <p:tavLst>
                                        <p:tav tm="0">
                                          <p:val>
                                            <p:fltVal val="0"/>
                                          </p:val>
                                        </p:tav>
                                        <p:tav tm="100000">
                                          <p:val>
                                            <p:strVal val="#ppt_h"/>
                                          </p:val>
                                        </p:tav>
                                      </p:tavLst>
                                    </p:anim>
                                    <p:anim calcmode="lin" valueType="num">
                                      <p:cBhvr>
                                        <p:cTn id="137" dur="2000" fill="hold"/>
                                        <p:tgtEl>
                                          <p:spTgt spid="24"/>
                                        </p:tgtEl>
                                        <p:attrNameLst>
                                          <p:attrName>ppt_x</p:attrName>
                                        </p:attrNameLst>
                                      </p:cBhvr>
                                      <p:tavLst>
                                        <p:tav tm="0">
                                          <p:val>
                                            <p:fltVal val="0.5"/>
                                          </p:val>
                                        </p:tav>
                                        <p:tav tm="100000">
                                          <p:val>
                                            <p:strVal val="#ppt_x"/>
                                          </p:val>
                                        </p:tav>
                                      </p:tavLst>
                                    </p:anim>
                                    <p:anim calcmode="lin" valueType="num">
                                      <p:cBhvr>
                                        <p:cTn id="138" dur="2000" fill="hold"/>
                                        <p:tgtEl>
                                          <p:spTgt spid="24"/>
                                        </p:tgtEl>
                                        <p:attrNameLst>
                                          <p:attrName>ppt_y</p:attrName>
                                        </p:attrNameLst>
                                      </p:cBhvr>
                                      <p:tavLst>
                                        <p:tav tm="0">
                                          <p:val>
                                            <p:fltVal val="0.5"/>
                                          </p:val>
                                        </p:tav>
                                        <p:tav tm="100000">
                                          <p:val>
                                            <p:strVal val="#ppt_y"/>
                                          </p:val>
                                        </p:tav>
                                      </p:tavLst>
                                    </p:anim>
                                  </p:childTnLst>
                                </p:cTn>
                              </p:par>
                              <p:par>
                                <p:cTn id="139" presetID="23" presetClass="entr" presetSubtype="528"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p:cTn id="141" dur="2000" fill="hold"/>
                                        <p:tgtEl>
                                          <p:spTgt spid="25"/>
                                        </p:tgtEl>
                                        <p:attrNameLst>
                                          <p:attrName>ppt_w</p:attrName>
                                        </p:attrNameLst>
                                      </p:cBhvr>
                                      <p:tavLst>
                                        <p:tav tm="0">
                                          <p:val>
                                            <p:fltVal val="0"/>
                                          </p:val>
                                        </p:tav>
                                        <p:tav tm="100000">
                                          <p:val>
                                            <p:strVal val="#ppt_w"/>
                                          </p:val>
                                        </p:tav>
                                      </p:tavLst>
                                    </p:anim>
                                    <p:anim calcmode="lin" valueType="num">
                                      <p:cBhvr>
                                        <p:cTn id="142" dur="2000" fill="hold"/>
                                        <p:tgtEl>
                                          <p:spTgt spid="25"/>
                                        </p:tgtEl>
                                        <p:attrNameLst>
                                          <p:attrName>ppt_h</p:attrName>
                                        </p:attrNameLst>
                                      </p:cBhvr>
                                      <p:tavLst>
                                        <p:tav tm="0">
                                          <p:val>
                                            <p:fltVal val="0"/>
                                          </p:val>
                                        </p:tav>
                                        <p:tav tm="100000">
                                          <p:val>
                                            <p:strVal val="#ppt_h"/>
                                          </p:val>
                                        </p:tav>
                                      </p:tavLst>
                                    </p:anim>
                                    <p:anim calcmode="lin" valueType="num">
                                      <p:cBhvr>
                                        <p:cTn id="143" dur="2000" fill="hold"/>
                                        <p:tgtEl>
                                          <p:spTgt spid="25"/>
                                        </p:tgtEl>
                                        <p:attrNameLst>
                                          <p:attrName>ppt_x</p:attrName>
                                        </p:attrNameLst>
                                      </p:cBhvr>
                                      <p:tavLst>
                                        <p:tav tm="0">
                                          <p:val>
                                            <p:fltVal val="0.5"/>
                                          </p:val>
                                        </p:tav>
                                        <p:tav tm="100000">
                                          <p:val>
                                            <p:strVal val="#ppt_x"/>
                                          </p:val>
                                        </p:tav>
                                      </p:tavLst>
                                    </p:anim>
                                    <p:anim calcmode="lin" valueType="num">
                                      <p:cBhvr>
                                        <p:cTn id="144" dur="2000" fill="hold"/>
                                        <p:tgtEl>
                                          <p:spTgt spid="25"/>
                                        </p:tgtEl>
                                        <p:attrNameLst>
                                          <p:attrName>ppt_y</p:attrName>
                                        </p:attrNameLst>
                                      </p:cBhvr>
                                      <p:tavLst>
                                        <p:tav tm="0">
                                          <p:val>
                                            <p:fltVal val="0.5"/>
                                          </p:val>
                                        </p:tav>
                                        <p:tav tm="100000">
                                          <p:val>
                                            <p:strVal val="#ppt_y"/>
                                          </p:val>
                                        </p:tav>
                                      </p:tavLst>
                                    </p:anim>
                                  </p:childTnLst>
                                </p:cTn>
                              </p:par>
                              <p:par>
                                <p:cTn id="145" presetID="23" presetClass="entr" presetSubtype="528"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2000" fill="hold"/>
                                        <p:tgtEl>
                                          <p:spTgt spid="26"/>
                                        </p:tgtEl>
                                        <p:attrNameLst>
                                          <p:attrName>ppt_w</p:attrName>
                                        </p:attrNameLst>
                                      </p:cBhvr>
                                      <p:tavLst>
                                        <p:tav tm="0">
                                          <p:val>
                                            <p:fltVal val="0"/>
                                          </p:val>
                                        </p:tav>
                                        <p:tav tm="100000">
                                          <p:val>
                                            <p:strVal val="#ppt_w"/>
                                          </p:val>
                                        </p:tav>
                                      </p:tavLst>
                                    </p:anim>
                                    <p:anim calcmode="lin" valueType="num">
                                      <p:cBhvr>
                                        <p:cTn id="148" dur="2000" fill="hold"/>
                                        <p:tgtEl>
                                          <p:spTgt spid="26"/>
                                        </p:tgtEl>
                                        <p:attrNameLst>
                                          <p:attrName>ppt_h</p:attrName>
                                        </p:attrNameLst>
                                      </p:cBhvr>
                                      <p:tavLst>
                                        <p:tav tm="0">
                                          <p:val>
                                            <p:fltVal val="0"/>
                                          </p:val>
                                        </p:tav>
                                        <p:tav tm="100000">
                                          <p:val>
                                            <p:strVal val="#ppt_h"/>
                                          </p:val>
                                        </p:tav>
                                      </p:tavLst>
                                    </p:anim>
                                    <p:anim calcmode="lin" valueType="num">
                                      <p:cBhvr>
                                        <p:cTn id="149" dur="2000" fill="hold"/>
                                        <p:tgtEl>
                                          <p:spTgt spid="26"/>
                                        </p:tgtEl>
                                        <p:attrNameLst>
                                          <p:attrName>ppt_x</p:attrName>
                                        </p:attrNameLst>
                                      </p:cBhvr>
                                      <p:tavLst>
                                        <p:tav tm="0">
                                          <p:val>
                                            <p:fltVal val="0.5"/>
                                          </p:val>
                                        </p:tav>
                                        <p:tav tm="100000">
                                          <p:val>
                                            <p:strVal val="#ppt_x"/>
                                          </p:val>
                                        </p:tav>
                                      </p:tavLst>
                                    </p:anim>
                                    <p:anim calcmode="lin" valueType="num">
                                      <p:cBhvr>
                                        <p:cTn id="150" dur="2000" fill="hold"/>
                                        <p:tgtEl>
                                          <p:spTgt spid="26"/>
                                        </p:tgtEl>
                                        <p:attrNameLst>
                                          <p:attrName>ppt_y</p:attrName>
                                        </p:attrNameLst>
                                      </p:cBhvr>
                                      <p:tavLst>
                                        <p:tav tm="0">
                                          <p:val>
                                            <p:fltVal val="0.5"/>
                                          </p:val>
                                        </p:tav>
                                        <p:tav tm="100000">
                                          <p:val>
                                            <p:strVal val="#ppt_y"/>
                                          </p:val>
                                        </p:tav>
                                      </p:tavLst>
                                    </p:anim>
                                  </p:childTnLst>
                                </p:cTn>
                              </p:par>
                              <p:par>
                                <p:cTn id="151" presetID="23" presetClass="entr" presetSubtype="528" fill="hold" grpId="0"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p:cTn id="153" dur="2000" fill="hold"/>
                                        <p:tgtEl>
                                          <p:spTgt spid="27"/>
                                        </p:tgtEl>
                                        <p:attrNameLst>
                                          <p:attrName>ppt_w</p:attrName>
                                        </p:attrNameLst>
                                      </p:cBhvr>
                                      <p:tavLst>
                                        <p:tav tm="0">
                                          <p:val>
                                            <p:fltVal val="0"/>
                                          </p:val>
                                        </p:tav>
                                        <p:tav tm="100000">
                                          <p:val>
                                            <p:strVal val="#ppt_w"/>
                                          </p:val>
                                        </p:tav>
                                      </p:tavLst>
                                    </p:anim>
                                    <p:anim calcmode="lin" valueType="num">
                                      <p:cBhvr>
                                        <p:cTn id="154" dur="2000" fill="hold"/>
                                        <p:tgtEl>
                                          <p:spTgt spid="27"/>
                                        </p:tgtEl>
                                        <p:attrNameLst>
                                          <p:attrName>ppt_h</p:attrName>
                                        </p:attrNameLst>
                                      </p:cBhvr>
                                      <p:tavLst>
                                        <p:tav tm="0">
                                          <p:val>
                                            <p:fltVal val="0"/>
                                          </p:val>
                                        </p:tav>
                                        <p:tav tm="100000">
                                          <p:val>
                                            <p:strVal val="#ppt_h"/>
                                          </p:val>
                                        </p:tav>
                                      </p:tavLst>
                                    </p:anim>
                                    <p:anim calcmode="lin" valueType="num">
                                      <p:cBhvr>
                                        <p:cTn id="155" dur="2000" fill="hold"/>
                                        <p:tgtEl>
                                          <p:spTgt spid="27"/>
                                        </p:tgtEl>
                                        <p:attrNameLst>
                                          <p:attrName>ppt_x</p:attrName>
                                        </p:attrNameLst>
                                      </p:cBhvr>
                                      <p:tavLst>
                                        <p:tav tm="0">
                                          <p:val>
                                            <p:fltVal val="0.5"/>
                                          </p:val>
                                        </p:tav>
                                        <p:tav tm="100000">
                                          <p:val>
                                            <p:strVal val="#ppt_x"/>
                                          </p:val>
                                        </p:tav>
                                      </p:tavLst>
                                    </p:anim>
                                    <p:anim calcmode="lin" valueType="num">
                                      <p:cBhvr>
                                        <p:cTn id="156" dur="2000" fill="hold"/>
                                        <p:tgtEl>
                                          <p:spTgt spid="27"/>
                                        </p:tgtEl>
                                        <p:attrNameLst>
                                          <p:attrName>ppt_y</p:attrName>
                                        </p:attrNameLst>
                                      </p:cBhvr>
                                      <p:tavLst>
                                        <p:tav tm="0">
                                          <p:val>
                                            <p:fltVal val="0.5"/>
                                          </p:val>
                                        </p:tav>
                                        <p:tav tm="100000">
                                          <p:val>
                                            <p:strVal val="#ppt_y"/>
                                          </p:val>
                                        </p:tav>
                                      </p:tavLst>
                                    </p:anim>
                                  </p:childTnLst>
                                </p:cTn>
                              </p:par>
                              <p:par>
                                <p:cTn id="157" presetID="23" presetClass="entr" presetSubtype="528" fill="hold" grpId="0" nodeType="withEffect">
                                  <p:stCondLst>
                                    <p:cond delay="0"/>
                                  </p:stCondLst>
                                  <p:childTnLst>
                                    <p:set>
                                      <p:cBhvr>
                                        <p:cTn id="158" dur="1" fill="hold">
                                          <p:stCondLst>
                                            <p:cond delay="0"/>
                                          </p:stCondLst>
                                        </p:cTn>
                                        <p:tgtEl>
                                          <p:spTgt spid="28"/>
                                        </p:tgtEl>
                                        <p:attrNameLst>
                                          <p:attrName>style.visibility</p:attrName>
                                        </p:attrNameLst>
                                      </p:cBhvr>
                                      <p:to>
                                        <p:strVal val="visible"/>
                                      </p:to>
                                    </p:set>
                                    <p:anim calcmode="lin" valueType="num">
                                      <p:cBhvr>
                                        <p:cTn id="159" dur="2000" fill="hold"/>
                                        <p:tgtEl>
                                          <p:spTgt spid="28"/>
                                        </p:tgtEl>
                                        <p:attrNameLst>
                                          <p:attrName>ppt_w</p:attrName>
                                        </p:attrNameLst>
                                      </p:cBhvr>
                                      <p:tavLst>
                                        <p:tav tm="0">
                                          <p:val>
                                            <p:fltVal val="0"/>
                                          </p:val>
                                        </p:tav>
                                        <p:tav tm="100000">
                                          <p:val>
                                            <p:strVal val="#ppt_w"/>
                                          </p:val>
                                        </p:tav>
                                      </p:tavLst>
                                    </p:anim>
                                    <p:anim calcmode="lin" valueType="num">
                                      <p:cBhvr>
                                        <p:cTn id="160" dur="2000" fill="hold"/>
                                        <p:tgtEl>
                                          <p:spTgt spid="28"/>
                                        </p:tgtEl>
                                        <p:attrNameLst>
                                          <p:attrName>ppt_h</p:attrName>
                                        </p:attrNameLst>
                                      </p:cBhvr>
                                      <p:tavLst>
                                        <p:tav tm="0">
                                          <p:val>
                                            <p:fltVal val="0"/>
                                          </p:val>
                                        </p:tav>
                                        <p:tav tm="100000">
                                          <p:val>
                                            <p:strVal val="#ppt_h"/>
                                          </p:val>
                                        </p:tav>
                                      </p:tavLst>
                                    </p:anim>
                                    <p:anim calcmode="lin" valueType="num">
                                      <p:cBhvr>
                                        <p:cTn id="161" dur="2000" fill="hold"/>
                                        <p:tgtEl>
                                          <p:spTgt spid="28"/>
                                        </p:tgtEl>
                                        <p:attrNameLst>
                                          <p:attrName>ppt_x</p:attrName>
                                        </p:attrNameLst>
                                      </p:cBhvr>
                                      <p:tavLst>
                                        <p:tav tm="0">
                                          <p:val>
                                            <p:fltVal val="0.5"/>
                                          </p:val>
                                        </p:tav>
                                        <p:tav tm="100000">
                                          <p:val>
                                            <p:strVal val="#ppt_x"/>
                                          </p:val>
                                        </p:tav>
                                      </p:tavLst>
                                    </p:anim>
                                    <p:anim calcmode="lin" valueType="num">
                                      <p:cBhvr>
                                        <p:cTn id="162" dur="2000" fill="hold"/>
                                        <p:tgtEl>
                                          <p:spTgt spid="28"/>
                                        </p:tgtEl>
                                        <p:attrNameLst>
                                          <p:attrName>ppt_y</p:attrName>
                                        </p:attrNameLst>
                                      </p:cBhvr>
                                      <p:tavLst>
                                        <p:tav tm="0">
                                          <p:val>
                                            <p:fltVal val="0.5"/>
                                          </p:val>
                                        </p:tav>
                                        <p:tav tm="100000">
                                          <p:val>
                                            <p:strVal val="#ppt_y"/>
                                          </p:val>
                                        </p:tav>
                                      </p:tavLst>
                                    </p:anim>
                                  </p:childTnLst>
                                </p:cTn>
                              </p:par>
                              <p:par>
                                <p:cTn id="163" presetID="23" presetClass="entr" presetSubtype="528" fill="hold" grpId="0" nodeType="withEffect">
                                  <p:stCondLst>
                                    <p:cond delay="0"/>
                                  </p:stCondLst>
                                  <p:childTnLst>
                                    <p:set>
                                      <p:cBhvr>
                                        <p:cTn id="164" dur="1" fill="hold">
                                          <p:stCondLst>
                                            <p:cond delay="0"/>
                                          </p:stCondLst>
                                        </p:cTn>
                                        <p:tgtEl>
                                          <p:spTgt spid="29"/>
                                        </p:tgtEl>
                                        <p:attrNameLst>
                                          <p:attrName>style.visibility</p:attrName>
                                        </p:attrNameLst>
                                      </p:cBhvr>
                                      <p:to>
                                        <p:strVal val="visible"/>
                                      </p:to>
                                    </p:set>
                                    <p:anim calcmode="lin" valueType="num">
                                      <p:cBhvr>
                                        <p:cTn id="165" dur="2000" fill="hold"/>
                                        <p:tgtEl>
                                          <p:spTgt spid="29"/>
                                        </p:tgtEl>
                                        <p:attrNameLst>
                                          <p:attrName>ppt_w</p:attrName>
                                        </p:attrNameLst>
                                      </p:cBhvr>
                                      <p:tavLst>
                                        <p:tav tm="0">
                                          <p:val>
                                            <p:fltVal val="0"/>
                                          </p:val>
                                        </p:tav>
                                        <p:tav tm="100000">
                                          <p:val>
                                            <p:strVal val="#ppt_w"/>
                                          </p:val>
                                        </p:tav>
                                      </p:tavLst>
                                    </p:anim>
                                    <p:anim calcmode="lin" valueType="num">
                                      <p:cBhvr>
                                        <p:cTn id="166" dur="2000" fill="hold"/>
                                        <p:tgtEl>
                                          <p:spTgt spid="29"/>
                                        </p:tgtEl>
                                        <p:attrNameLst>
                                          <p:attrName>ppt_h</p:attrName>
                                        </p:attrNameLst>
                                      </p:cBhvr>
                                      <p:tavLst>
                                        <p:tav tm="0">
                                          <p:val>
                                            <p:fltVal val="0"/>
                                          </p:val>
                                        </p:tav>
                                        <p:tav tm="100000">
                                          <p:val>
                                            <p:strVal val="#ppt_h"/>
                                          </p:val>
                                        </p:tav>
                                      </p:tavLst>
                                    </p:anim>
                                    <p:anim calcmode="lin" valueType="num">
                                      <p:cBhvr>
                                        <p:cTn id="167" dur="2000" fill="hold"/>
                                        <p:tgtEl>
                                          <p:spTgt spid="29"/>
                                        </p:tgtEl>
                                        <p:attrNameLst>
                                          <p:attrName>ppt_x</p:attrName>
                                        </p:attrNameLst>
                                      </p:cBhvr>
                                      <p:tavLst>
                                        <p:tav tm="0">
                                          <p:val>
                                            <p:fltVal val="0.5"/>
                                          </p:val>
                                        </p:tav>
                                        <p:tav tm="100000">
                                          <p:val>
                                            <p:strVal val="#ppt_x"/>
                                          </p:val>
                                        </p:tav>
                                      </p:tavLst>
                                    </p:anim>
                                    <p:anim calcmode="lin" valueType="num">
                                      <p:cBhvr>
                                        <p:cTn id="168" dur="2000" fill="hold"/>
                                        <p:tgtEl>
                                          <p:spTgt spid="29"/>
                                        </p:tgtEl>
                                        <p:attrNameLst>
                                          <p:attrName>ppt_y</p:attrName>
                                        </p:attrNameLst>
                                      </p:cBhvr>
                                      <p:tavLst>
                                        <p:tav tm="0">
                                          <p:val>
                                            <p:fltVal val="0.5"/>
                                          </p:val>
                                        </p:tav>
                                        <p:tav tm="100000">
                                          <p:val>
                                            <p:strVal val="#ppt_y"/>
                                          </p:val>
                                        </p:tav>
                                      </p:tavLst>
                                    </p:anim>
                                  </p:childTnLst>
                                </p:cTn>
                              </p:par>
                              <p:par>
                                <p:cTn id="169" presetID="23" presetClass="entr" presetSubtype="528" fill="hold" grpId="0" nodeType="withEffect">
                                  <p:stCondLst>
                                    <p:cond delay="0"/>
                                  </p:stCondLst>
                                  <p:childTnLst>
                                    <p:set>
                                      <p:cBhvr>
                                        <p:cTn id="170" dur="1" fill="hold">
                                          <p:stCondLst>
                                            <p:cond delay="0"/>
                                          </p:stCondLst>
                                        </p:cTn>
                                        <p:tgtEl>
                                          <p:spTgt spid="30"/>
                                        </p:tgtEl>
                                        <p:attrNameLst>
                                          <p:attrName>style.visibility</p:attrName>
                                        </p:attrNameLst>
                                      </p:cBhvr>
                                      <p:to>
                                        <p:strVal val="visible"/>
                                      </p:to>
                                    </p:set>
                                    <p:anim calcmode="lin" valueType="num">
                                      <p:cBhvr>
                                        <p:cTn id="171" dur="2000" fill="hold"/>
                                        <p:tgtEl>
                                          <p:spTgt spid="30"/>
                                        </p:tgtEl>
                                        <p:attrNameLst>
                                          <p:attrName>ppt_w</p:attrName>
                                        </p:attrNameLst>
                                      </p:cBhvr>
                                      <p:tavLst>
                                        <p:tav tm="0">
                                          <p:val>
                                            <p:fltVal val="0"/>
                                          </p:val>
                                        </p:tav>
                                        <p:tav tm="100000">
                                          <p:val>
                                            <p:strVal val="#ppt_w"/>
                                          </p:val>
                                        </p:tav>
                                      </p:tavLst>
                                    </p:anim>
                                    <p:anim calcmode="lin" valueType="num">
                                      <p:cBhvr>
                                        <p:cTn id="172" dur="2000" fill="hold"/>
                                        <p:tgtEl>
                                          <p:spTgt spid="30"/>
                                        </p:tgtEl>
                                        <p:attrNameLst>
                                          <p:attrName>ppt_h</p:attrName>
                                        </p:attrNameLst>
                                      </p:cBhvr>
                                      <p:tavLst>
                                        <p:tav tm="0">
                                          <p:val>
                                            <p:fltVal val="0"/>
                                          </p:val>
                                        </p:tav>
                                        <p:tav tm="100000">
                                          <p:val>
                                            <p:strVal val="#ppt_h"/>
                                          </p:val>
                                        </p:tav>
                                      </p:tavLst>
                                    </p:anim>
                                    <p:anim calcmode="lin" valueType="num">
                                      <p:cBhvr>
                                        <p:cTn id="173" dur="2000" fill="hold"/>
                                        <p:tgtEl>
                                          <p:spTgt spid="30"/>
                                        </p:tgtEl>
                                        <p:attrNameLst>
                                          <p:attrName>ppt_x</p:attrName>
                                        </p:attrNameLst>
                                      </p:cBhvr>
                                      <p:tavLst>
                                        <p:tav tm="0">
                                          <p:val>
                                            <p:fltVal val="0.5"/>
                                          </p:val>
                                        </p:tav>
                                        <p:tav tm="100000">
                                          <p:val>
                                            <p:strVal val="#ppt_x"/>
                                          </p:val>
                                        </p:tav>
                                      </p:tavLst>
                                    </p:anim>
                                    <p:anim calcmode="lin" valueType="num">
                                      <p:cBhvr>
                                        <p:cTn id="174" dur="2000" fill="hold"/>
                                        <p:tgtEl>
                                          <p:spTgt spid="30"/>
                                        </p:tgtEl>
                                        <p:attrNameLst>
                                          <p:attrName>ppt_y</p:attrName>
                                        </p:attrNameLst>
                                      </p:cBhvr>
                                      <p:tavLst>
                                        <p:tav tm="0">
                                          <p:val>
                                            <p:fltVal val="0.5"/>
                                          </p:val>
                                        </p:tav>
                                        <p:tav tm="100000">
                                          <p:val>
                                            <p:strVal val="#ppt_y"/>
                                          </p:val>
                                        </p:tav>
                                      </p:tavLst>
                                    </p:anim>
                                  </p:childTnLst>
                                </p:cTn>
                              </p:par>
                              <p:par>
                                <p:cTn id="175" presetID="23" presetClass="entr" presetSubtype="528" fill="hold" grpId="0" nodeType="withEffect">
                                  <p:stCondLst>
                                    <p:cond delay="0"/>
                                  </p:stCondLst>
                                  <p:childTnLst>
                                    <p:set>
                                      <p:cBhvr>
                                        <p:cTn id="176" dur="1" fill="hold">
                                          <p:stCondLst>
                                            <p:cond delay="0"/>
                                          </p:stCondLst>
                                        </p:cTn>
                                        <p:tgtEl>
                                          <p:spTgt spid="31"/>
                                        </p:tgtEl>
                                        <p:attrNameLst>
                                          <p:attrName>style.visibility</p:attrName>
                                        </p:attrNameLst>
                                      </p:cBhvr>
                                      <p:to>
                                        <p:strVal val="visible"/>
                                      </p:to>
                                    </p:set>
                                    <p:anim calcmode="lin" valueType="num">
                                      <p:cBhvr>
                                        <p:cTn id="177" dur="2000" fill="hold"/>
                                        <p:tgtEl>
                                          <p:spTgt spid="31"/>
                                        </p:tgtEl>
                                        <p:attrNameLst>
                                          <p:attrName>ppt_w</p:attrName>
                                        </p:attrNameLst>
                                      </p:cBhvr>
                                      <p:tavLst>
                                        <p:tav tm="0">
                                          <p:val>
                                            <p:fltVal val="0"/>
                                          </p:val>
                                        </p:tav>
                                        <p:tav tm="100000">
                                          <p:val>
                                            <p:strVal val="#ppt_w"/>
                                          </p:val>
                                        </p:tav>
                                      </p:tavLst>
                                    </p:anim>
                                    <p:anim calcmode="lin" valueType="num">
                                      <p:cBhvr>
                                        <p:cTn id="178" dur="2000" fill="hold"/>
                                        <p:tgtEl>
                                          <p:spTgt spid="31"/>
                                        </p:tgtEl>
                                        <p:attrNameLst>
                                          <p:attrName>ppt_h</p:attrName>
                                        </p:attrNameLst>
                                      </p:cBhvr>
                                      <p:tavLst>
                                        <p:tav tm="0">
                                          <p:val>
                                            <p:fltVal val="0"/>
                                          </p:val>
                                        </p:tav>
                                        <p:tav tm="100000">
                                          <p:val>
                                            <p:strVal val="#ppt_h"/>
                                          </p:val>
                                        </p:tav>
                                      </p:tavLst>
                                    </p:anim>
                                    <p:anim calcmode="lin" valueType="num">
                                      <p:cBhvr>
                                        <p:cTn id="179" dur="2000" fill="hold"/>
                                        <p:tgtEl>
                                          <p:spTgt spid="31"/>
                                        </p:tgtEl>
                                        <p:attrNameLst>
                                          <p:attrName>ppt_x</p:attrName>
                                        </p:attrNameLst>
                                      </p:cBhvr>
                                      <p:tavLst>
                                        <p:tav tm="0">
                                          <p:val>
                                            <p:fltVal val="0.5"/>
                                          </p:val>
                                        </p:tav>
                                        <p:tav tm="100000">
                                          <p:val>
                                            <p:strVal val="#ppt_x"/>
                                          </p:val>
                                        </p:tav>
                                      </p:tavLst>
                                    </p:anim>
                                    <p:anim calcmode="lin" valueType="num">
                                      <p:cBhvr>
                                        <p:cTn id="180" dur="2000" fill="hold"/>
                                        <p:tgtEl>
                                          <p:spTgt spid="31"/>
                                        </p:tgtEl>
                                        <p:attrNameLst>
                                          <p:attrName>ppt_y</p:attrName>
                                        </p:attrNameLst>
                                      </p:cBhvr>
                                      <p:tavLst>
                                        <p:tav tm="0">
                                          <p:val>
                                            <p:fltVal val="0.5"/>
                                          </p:val>
                                        </p:tav>
                                        <p:tav tm="100000">
                                          <p:val>
                                            <p:strVal val="#ppt_y"/>
                                          </p:val>
                                        </p:tav>
                                      </p:tavLst>
                                    </p:anim>
                                  </p:childTnLst>
                                </p:cTn>
                              </p:par>
                              <p:par>
                                <p:cTn id="181" presetID="23" presetClass="entr" presetSubtype="528" fill="hold" grpId="0" nodeType="withEffect">
                                  <p:stCondLst>
                                    <p:cond delay="0"/>
                                  </p:stCondLst>
                                  <p:childTnLst>
                                    <p:set>
                                      <p:cBhvr>
                                        <p:cTn id="182" dur="1" fill="hold">
                                          <p:stCondLst>
                                            <p:cond delay="0"/>
                                          </p:stCondLst>
                                        </p:cTn>
                                        <p:tgtEl>
                                          <p:spTgt spid="32"/>
                                        </p:tgtEl>
                                        <p:attrNameLst>
                                          <p:attrName>style.visibility</p:attrName>
                                        </p:attrNameLst>
                                      </p:cBhvr>
                                      <p:to>
                                        <p:strVal val="visible"/>
                                      </p:to>
                                    </p:set>
                                    <p:anim calcmode="lin" valueType="num">
                                      <p:cBhvr>
                                        <p:cTn id="183" dur="2000" fill="hold"/>
                                        <p:tgtEl>
                                          <p:spTgt spid="32"/>
                                        </p:tgtEl>
                                        <p:attrNameLst>
                                          <p:attrName>ppt_w</p:attrName>
                                        </p:attrNameLst>
                                      </p:cBhvr>
                                      <p:tavLst>
                                        <p:tav tm="0">
                                          <p:val>
                                            <p:fltVal val="0"/>
                                          </p:val>
                                        </p:tav>
                                        <p:tav tm="100000">
                                          <p:val>
                                            <p:strVal val="#ppt_w"/>
                                          </p:val>
                                        </p:tav>
                                      </p:tavLst>
                                    </p:anim>
                                    <p:anim calcmode="lin" valueType="num">
                                      <p:cBhvr>
                                        <p:cTn id="184" dur="2000" fill="hold"/>
                                        <p:tgtEl>
                                          <p:spTgt spid="32"/>
                                        </p:tgtEl>
                                        <p:attrNameLst>
                                          <p:attrName>ppt_h</p:attrName>
                                        </p:attrNameLst>
                                      </p:cBhvr>
                                      <p:tavLst>
                                        <p:tav tm="0">
                                          <p:val>
                                            <p:fltVal val="0"/>
                                          </p:val>
                                        </p:tav>
                                        <p:tav tm="100000">
                                          <p:val>
                                            <p:strVal val="#ppt_h"/>
                                          </p:val>
                                        </p:tav>
                                      </p:tavLst>
                                    </p:anim>
                                    <p:anim calcmode="lin" valueType="num">
                                      <p:cBhvr>
                                        <p:cTn id="185" dur="2000" fill="hold"/>
                                        <p:tgtEl>
                                          <p:spTgt spid="32"/>
                                        </p:tgtEl>
                                        <p:attrNameLst>
                                          <p:attrName>ppt_x</p:attrName>
                                        </p:attrNameLst>
                                      </p:cBhvr>
                                      <p:tavLst>
                                        <p:tav tm="0">
                                          <p:val>
                                            <p:fltVal val="0.5"/>
                                          </p:val>
                                        </p:tav>
                                        <p:tav tm="100000">
                                          <p:val>
                                            <p:strVal val="#ppt_x"/>
                                          </p:val>
                                        </p:tav>
                                      </p:tavLst>
                                    </p:anim>
                                    <p:anim calcmode="lin" valueType="num">
                                      <p:cBhvr>
                                        <p:cTn id="186" dur="2000" fill="hold"/>
                                        <p:tgtEl>
                                          <p:spTgt spid="32"/>
                                        </p:tgtEl>
                                        <p:attrNameLst>
                                          <p:attrName>ppt_y</p:attrName>
                                        </p:attrNameLst>
                                      </p:cBhvr>
                                      <p:tavLst>
                                        <p:tav tm="0">
                                          <p:val>
                                            <p:fltVal val="0.5"/>
                                          </p:val>
                                        </p:tav>
                                        <p:tav tm="100000">
                                          <p:val>
                                            <p:strVal val="#ppt_y"/>
                                          </p:val>
                                        </p:tav>
                                      </p:tavLst>
                                    </p:anim>
                                  </p:childTnLst>
                                </p:cTn>
                              </p:par>
                              <p:par>
                                <p:cTn id="187" presetID="23" presetClass="entr" presetSubtype="528" fill="hold" grpId="0"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p:cTn id="189" dur="2000" fill="hold"/>
                                        <p:tgtEl>
                                          <p:spTgt spid="33"/>
                                        </p:tgtEl>
                                        <p:attrNameLst>
                                          <p:attrName>ppt_w</p:attrName>
                                        </p:attrNameLst>
                                      </p:cBhvr>
                                      <p:tavLst>
                                        <p:tav tm="0">
                                          <p:val>
                                            <p:fltVal val="0"/>
                                          </p:val>
                                        </p:tav>
                                        <p:tav tm="100000">
                                          <p:val>
                                            <p:strVal val="#ppt_w"/>
                                          </p:val>
                                        </p:tav>
                                      </p:tavLst>
                                    </p:anim>
                                    <p:anim calcmode="lin" valueType="num">
                                      <p:cBhvr>
                                        <p:cTn id="190" dur="2000" fill="hold"/>
                                        <p:tgtEl>
                                          <p:spTgt spid="33"/>
                                        </p:tgtEl>
                                        <p:attrNameLst>
                                          <p:attrName>ppt_h</p:attrName>
                                        </p:attrNameLst>
                                      </p:cBhvr>
                                      <p:tavLst>
                                        <p:tav tm="0">
                                          <p:val>
                                            <p:fltVal val="0"/>
                                          </p:val>
                                        </p:tav>
                                        <p:tav tm="100000">
                                          <p:val>
                                            <p:strVal val="#ppt_h"/>
                                          </p:val>
                                        </p:tav>
                                      </p:tavLst>
                                    </p:anim>
                                    <p:anim calcmode="lin" valueType="num">
                                      <p:cBhvr>
                                        <p:cTn id="191" dur="2000" fill="hold"/>
                                        <p:tgtEl>
                                          <p:spTgt spid="33"/>
                                        </p:tgtEl>
                                        <p:attrNameLst>
                                          <p:attrName>ppt_x</p:attrName>
                                        </p:attrNameLst>
                                      </p:cBhvr>
                                      <p:tavLst>
                                        <p:tav tm="0">
                                          <p:val>
                                            <p:fltVal val="0.5"/>
                                          </p:val>
                                        </p:tav>
                                        <p:tav tm="100000">
                                          <p:val>
                                            <p:strVal val="#ppt_x"/>
                                          </p:val>
                                        </p:tav>
                                      </p:tavLst>
                                    </p:anim>
                                    <p:anim calcmode="lin" valueType="num">
                                      <p:cBhvr>
                                        <p:cTn id="192" dur="2000" fill="hold"/>
                                        <p:tgtEl>
                                          <p:spTgt spid="33"/>
                                        </p:tgtEl>
                                        <p:attrNameLst>
                                          <p:attrName>ppt_y</p:attrName>
                                        </p:attrNameLst>
                                      </p:cBhvr>
                                      <p:tavLst>
                                        <p:tav tm="0">
                                          <p:val>
                                            <p:fltVal val="0.5"/>
                                          </p:val>
                                        </p:tav>
                                        <p:tav tm="100000">
                                          <p:val>
                                            <p:strVal val="#ppt_y"/>
                                          </p:val>
                                        </p:tav>
                                      </p:tavLst>
                                    </p:anim>
                                  </p:childTnLst>
                                </p:cTn>
                              </p:par>
                              <p:par>
                                <p:cTn id="193" presetID="23" presetClass="entr" presetSubtype="528" fill="hold" grpId="0" nodeType="withEffect">
                                  <p:stCondLst>
                                    <p:cond delay="0"/>
                                  </p:stCondLst>
                                  <p:childTnLst>
                                    <p:set>
                                      <p:cBhvr>
                                        <p:cTn id="194" dur="1" fill="hold">
                                          <p:stCondLst>
                                            <p:cond delay="0"/>
                                          </p:stCondLst>
                                        </p:cTn>
                                        <p:tgtEl>
                                          <p:spTgt spid="34"/>
                                        </p:tgtEl>
                                        <p:attrNameLst>
                                          <p:attrName>style.visibility</p:attrName>
                                        </p:attrNameLst>
                                      </p:cBhvr>
                                      <p:to>
                                        <p:strVal val="visible"/>
                                      </p:to>
                                    </p:set>
                                    <p:anim calcmode="lin" valueType="num">
                                      <p:cBhvr>
                                        <p:cTn id="195" dur="2000" fill="hold"/>
                                        <p:tgtEl>
                                          <p:spTgt spid="34"/>
                                        </p:tgtEl>
                                        <p:attrNameLst>
                                          <p:attrName>ppt_w</p:attrName>
                                        </p:attrNameLst>
                                      </p:cBhvr>
                                      <p:tavLst>
                                        <p:tav tm="0">
                                          <p:val>
                                            <p:fltVal val="0"/>
                                          </p:val>
                                        </p:tav>
                                        <p:tav tm="100000">
                                          <p:val>
                                            <p:strVal val="#ppt_w"/>
                                          </p:val>
                                        </p:tav>
                                      </p:tavLst>
                                    </p:anim>
                                    <p:anim calcmode="lin" valueType="num">
                                      <p:cBhvr>
                                        <p:cTn id="196" dur="2000" fill="hold"/>
                                        <p:tgtEl>
                                          <p:spTgt spid="34"/>
                                        </p:tgtEl>
                                        <p:attrNameLst>
                                          <p:attrName>ppt_h</p:attrName>
                                        </p:attrNameLst>
                                      </p:cBhvr>
                                      <p:tavLst>
                                        <p:tav tm="0">
                                          <p:val>
                                            <p:fltVal val="0"/>
                                          </p:val>
                                        </p:tav>
                                        <p:tav tm="100000">
                                          <p:val>
                                            <p:strVal val="#ppt_h"/>
                                          </p:val>
                                        </p:tav>
                                      </p:tavLst>
                                    </p:anim>
                                    <p:anim calcmode="lin" valueType="num">
                                      <p:cBhvr>
                                        <p:cTn id="197" dur="2000" fill="hold"/>
                                        <p:tgtEl>
                                          <p:spTgt spid="34"/>
                                        </p:tgtEl>
                                        <p:attrNameLst>
                                          <p:attrName>ppt_x</p:attrName>
                                        </p:attrNameLst>
                                      </p:cBhvr>
                                      <p:tavLst>
                                        <p:tav tm="0">
                                          <p:val>
                                            <p:fltVal val="0.5"/>
                                          </p:val>
                                        </p:tav>
                                        <p:tav tm="100000">
                                          <p:val>
                                            <p:strVal val="#ppt_x"/>
                                          </p:val>
                                        </p:tav>
                                      </p:tavLst>
                                    </p:anim>
                                    <p:anim calcmode="lin" valueType="num">
                                      <p:cBhvr>
                                        <p:cTn id="198" dur="2000" fill="hold"/>
                                        <p:tgtEl>
                                          <p:spTgt spid="34"/>
                                        </p:tgtEl>
                                        <p:attrNameLst>
                                          <p:attrName>ppt_y</p:attrName>
                                        </p:attrNameLst>
                                      </p:cBhvr>
                                      <p:tavLst>
                                        <p:tav tm="0">
                                          <p:val>
                                            <p:fltVal val="0.5"/>
                                          </p:val>
                                        </p:tav>
                                        <p:tav tm="100000">
                                          <p:val>
                                            <p:strVal val="#ppt_y"/>
                                          </p:val>
                                        </p:tav>
                                      </p:tavLst>
                                    </p:anim>
                                  </p:childTnLst>
                                </p:cTn>
                              </p:par>
                              <p:par>
                                <p:cTn id="199" presetID="23" presetClass="entr" presetSubtype="528" fill="hold" grpId="0" nodeType="withEffect">
                                  <p:stCondLst>
                                    <p:cond delay="0"/>
                                  </p:stCondLst>
                                  <p:childTnLst>
                                    <p:set>
                                      <p:cBhvr>
                                        <p:cTn id="200" dur="1" fill="hold">
                                          <p:stCondLst>
                                            <p:cond delay="0"/>
                                          </p:stCondLst>
                                        </p:cTn>
                                        <p:tgtEl>
                                          <p:spTgt spid="35"/>
                                        </p:tgtEl>
                                        <p:attrNameLst>
                                          <p:attrName>style.visibility</p:attrName>
                                        </p:attrNameLst>
                                      </p:cBhvr>
                                      <p:to>
                                        <p:strVal val="visible"/>
                                      </p:to>
                                    </p:set>
                                    <p:anim calcmode="lin" valueType="num">
                                      <p:cBhvr>
                                        <p:cTn id="201" dur="2000" fill="hold"/>
                                        <p:tgtEl>
                                          <p:spTgt spid="35"/>
                                        </p:tgtEl>
                                        <p:attrNameLst>
                                          <p:attrName>ppt_w</p:attrName>
                                        </p:attrNameLst>
                                      </p:cBhvr>
                                      <p:tavLst>
                                        <p:tav tm="0">
                                          <p:val>
                                            <p:fltVal val="0"/>
                                          </p:val>
                                        </p:tav>
                                        <p:tav tm="100000">
                                          <p:val>
                                            <p:strVal val="#ppt_w"/>
                                          </p:val>
                                        </p:tav>
                                      </p:tavLst>
                                    </p:anim>
                                    <p:anim calcmode="lin" valueType="num">
                                      <p:cBhvr>
                                        <p:cTn id="202" dur="2000" fill="hold"/>
                                        <p:tgtEl>
                                          <p:spTgt spid="35"/>
                                        </p:tgtEl>
                                        <p:attrNameLst>
                                          <p:attrName>ppt_h</p:attrName>
                                        </p:attrNameLst>
                                      </p:cBhvr>
                                      <p:tavLst>
                                        <p:tav tm="0">
                                          <p:val>
                                            <p:fltVal val="0"/>
                                          </p:val>
                                        </p:tav>
                                        <p:tav tm="100000">
                                          <p:val>
                                            <p:strVal val="#ppt_h"/>
                                          </p:val>
                                        </p:tav>
                                      </p:tavLst>
                                    </p:anim>
                                    <p:anim calcmode="lin" valueType="num">
                                      <p:cBhvr>
                                        <p:cTn id="203" dur="2000" fill="hold"/>
                                        <p:tgtEl>
                                          <p:spTgt spid="35"/>
                                        </p:tgtEl>
                                        <p:attrNameLst>
                                          <p:attrName>ppt_x</p:attrName>
                                        </p:attrNameLst>
                                      </p:cBhvr>
                                      <p:tavLst>
                                        <p:tav tm="0">
                                          <p:val>
                                            <p:fltVal val="0.5"/>
                                          </p:val>
                                        </p:tav>
                                        <p:tav tm="100000">
                                          <p:val>
                                            <p:strVal val="#ppt_x"/>
                                          </p:val>
                                        </p:tav>
                                      </p:tavLst>
                                    </p:anim>
                                    <p:anim calcmode="lin" valueType="num">
                                      <p:cBhvr>
                                        <p:cTn id="204" dur="2000" fill="hold"/>
                                        <p:tgtEl>
                                          <p:spTgt spid="35"/>
                                        </p:tgtEl>
                                        <p:attrNameLst>
                                          <p:attrName>ppt_y</p:attrName>
                                        </p:attrNameLst>
                                      </p:cBhvr>
                                      <p:tavLst>
                                        <p:tav tm="0">
                                          <p:val>
                                            <p:fltVal val="0.5"/>
                                          </p:val>
                                        </p:tav>
                                        <p:tav tm="100000">
                                          <p:val>
                                            <p:strVal val="#ppt_y"/>
                                          </p:val>
                                        </p:tav>
                                      </p:tavLst>
                                    </p:anim>
                                  </p:childTnLst>
                                </p:cTn>
                              </p:par>
                              <p:par>
                                <p:cTn id="205" presetID="8" presetClass="emph" presetSubtype="0" fill="hold" grpId="1" nodeType="withEffect">
                                  <p:stCondLst>
                                    <p:cond delay="0"/>
                                  </p:stCondLst>
                                  <p:childTnLst>
                                    <p:animRot by="21600000">
                                      <p:cBhvr>
                                        <p:cTn id="206" dur="2000" fill="hold"/>
                                        <p:tgtEl>
                                          <p:spTgt spid="3"/>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4"/>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5"/>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6"/>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8"/>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9"/>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10"/>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11"/>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2"/>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3"/>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4"/>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5"/>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6"/>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7"/>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8"/>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9"/>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20"/>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21"/>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2"/>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3"/>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24"/>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25"/>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26"/>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7"/>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8"/>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9"/>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30"/>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31"/>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32"/>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33"/>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34"/>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35"/>
                                        </p:tgtEl>
                                        <p:attrNameLst>
                                          <p:attrName>r</p:attrName>
                                        </p:attrNameLst>
                                      </p:cBhvr>
                                    </p:animRot>
                                  </p:childTnLst>
                                </p:cTn>
                              </p:par>
                            </p:childTnLst>
                          </p:cTn>
                        </p:par>
                        <p:par>
                          <p:cTn id="271" fill="hold">
                            <p:stCondLst>
                              <p:cond delay="2000"/>
                            </p:stCondLst>
                            <p:childTnLst>
                              <p:par>
                                <p:cTn id="272" presetID="23" presetClass="exit" presetSubtype="544" fill="hold" grpId="2" nodeType="afterEffect">
                                  <p:stCondLst>
                                    <p:cond delay="0"/>
                                  </p:stCondLst>
                                  <p:childTnLst>
                                    <p:anim calcmode="lin" valueType="num">
                                      <p:cBhvr>
                                        <p:cTn id="273" dur="2000"/>
                                        <p:tgtEl>
                                          <p:spTgt spid="3"/>
                                        </p:tgtEl>
                                        <p:attrNameLst>
                                          <p:attrName>ppt_w</p:attrName>
                                        </p:attrNameLst>
                                      </p:cBhvr>
                                      <p:tavLst>
                                        <p:tav tm="0">
                                          <p:val>
                                            <p:strVal val="ppt_w"/>
                                          </p:val>
                                        </p:tav>
                                        <p:tav tm="100000">
                                          <p:val>
                                            <p:fltVal val="0"/>
                                          </p:val>
                                        </p:tav>
                                      </p:tavLst>
                                    </p:anim>
                                    <p:anim calcmode="lin" valueType="num">
                                      <p:cBhvr>
                                        <p:cTn id="274" dur="2000"/>
                                        <p:tgtEl>
                                          <p:spTgt spid="3"/>
                                        </p:tgtEl>
                                        <p:attrNameLst>
                                          <p:attrName>ppt_h</p:attrName>
                                        </p:attrNameLst>
                                      </p:cBhvr>
                                      <p:tavLst>
                                        <p:tav tm="0">
                                          <p:val>
                                            <p:strVal val="ppt_h"/>
                                          </p:val>
                                        </p:tav>
                                        <p:tav tm="100000">
                                          <p:val>
                                            <p:fltVal val="0"/>
                                          </p:val>
                                        </p:tav>
                                      </p:tavLst>
                                    </p:anim>
                                    <p:anim calcmode="lin" valueType="num">
                                      <p:cBhvr>
                                        <p:cTn id="275" dur="2000"/>
                                        <p:tgtEl>
                                          <p:spTgt spid="3"/>
                                        </p:tgtEl>
                                        <p:attrNameLst>
                                          <p:attrName>ppt_x</p:attrName>
                                        </p:attrNameLst>
                                      </p:cBhvr>
                                      <p:tavLst>
                                        <p:tav tm="0">
                                          <p:val>
                                            <p:strVal val="ppt_x"/>
                                          </p:val>
                                        </p:tav>
                                        <p:tav tm="100000">
                                          <p:val>
                                            <p:fltVal val="0.5"/>
                                          </p:val>
                                        </p:tav>
                                      </p:tavLst>
                                    </p:anim>
                                    <p:anim calcmode="lin" valueType="num">
                                      <p:cBhvr>
                                        <p:cTn id="276" dur="2000"/>
                                        <p:tgtEl>
                                          <p:spTgt spid="3"/>
                                        </p:tgtEl>
                                        <p:attrNameLst>
                                          <p:attrName>ppt_y</p:attrName>
                                        </p:attrNameLst>
                                      </p:cBhvr>
                                      <p:tavLst>
                                        <p:tav tm="0">
                                          <p:val>
                                            <p:strVal val="ppt_y"/>
                                          </p:val>
                                        </p:tav>
                                        <p:tav tm="100000">
                                          <p:val>
                                            <p:fltVal val="0.5"/>
                                          </p:val>
                                        </p:tav>
                                      </p:tavLst>
                                    </p:anim>
                                    <p:set>
                                      <p:cBhvr>
                                        <p:cTn id="277" dur="1" fill="hold">
                                          <p:stCondLst>
                                            <p:cond delay="1999"/>
                                          </p:stCondLst>
                                        </p:cTn>
                                        <p:tgtEl>
                                          <p:spTgt spid="3"/>
                                        </p:tgtEl>
                                        <p:attrNameLst>
                                          <p:attrName>style.visibility</p:attrName>
                                        </p:attrNameLst>
                                      </p:cBhvr>
                                      <p:to>
                                        <p:strVal val="hidden"/>
                                      </p:to>
                                    </p:set>
                                  </p:childTnLst>
                                </p:cTn>
                              </p:par>
                              <p:par>
                                <p:cTn id="278" presetID="23" presetClass="exit" presetSubtype="544" fill="hold" grpId="2" nodeType="withEffect">
                                  <p:stCondLst>
                                    <p:cond delay="0"/>
                                  </p:stCondLst>
                                  <p:childTnLst>
                                    <p:anim calcmode="lin" valueType="num">
                                      <p:cBhvr>
                                        <p:cTn id="279" dur="2000"/>
                                        <p:tgtEl>
                                          <p:spTgt spid="4"/>
                                        </p:tgtEl>
                                        <p:attrNameLst>
                                          <p:attrName>ppt_w</p:attrName>
                                        </p:attrNameLst>
                                      </p:cBhvr>
                                      <p:tavLst>
                                        <p:tav tm="0">
                                          <p:val>
                                            <p:strVal val="ppt_w"/>
                                          </p:val>
                                        </p:tav>
                                        <p:tav tm="100000">
                                          <p:val>
                                            <p:fltVal val="0"/>
                                          </p:val>
                                        </p:tav>
                                      </p:tavLst>
                                    </p:anim>
                                    <p:anim calcmode="lin" valueType="num">
                                      <p:cBhvr>
                                        <p:cTn id="280" dur="2000"/>
                                        <p:tgtEl>
                                          <p:spTgt spid="4"/>
                                        </p:tgtEl>
                                        <p:attrNameLst>
                                          <p:attrName>ppt_h</p:attrName>
                                        </p:attrNameLst>
                                      </p:cBhvr>
                                      <p:tavLst>
                                        <p:tav tm="0">
                                          <p:val>
                                            <p:strVal val="ppt_h"/>
                                          </p:val>
                                        </p:tav>
                                        <p:tav tm="100000">
                                          <p:val>
                                            <p:fltVal val="0"/>
                                          </p:val>
                                        </p:tav>
                                      </p:tavLst>
                                    </p:anim>
                                    <p:anim calcmode="lin" valueType="num">
                                      <p:cBhvr>
                                        <p:cTn id="281" dur="2000"/>
                                        <p:tgtEl>
                                          <p:spTgt spid="4"/>
                                        </p:tgtEl>
                                        <p:attrNameLst>
                                          <p:attrName>ppt_x</p:attrName>
                                        </p:attrNameLst>
                                      </p:cBhvr>
                                      <p:tavLst>
                                        <p:tav tm="0">
                                          <p:val>
                                            <p:strVal val="ppt_x"/>
                                          </p:val>
                                        </p:tav>
                                        <p:tav tm="100000">
                                          <p:val>
                                            <p:fltVal val="0.5"/>
                                          </p:val>
                                        </p:tav>
                                      </p:tavLst>
                                    </p:anim>
                                    <p:anim calcmode="lin" valueType="num">
                                      <p:cBhvr>
                                        <p:cTn id="282" dur="2000"/>
                                        <p:tgtEl>
                                          <p:spTgt spid="4"/>
                                        </p:tgtEl>
                                        <p:attrNameLst>
                                          <p:attrName>ppt_y</p:attrName>
                                        </p:attrNameLst>
                                      </p:cBhvr>
                                      <p:tavLst>
                                        <p:tav tm="0">
                                          <p:val>
                                            <p:strVal val="ppt_y"/>
                                          </p:val>
                                        </p:tav>
                                        <p:tav tm="100000">
                                          <p:val>
                                            <p:fltVal val="0.5"/>
                                          </p:val>
                                        </p:tav>
                                      </p:tavLst>
                                    </p:anim>
                                    <p:set>
                                      <p:cBhvr>
                                        <p:cTn id="283" dur="1" fill="hold">
                                          <p:stCondLst>
                                            <p:cond delay="1999"/>
                                          </p:stCondLst>
                                        </p:cTn>
                                        <p:tgtEl>
                                          <p:spTgt spid="4"/>
                                        </p:tgtEl>
                                        <p:attrNameLst>
                                          <p:attrName>style.visibility</p:attrName>
                                        </p:attrNameLst>
                                      </p:cBhvr>
                                      <p:to>
                                        <p:strVal val="hidden"/>
                                      </p:to>
                                    </p:set>
                                  </p:childTnLst>
                                </p:cTn>
                              </p:par>
                              <p:par>
                                <p:cTn id="284" presetID="23" presetClass="exit" presetSubtype="544" fill="hold" grpId="2" nodeType="withEffect">
                                  <p:stCondLst>
                                    <p:cond delay="0"/>
                                  </p:stCondLst>
                                  <p:childTnLst>
                                    <p:anim calcmode="lin" valueType="num">
                                      <p:cBhvr>
                                        <p:cTn id="285" dur="2000"/>
                                        <p:tgtEl>
                                          <p:spTgt spid="5"/>
                                        </p:tgtEl>
                                        <p:attrNameLst>
                                          <p:attrName>ppt_w</p:attrName>
                                        </p:attrNameLst>
                                      </p:cBhvr>
                                      <p:tavLst>
                                        <p:tav tm="0">
                                          <p:val>
                                            <p:strVal val="ppt_w"/>
                                          </p:val>
                                        </p:tav>
                                        <p:tav tm="100000">
                                          <p:val>
                                            <p:fltVal val="0"/>
                                          </p:val>
                                        </p:tav>
                                      </p:tavLst>
                                    </p:anim>
                                    <p:anim calcmode="lin" valueType="num">
                                      <p:cBhvr>
                                        <p:cTn id="286" dur="2000"/>
                                        <p:tgtEl>
                                          <p:spTgt spid="5"/>
                                        </p:tgtEl>
                                        <p:attrNameLst>
                                          <p:attrName>ppt_h</p:attrName>
                                        </p:attrNameLst>
                                      </p:cBhvr>
                                      <p:tavLst>
                                        <p:tav tm="0">
                                          <p:val>
                                            <p:strVal val="ppt_h"/>
                                          </p:val>
                                        </p:tav>
                                        <p:tav tm="100000">
                                          <p:val>
                                            <p:fltVal val="0"/>
                                          </p:val>
                                        </p:tav>
                                      </p:tavLst>
                                    </p:anim>
                                    <p:anim calcmode="lin" valueType="num">
                                      <p:cBhvr>
                                        <p:cTn id="287" dur="2000"/>
                                        <p:tgtEl>
                                          <p:spTgt spid="5"/>
                                        </p:tgtEl>
                                        <p:attrNameLst>
                                          <p:attrName>ppt_x</p:attrName>
                                        </p:attrNameLst>
                                      </p:cBhvr>
                                      <p:tavLst>
                                        <p:tav tm="0">
                                          <p:val>
                                            <p:strVal val="ppt_x"/>
                                          </p:val>
                                        </p:tav>
                                        <p:tav tm="100000">
                                          <p:val>
                                            <p:fltVal val="0.5"/>
                                          </p:val>
                                        </p:tav>
                                      </p:tavLst>
                                    </p:anim>
                                    <p:anim calcmode="lin" valueType="num">
                                      <p:cBhvr>
                                        <p:cTn id="288" dur="2000"/>
                                        <p:tgtEl>
                                          <p:spTgt spid="5"/>
                                        </p:tgtEl>
                                        <p:attrNameLst>
                                          <p:attrName>ppt_y</p:attrName>
                                        </p:attrNameLst>
                                      </p:cBhvr>
                                      <p:tavLst>
                                        <p:tav tm="0">
                                          <p:val>
                                            <p:strVal val="ppt_y"/>
                                          </p:val>
                                        </p:tav>
                                        <p:tav tm="100000">
                                          <p:val>
                                            <p:fltVal val="0.5"/>
                                          </p:val>
                                        </p:tav>
                                      </p:tavLst>
                                    </p:anim>
                                    <p:set>
                                      <p:cBhvr>
                                        <p:cTn id="289" dur="1" fill="hold">
                                          <p:stCondLst>
                                            <p:cond delay="1999"/>
                                          </p:stCondLst>
                                        </p:cTn>
                                        <p:tgtEl>
                                          <p:spTgt spid="5"/>
                                        </p:tgtEl>
                                        <p:attrNameLst>
                                          <p:attrName>style.visibility</p:attrName>
                                        </p:attrNameLst>
                                      </p:cBhvr>
                                      <p:to>
                                        <p:strVal val="hidden"/>
                                      </p:to>
                                    </p:set>
                                  </p:childTnLst>
                                </p:cTn>
                              </p:par>
                              <p:par>
                                <p:cTn id="290" presetID="23" presetClass="exit" presetSubtype="544" fill="hold" grpId="2" nodeType="withEffect">
                                  <p:stCondLst>
                                    <p:cond delay="0"/>
                                  </p:stCondLst>
                                  <p:childTnLst>
                                    <p:anim calcmode="lin" valueType="num">
                                      <p:cBhvr>
                                        <p:cTn id="291" dur="2000"/>
                                        <p:tgtEl>
                                          <p:spTgt spid="6"/>
                                        </p:tgtEl>
                                        <p:attrNameLst>
                                          <p:attrName>ppt_w</p:attrName>
                                        </p:attrNameLst>
                                      </p:cBhvr>
                                      <p:tavLst>
                                        <p:tav tm="0">
                                          <p:val>
                                            <p:strVal val="ppt_w"/>
                                          </p:val>
                                        </p:tav>
                                        <p:tav tm="100000">
                                          <p:val>
                                            <p:fltVal val="0"/>
                                          </p:val>
                                        </p:tav>
                                      </p:tavLst>
                                    </p:anim>
                                    <p:anim calcmode="lin" valueType="num">
                                      <p:cBhvr>
                                        <p:cTn id="292" dur="2000"/>
                                        <p:tgtEl>
                                          <p:spTgt spid="6"/>
                                        </p:tgtEl>
                                        <p:attrNameLst>
                                          <p:attrName>ppt_h</p:attrName>
                                        </p:attrNameLst>
                                      </p:cBhvr>
                                      <p:tavLst>
                                        <p:tav tm="0">
                                          <p:val>
                                            <p:strVal val="ppt_h"/>
                                          </p:val>
                                        </p:tav>
                                        <p:tav tm="100000">
                                          <p:val>
                                            <p:fltVal val="0"/>
                                          </p:val>
                                        </p:tav>
                                      </p:tavLst>
                                    </p:anim>
                                    <p:anim calcmode="lin" valueType="num">
                                      <p:cBhvr>
                                        <p:cTn id="293" dur="2000"/>
                                        <p:tgtEl>
                                          <p:spTgt spid="6"/>
                                        </p:tgtEl>
                                        <p:attrNameLst>
                                          <p:attrName>ppt_x</p:attrName>
                                        </p:attrNameLst>
                                      </p:cBhvr>
                                      <p:tavLst>
                                        <p:tav tm="0">
                                          <p:val>
                                            <p:strVal val="ppt_x"/>
                                          </p:val>
                                        </p:tav>
                                        <p:tav tm="100000">
                                          <p:val>
                                            <p:fltVal val="0.5"/>
                                          </p:val>
                                        </p:tav>
                                      </p:tavLst>
                                    </p:anim>
                                    <p:anim calcmode="lin" valueType="num">
                                      <p:cBhvr>
                                        <p:cTn id="294" dur="2000"/>
                                        <p:tgtEl>
                                          <p:spTgt spid="6"/>
                                        </p:tgtEl>
                                        <p:attrNameLst>
                                          <p:attrName>ppt_y</p:attrName>
                                        </p:attrNameLst>
                                      </p:cBhvr>
                                      <p:tavLst>
                                        <p:tav tm="0">
                                          <p:val>
                                            <p:strVal val="ppt_y"/>
                                          </p:val>
                                        </p:tav>
                                        <p:tav tm="100000">
                                          <p:val>
                                            <p:fltVal val="0.5"/>
                                          </p:val>
                                        </p:tav>
                                      </p:tavLst>
                                    </p:anim>
                                    <p:set>
                                      <p:cBhvr>
                                        <p:cTn id="295" dur="1" fill="hold">
                                          <p:stCondLst>
                                            <p:cond delay="1999"/>
                                          </p:stCondLst>
                                        </p:cTn>
                                        <p:tgtEl>
                                          <p:spTgt spid="6"/>
                                        </p:tgtEl>
                                        <p:attrNameLst>
                                          <p:attrName>style.visibility</p:attrName>
                                        </p:attrNameLst>
                                      </p:cBhvr>
                                      <p:to>
                                        <p:strVal val="hidden"/>
                                      </p:to>
                                    </p:set>
                                  </p:childTnLst>
                                </p:cTn>
                              </p:par>
                              <p:par>
                                <p:cTn id="296" presetID="23" presetClass="exit" presetSubtype="544" fill="hold" grpId="2" nodeType="withEffect">
                                  <p:stCondLst>
                                    <p:cond delay="0"/>
                                  </p:stCondLst>
                                  <p:childTnLst>
                                    <p:anim calcmode="lin" valueType="num">
                                      <p:cBhvr>
                                        <p:cTn id="297" dur="2000"/>
                                        <p:tgtEl>
                                          <p:spTgt spid="7"/>
                                        </p:tgtEl>
                                        <p:attrNameLst>
                                          <p:attrName>ppt_w</p:attrName>
                                        </p:attrNameLst>
                                      </p:cBhvr>
                                      <p:tavLst>
                                        <p:tav tm="0">
                                          <p:val>
                                            <p:strVal val="ppt_w"/>
                                          </p:val>
                                        </p:tav>
                                        <p:tav tm="100000">
                                          <p:val>
                                            <p:fltVal val="0"/>
                                          </p:val>
                                        </p:tav>
                                      </p:tavLst>
                                    </p:anim>
                                    <p:anim calcmode="lin" valueType="num">
                                      <p:cBhvr>
                                        <p:cTn id="298" dur="2000"/>
                                        <p:tgtEl>
                                          <p:spTgt spid="7"/>
                                        </p:tgtEl>
                                        <p:attrNameLst>
                                          <p:attrName>ppt_h</p:attrName>
                                        </p:attrNameLst>
                                      </p:cBhvr>
                                      <p:tavLst>
                                        <p:tav tm="0">
                                          <p:val>
                                            <p:strVal val="ppt_h"/>
                                          </p:val>
                                        </p:tav>
                                        <p:tav tm="100000">
                                          <p:val>
                                            <p:fltVal val="0"/>
                                          </p:val>
                                        </p:tav>
                                      </p:tavLst>
                                    </p:anim>
                                    <p:anim calcmode="lin" valueType="num">
                                      <p:cBhvr>
                                        <p:cTn id="299" dur="2000"/>
                                        <p:tgtEl>
                                          <p:spTgt spid="7"/>
                                        </p:tgtEl>
                                        <p:attrNameLst>
                                          <p:attrName>ppt_x</p:attrName>
                                        </p:attrNameLst>
                                      </p:cBhvr>
                                      <p:tavLst>
                                        <p:tav tm="0">
                                          <p:val>
                                            <p:strVal val="ppt_x"/>
                                          </p:val>
                                        </p:tav>
                                        <p:tav tm="100000">
                                          <p:val>
                                            <p:fltVal val="0.5"/>
                                          </p:val>
                                        </p:tav>
                                      </p:tavLst>
                                    </p:anim>
                                    <p:anim calcmode="lin" valueType="num">
                                      <p:cBhvr>
                                        <p:cTn id="300" dur="2000"/>
                                        <p:tgtEl>
                                          <p:spTgt spid="7"/>
                                        </p:tgtEl>
                                        <p:attrNameLst>
                                          <p:attrName>ppt_y</p:attrName>
                                        </p:attrNameLst>
                                      </p:cBhvr>
                                      <p:tavLst>
                                        <p:tav tm="0">
                                          <p:val>
                                            <p:strVal val="ppt_y"/>
                                          </p:val>
                                        </p:tav>
                                        <p:tav tm="100000">
                                          <p:val>
                                            <p:fltVal val="0.5"/>
                                          </p:val>
                                        </p:tav>
                                      </p:tavLst>
                                    </p:anim>
                                    <p:set>
                                      <p:cBhvr>
                                        <p:cTn id="301" dur="1" fill="hold">
                                          <p:stCondLst>
                                            <p:cond delay="1999"/>
                                          </p:stCondLst>
                                        </p:cTn>
                                        <p:tgtEl>
                                          <p:spTgt spid="7"/>
                                        </p:tgtEl>
                                        <p:attrNameLst>
                                          <p:attrName>style.visibility</p:attrName>
                                        </p:attrNameLst>
                                      </p:cBhvr>
                                      <p:to>
                                        <p:strVal val="hidden"/>
                                      </p:to>
                                    </p:set>
                                  </p:childTnLst>
                                </p:cTn>
                              </p:par>
                              <p:par>
                                <p:cTn id="302" presetID="23" presetClass="exit" presetSubtype="544" fill="hold" grpId="2" nodeType="withEffect">
                                  <p:stCondLst>
                                    <p:cond delay="0"/>
                                  </p:stCondLst>
                                  <p:childTnLst>
                                    <p:anim calcmode="lin" valueType="num">
                                      <p:cBhvr>
                                        <p:cTn id="303" dur="2000"/>
                                        <p:tgtEl>
                                          <p:spTgt spid="8"/>
                                        </p:tgtEl>
                                        <p:attrNameLst>
                                          <p:attrName>ppt_w</p:attrName>
                                        </p:attrNameLst>
                                      </p:cBhvr>
                                      <p:tavLst>
                                        <p:tav tm="0">
                                          <p:val>
                                            <p:strVal val="ppt_w"/>
                                          </p:val>
                                        </p:tav>
                                        <p:tav tm="100000">
                                          <p:val>
                                            <p:fltVal val="0"/>
                                          </p:val>
                                        </p:tav>
                                      </p:tavLst>
                                    </p:anim>
                                    <p:anim calcmode="lin" valueType="num">
                                      <p:cBhvr>
                                        <p:cTn id="304" dur="2000"/>
                                        <p:tgtEl>
                                          <p:spTgt spid="8"/>
                                        </p:tgtEl>
                                        <p:attrNameLst>
                                          <p:attrName>ppt_h</p:attrName>
                                        </p:attrNameLst>
                                      </p:cBhvr>
                                      <p:tavLst>
                                        <p:tav tm="0">
                                          <p:val>
                                            <p:strVal val="ppt_h"/>
                                          </p:val>
                                        </p:tav>
                                        <p:tav tm="100000">
                                          <p:val>
                                            <p:fltVal val="0"/>
                                          </p:val>
                                        </p:tav>
                                      </p:tavLst>
                                    </p:anim>
                                    <p:anim calcmode="lin" valueType="num">
                                      <p:cBhvr>
                                        <p:cTn id="305" dur="2000"/>
                                        <p:tgtEl>
                                          <p:spTgt spid="8"/>
                                        </p:tgtEl>
                                        <p:attrNameLst>
                                          <p:attrName>ppt_x</p:attrName>
                                        </p:attrNameLst>
                                      </p:cBhvr>
                                      <p:tavLst>
                                        <p:tav tm="0">
                                          <p:val>
                                            <p:strVal val="ppt_x"/>
                                          </p:val>
                                        </p:tav>
                                        <p:tav tm="100000">
                                          <p:val>
                                            <p:fltVal val="0.5"/>
                                          </p:val>
                                        </p:tav>
                                      </p:tavLst>
                                    </p:anim>
                                    <p:anim calcmode="lin" valueType="num">
                                      <p:cBhvr>
                                        <p:cTn id="306" dur="2000"/>
                                        <p:tgtEl>
                                          <p:spTgt spid="8"/>
                                        </p:tgtEl>
                                        <p:attrNameLst>
                                          <p:attrName>ppt_y</p:attrName>
                                        </p:attrNameLst>
                                      </p:cBhvr>
                                      <p:tavLst>
                                        <p:tav tm="0">
                                          <p:val>
                                            <p:strVal val="ppt_y"/>
                                          </p:val>
                                        </p:tav>
                                        <p:tav tm="100000">
                                          <p:val>
                                            <p:fltVal val="0.5"/>
                                          </p:val>
                                        </p:tav>
                                      </p:tavLst>
                                    </p:anim>
                                    <p:set>
                                      <p:cBhvr>
                                        <p:cTn id="307" dur="1" fill="hold">
                                          <p:stCondLst>
                                            <p:cond delay="1999"/>
                                          </p:stCondLst>
                                        </p:cTn>
                                        <p:tgtEl>
                                          <p:spTgt spid="8"/>
                                        </p:tgtEl>
                                        <p:attrNameLst>
                                          <p:attrName>style.visibility</p:attrName>
                                        </p:attrNameLst>
                                      </p:cBhvr>
                                      <p:to>
                                        <p:strVal val="hidden"/>
                                      </p:to>
                                    </p:set>
                                  </p:childTnLst>
                                </p:cTn>
                              </p:par>
                              <p:par>
                                <p:cTn id="308" presetID="23" presetClass="exit" presetSubtype="544" fill="hold" grpId="2" nodeType="withEffect">
                                  <p:stCondLst>
                                    <p:cond delay="0"/>
                                  </p:stCondLst>
                                  <p:childTnLst>
                                    <p:anim calcmode="lin" valueType="num">
                                      <p:cBhvr>
                                        <p:cTn id="309" dur="2000"/>
                                        <p:tgtEl>
                                          <p:spTgt spid="9"/>
                                        </p:tgtEl>
                                        <p:attrNameLst>
                                          <p:attrName>ppt_w</p:attrName>
                                        </p:attrNameLst>
                                      </p:cBhvr>
                                      <p:tavLst>
                                        <p:tav tm="0">
                                          <p:val>
                                            <p:strVal val="ppt_w"/>
                                          </p:val>
                                        </p:tav>
                                        <p:tav tm="100000">
                                          <p:val>
                                            <p:fltVal val="0"/>
                                          </p:val>
                                        </p:tav>
                                      </p:tavLst>
                                    </p:anim>
                                    <p:anim calcmode="lin" valueType="num">
                                      <p:cBhvr>
                                        <p:cTn id="310" dur="2000"/>
                                        <p:tgtEl>
                                          <p:spTgt spid="9"/>
                                        </p:tgtEl>
                                        <p:attrNameLst>
                                          <p:attrName>ppt_h</p:attrName>
                                        </p:attrNameLst>
                                      </p:cBhvr>
                                      <p:tavLst>
                                        <p:tav tm="0">
                                          <p:val>
                                            <p:strVal val="ppt_h"/>
                                          </p:val>
                                        </p:tav>
                                        <p:tav tm="100000">
                                          <p:val>
                                            <p:fltVal val="0"/>
                                          </p:val>
                                        </p:tav>
                                      </p:tavLst>
                                    </p:anim>
                                    <p:anim calcmode="lin" valueType="num">
                                      <p:cBhvr>
                                        <p:cTn id="311" dur="2000"/>
                                        <p:tgtEl>
                                          <p:spTgt spid="9"/>
                                        </p:tgtEl>
                                        <p:attrNameLst>
                                          <p:attrName>ppt_x</p:attrName>
                                        </p:attrNameLst>
                                      </p:cBhvr>
                                      <p:tavLst>
                                        <p:tav tm="0">
                                          <p:val>
                                            <p:strVal val="ppt_x"/>
                                          </p:val>
                                        </p:tav>
                                        <p:tav tm="100000">
                                          <p:val>
                                            <p:fltVal val="0.5"/>
                                          </p:val>
                                        </p:tav>
                                      </p:tavLst>
                                    </p:anim>
                                    <p:anim calcmode="lin" valueType="num">
                                      <p:cBhvr>
                                        <p:cTn id="312" dur="2000"/>
                                        <p:tgtEl>
                                          <p:spTgt spid="9"/>
                                        </p:tgtEl>
                                        <p:attrNameLst>
                                          <p:attrName>ppt_y</p:attrName>
                                        </p:attrNameLst>
                                      </p:cBhvr>
                                      <p:tavLst>
                                        <p:tav tm="0">
                                          <p:val>
                                            <p:strVal val="ppt_y"/>
                                          </p:val>
                                        </p:tav>
                                        <p:tav tm="100000">
                                          <p:val>
                                            <p:fltVal val="0.5"/>
                                          </p:val>
                                        </p:tav>
                                      </p:tavLst>
                                    </p:anim>
                                    <p:set>
                                      <p:cBhvr>
                                        <p:cTn id="313" dur="1" fill="hold">
                                          <p:stCondLst>
                                            <p:cond delay="1999"/>
                                          </p:stCondLst>
                                        </p:cTn>
                                        <p:tgtEl>
                                          <p:spTgt spid="9"/>
                                        </p:tgtEl>
                                        <p:attrNameLst>
                                          <p:attrName>style.visibility</p:attrName>
                                        </p:attrNameLst>
                                      </p:cBhvr>
                                      <p:to>
                                        <p:strVal val="hidden"/>
                                      </p:to>
                                    </p:set>
                                  </p:childTnLst>
                                </p:cTn>
                              </p:par>
                              <p:par>
                                <p:cTn id="314" presetID="23" presetClass="exit" presetSubtype="544" fill="hold" grpId="2" nodeType="withEffect">
                                  <p:stCondLst>
                                    <p:cond delay="0"/>
                                  </p:stCondLst>
                                  <p:childTnLst>
                                    <p:anim calcmode="lin" valueType="num">
                                      <p:cBhvr>
                                        <p:cTn id="315" dur="2000"/>
                                        <p:tgtEl>
                                          <p:spTgt spid="10"/>
                                        </p:tgtEl>
                                        <p:attrNameLst>
                                          <p:attrName>ppt_w</p:attrName>
                                        </p:attrNameLst>
                                      </p:cBhvr>
                                      <p:tavLst>
                                        <p:tav tm="0">
                                          <p:val>
                                            <p:strVal val="ppt_w"/>
                                          </p:val>
                                        </p:tav>
                                        <p:tav tm="100000">
                                          <p:val>
                                            <p:fltVal val="0"/>
                                          </p:val>
                                        </p:tav>
                                      </p:tavLst>
                                    </p:anim>
                                    <p:anim calcmode="lin" valueType="num">
                                      <p:cBhvr>
                                        <p:cTn id="316" dur="2000"/>
                                        <p:tgtEl>
                                          <p:spTgt spid="10"/>
                                        </p:tgtEl>
                                        <p:attrNameLst>
                                          <p:attrName>ppt_h</p:attrName>
                                        </p:attrNameLst>
                                      </p:cBhvr>
                                      <p:tavLst>
                                        <p:tav tm="0">
                                          <p:val>
                                            <p:strVal val="ppt_h"/>
                                          </p:val>
                                        </p:tav>
                                        <p:tav tm="100000">
                                          <p:val>
                                            <p:fltVal val="0"/>
                                          </p:val>
                                        </p:tav>
                                      </p:tavLst>
                                    </p:anim>
                                    <p:anim calcmode="lin" valueType="num">
                                      <p:cBhvr>
                                        <p:cTn id="317" dur="2000"/>
                                        <p:tgtEl>
                                          <p:spTgt spid="10"/>
                                        </p:tgtEl>
                                        <p:attrNameLst>
                                          <p:attrName>ppt_x</p:attrName>
                                        </p:attrNameLst>
                                      </p:cBhvr>
                                      <p:tavLst>
                                        <p:tav tm="0">
                                          <p:val>
                                            <p:strVal val="ppt_x"/>
                                          </p:val>
                                        </p:tav>
                                        <p:tav tm="100000">
                                          <p:val>
                                            <p:fltVal val="0.5"/>
                                          </p:val>
                                        </p:tav>
                                      </p:tavLst>
                                    </p:anim>
                                    <p:anim calcmode="lin" valueType="num">
                                      <p:cBhvr>
                                        <p:cTn id="318" dur="2000"/>
                                        <p:tgtEl>
                                          <p:spTgt spid="10"/>
                                        </p:tgtEl>
                                        <p:attrNameLst>
                                          <p:attrName>ppt_y</p:attrName>
                                        </p:attrNameLst>
                                      </p:cBhvr>
                                      <p:tavLst>
                                        <p:tav tm="0">
                                          <p:val>
                                            <p:strVal val="ppt_y"/>
                                          </p:val>
                                        </p:tav>
                                        <p:tav tm="100000">
                                          <p:val>
                                            <p:fltVal val="0.5"/>
                                          </p:val>
                                        </p:tav>
                                      </p:tavLst>
                                    </p:anim>
                                    <p:set>
                                      <p:cBhvr>
                                        <p:cTn id="319" dur="1" fill="hold">
                                          <p:stCondLst>
                                            <p:cond delay="1999"/>
                                          </p:stCondLst>
                                        </p:cTn>
                                        <p:tgtEl>
                                          <p:spTgt spid="10"/>
                                        </p:tgtEl>
                                        <p:attrNameLst>
                                          <p:attrName>style.visibility</p:attrName>
                                        </p:attrNameLst>
                                      </p:cBhvr>
                                      <p:to>
                                        <p:strVal val="hidden"/>
                                      </p:to>
                                    </p:set>
                                  </p:childTnLst>
                                </p:cTn>
                              </p:par>
                              <p:par>
                                <p:cTn id="320" presetID="23" presetClass="exit" presetSubtype="544" fill="hold" grpId="2" nodeType="withEffect">
                                  <p:stCondLst>
                                    <p:cond delay="0"/>
                                  </p:stCondLst>
                                  <p:childTnLst>
                                    <p:anim calcmode="lin" valueType="num">
                                      <p:cBhvr>
                                        <p:cTn id="321" dur="2000"/>
                                        <p:tgtEl>
                                          <p:spTgt spid="11"/>
                                        </p:tgtEl>
                                        <p:attrNameLst>
                                          <p:attrName>ppt_w</p:attrName>
                                        </p:attrNameLst>
                                      </p:cBhvr>
                                      <p:tavLst>
                                        <p:tav tm="0">
                                          <p:val>
                                            <p:strVal val="ppt_w"/>
                                          </p:val>
                                        </p:tav>
                                        <p:tav tm="100000">
                                          <p:val>
                                            <p:fltVal val="0"/>
                                          </p:val>
                                        </p:tav>
                                      </p:tavLst>
                                    </p:anim>
                                    <p:anim calcmode="lin" valueType="num">
                                      <p:cBhvr>
                                        <p:cTn id="322" dur="2000"/>
                                        <p:tgtEl>
                                          <p:spTgt spid="11"/>
                                        </p:tgtEl>
                                        <p:attrNameLst>
                                          <p:attrName>ppt_h</p:attrName>
                                        </p:attrNameLst>
                                      </p:cBhvr>
                                      <p:tavLst>
                                        <p:tav tm="0">
                                          <p:val>
                                            <p:strVal val="ppt_h"/>
                                          </p:val>
                                        </p:tav>
                                        <p:tav tm="100000">
                                          <p:val>
                                            <p:fltVal val="0"/>
                                          </p:val>
                                        </p:tav>
                                      </p:tavLst>
                                    </p:anim>
                                    <p:anim calcmode="lin" valueType="num">
                                      <p:cBhvr>
                                        <p:cTn id="323" dur="2000"/>
                                        <p:tgtEl>
                                          <p:spTgt spid="11"/>
                                        </p:tgtEl>
                                        <p:attrNameLst>
                                          <p:attrName>ppt_x</p:attrName>
                                        </p:attrNameLst>
                                      </p:cBhvr>
                                      <p:tavLst>
                                        <p:tav tm="0">
                                          <p:val>
                                            <p:strVal val="ppt_x"/>
                                          </p:val>
                                        </p:tav>
                                        <p:tav tm="100000">
                                          <p:val>
                                            <p:fltVal val="0.5"/>
                                          </p:val>
                                        </p:tav>
                                      </p:tavLst>
                                    </p:anim>
                                    <p:anim calcmode="lin" valueType="num">
                                      <p:cBhvr>
                                        <p:cTn id="324" dur="2000"/>
                                        <p:tgtEl>
                                          <p:spTgt spid="11"/>
                                        </p:tgtEl>
                                        <p:attrNameLst>
                                          <p:attrName>ppt_y</p:attrName>
                                        </p:attrNameLst>
                                      </p:cBhvr>
                                      <p:tavLst>
                                        <p:tav tm="0">
                                          <p:val>
                                            <p:strVal val="ppt_y"/>
                                          </p:val>
                                        </p:tav>
                                        <p:tav tm="100000">
                                          <p:val>
                                            <p:fltVal val="0.5"/>
                                          </p:val>
                                        </p:tav>
                                      </p:tavLst>
                                    </p:anim>
                                    <p:set>
                                      <p:cBhvr>
                                        <p:cTn id="325" dur="1" fill="hold">
                                          <p:stCondLst>
                                            <p:cond delay="1999"/>
                                          </p:stCondLst>
                                        </p:cTn>
                                        <p:tgtEl>
                                          <p:spTgt spid="11"/>
                                        </p:tgtEl>
                                        <p:attrNameLst>
                                          <p:attrName>style.visibility</p:attrName>
                                        </p:attrNameLst>
                                      </p:cBhvr>
                                      <p:to>
                                        <p:strVal val="hidden"/>
                                      </p:to>
                                    </p:set>
                                  </p:childTnLst>
                                </p:cTn>
                              </p:par>
                              <p:par>
                                <p:cTn id="326" presetID="23" presetClass="exit" presetSubtype="544" fill="hold" grpId="2" nodeType="withEffect">
                                  <p:stCondLst>
                                    <p:cond delay="0"/>
                                  </p:stCondLst>
                                  <p:childTnLst>
                                    <p:anim calcmode="lin" valueType="num">
                                      <p:cBhvr>
                                        <p:cTn id="327" dur="2000"/>
                                        <p:tgtEl>
                                          <p:spTgt spid="12"/>
                                        </p:tgtEl>
                                        <p:attrNameLst>
                                          <p:attrName>ppt_w</p:attrName>
                                        </p:attrNameLst>
                                      </p:cBhvr>
                                      <p:tavLst>
                                        <p:tav tm="0">
                                          <p:val>
                                            <p:strVal val="ppt_w"/>
                                          </p:val>
                                        </p:tav>
                                        <p:tav tm="100000">
                                          <p:val>
                                            <p:fltVal val="0"/>
                                          </p:val>
                                        </p:tav>
                                      </p:tavLst>
                                    </p:anim>
                                    <p:anim calcmode="lin" valueType="num">
                                      <p:cBhvr>
                                        <p:cTn id="328" dur="2000"/>
                                        <p:tgtEl>
                                          <p:spTgt spid="12"/>
                                        </p:tgtEl>
                                        <p:attrNameLst>
                                          <p:attrName>ppt_h</p:attrName>
                                        </p:attrNameLst>
                                      </p:cBhvr>
                                      <p:tavLst>
                                        <p:tav tm="0">
                                          <p:val>
                                            <p:strVal val="ppt_h"/>
                                          </p:val>
                                        </p:tav>
                                        <p:tav tm="100000">
                                          <p:val>
                                            <p:fltVal val="0"/>
                                          </p:val>
                                        </p:tav>
                                      </p:tavLst>
                                    </p:anim>
                                    <p:anim calcmode="lin" valueType="num">
                                      <p:cBhvr>
                                        <p:cTn id="329" dur="2000"/>
                                        <p:tgtEl>
                                          <p:spTgt spid="12"/>
                                        </p:tgtEl>
                                        <p:attrNameLst>
                                          <p:attrName>ppt_x</p:attrName>
                                        </p:attrNameLst>
                                      </p:cBhvr>
                                      <p:tavLst>
                                        <p:tav tm="0">
                                          <p:val>
                                            <p:strVal val="ppt_x"/>
                                          </p:val>
                                        </p:tav>
                                        <p:tav tm="100000">
                                          <p:val>
                                            <p:fltVal val="0.5"/>
                                          </p:val>
                                        </p:tav>
                                      </p:tavLst>
                                    </p:anim>
                                    <p:anim calcmode="lin" valueType="num">
                                      <p:cBhvr>
                                        <p:cTn id="330" dur="2000"/>
                                        <p:tgtEl>
                                          <p:spTgt spid="12"/>
                                        </p:tgtEl>
                                        <p:attrNameLst>
                                          <p:attrName>ppt_y</p:attrName>
                                        </p:attrNameLst>
                                      </p:cBhvr>
                                      <p:tavLst>
                                        <p:tav tm="0">
                                          <p:val>
                                            <p:strVal val="ppt_y"/>
                                          </p:val>
                                        </p:tav>
                                        <p:tav tm="100000">
                                          <p:val>
                                            <p:fltVal val="0.5"/>
                                          </p:val>
                                        </p:tav>
                                      </p:tavLst>
                                    </p:anim>
                                    <p:set>
                                      <p:cBhvr>
                                        <p:cTn id="331" dur="1" fill="hold">
                                          <p:stCondLst>
                                            <p:cond delay="1999"/>
                                          </p:stCondLst>
                                        </p:cTn>
                                        <p:tgtEl>
                                          <p:spTgt spid="12"/>
                                        </p:tgtEl>
                                        <p:attrNameLst>
                                          <p:attrName>style.visibility</p:attrName>
                                        </p:attrNameLst>
                                      </p:cBhvr>
                                      <p:to>
                                        <p:strVal val="hidden"/>
                                      </p:to>
                                    </p:set>
                                  </p:childTnLst>
                                </p:cTn>
                              </p:par>
                              <p:par>
                                <p:cTn id="332" presetID="23" presetClass="exit" presetSubtype="544" fill="hold" grpId="2" nodeType="withEffect">
                                  <p:stCondLst>
                                    <p:cond delay="0"/>
                                  </p:stCondLst>
                                  <p:childTnLst>
                                    <p:anim calcmode="lin" valueType="num">
                                      <p:cBhvr>
                                        <p:cTn id="333" dur="2000"/>
                                        <p:tgtEl>
                                          <p:spTgt spid="13"/>
                                        </p:tgtEl>
                                        <p:attrNameLst>
                                          <p:attrName>ppt_w</p:attrName>
                                        </p:attrNameLst>
                                      </p:cBhvr>
                                      <p:tavLst>
                                        <p:tav tm="0">
                                          <p:val>
                                            <p:strVal val="ppt_w"/>
                                          </p:val>
                                        </p:tav>
                                        <p:tav tm="100000">
                                          <p:val>
                                            <p:fltVal val="0"/>
                                          </p:val>
                                        </p:tav>
                                      </p:tavLst>
                                    </p:anim>
                                    <p:anim calcmode="lin" valueType="num">
                                      <p:cBhvr>
                                        <p:cTn id="334" dur="2000"/>
                                        <p:tgtEl>
                                          <p:spTgt spid="13"/>
                                        </p:tgtEl>
                                        <p:attrNameLst>
                                          <p:attrName>ppt_h</p:attrName>
                                        </p:attrNameLst>
                                      </p:cBhvr>
                                      <p:tavLst>
                                        <p:tav tm="0">
                                          <p:val>
                                            <p:strVal val="ppt_h"/>
                                          </p:val>
                                        </p:tav>
                                        <p:tav tm="100000">
                                          <p:val>
                                            <p:fltVal val="0"/>
                                          </p:val>
                                        </p:tav>
                                      </p:tavLst>
                                    </p:anim>
                                    <p:anim calcmode="lin" valueType="num">
                                      <p:cBhvr>
                                        <p:cTn id="335" dur="2000"/>
                                        <p:tgtEl>
                                          <p:spTgt spid="13"/>
                                        </p:tgtEl>
                                        <p:attrNameLst>
                                          <p:attrName>ppt_x</p:attrName>
                                        </p:attrNameLst>
                                      </p:cBhvr>
                                      <p:tavLst>
                                        <p:tav tm="0">
                                          <p:val>
                                            <p:strVal val="ppt_x"/>
                                          </p:val>
                                        </p:tav>
                                        <p:tav tm="100000">
                                          <p:val>
                                            <p:fltVal val="0.5"/>
                                          </p:val>
                                        </p:tav>
                                      </p:tavLst>
                                    </p:anim>
                                    <p:anim calcmode="lin" valueType="num">
                                      <p:cBhvr>
                                        <p:cTn id="336" dur="2000"/>
                                        <p:tgtEl>
                                          <p:spTgt spid="13"/>
                                        </p:tgtEl>
                                        <p:attrNameLst>
                                          <p:attrName>ppt_y</p:attrName>
                                        </p:attrNameLst>
                                      </p:cBhvr>
                                      <p:tavLst>
                                        <p:tav tm="0">
                                          <p:val>
                                            <p:strVal val="ppt_y"/>
                                          </p:val>
                                        </p:tav>
                                        <p:tav tm="100000">
                                          <p:val>
                                            <p:fltVal val="0.5"/>
                                          </p:val>
                                        </p:tav>
                                      </p:tavLst>
                                    </p:anim>
                                    <p:set>
                                      <p:cBhvr>
                                        <p:cTn id="337" dur="1" fill="hold">
                                          <p:stCondLst>
                                            <p:cond delay="1999"/>
                                          </p:stCondLst>
                                        </p:cTn>
                                        <p:tgtEl>
                                          <p:spTgt spid="13"/>
                                        </p:tgtEl>
                                        <p:attrNameLst>
                                          <p:attrName>style.visibility</p:attrName>
                                        </p:attrNameLst>
                                      </p:cBhvr>
                                      <p:to>
                                        <p:strVal val="hidden"/>
                                      </p:to>
                                    </p:set>
                                  </p:childTnLst>
                                </p:cTn>
                              </p:par>
                              <p:par>
                                <p:cTn id="338" presetID="23" presetClass="exit" presetSubtype="544" fill="hold" grpId="2" nodeType="withEffect">
                                  <p:stCondLst>
                                    <p:cond delay="0"/>
                                  </p:stCondLst>
                                  <p:childTnLst>
                                    <p:anim calcmode="lin" valueType="num">
                                      <p:cBhvr>
                                        <p:cTn id="339" dur="2000"/>
                                        <p:tgtEl>
                                          <p:spTgt spid="14"/>
                                        </p:tgtEl>
                                        <p:attrNameLst>
                                          <p:attrName>ppt_w</p:attrName>
                                        </p:attrNameLst>
                                      </p:cBhvr>
                                      <p:tavLst>
                                        <p:tav tm="0">
                                          <p:val>
                                            <p:strVal val="ppt_w"/>
                                          </p:val>
                                        </p:tav>
                                        <p:tav tm="100000">
                                          <p:val>
                                            <p:fltVal val="0"/>
                                          </p:val>
                                        </p:tav>
                                      </p:tavLst>
                                    </p:anim>
                                    <p:anim calcmode="lin" valueType="num">
                                      <p:cBhvr>
                                        <p:cTn id="340" dur="2000"/>
                                        <p:tgtEl>
                                          <p:spTgt spid="14"/>
                                        </p:tgtEl>
                                        <p:attrNameLst>
                                          <p:attrName>ppt_h</p:attrName>
                                        </p:attrNameLst>
                                      </p:cBhvr>
                                      <p:tavLst>
                                        <p:tav tm="0">
                                          <p:val>
                                            <p:strVal val="ppt_h"/>
                                          </p:val>
                                        </p:tav>
                                        <p:tav tm="100000">
                                          <p:val>
                                            <p:fltVal val="0"/>
                                          </p:val>
                                        </p:tav>
                                      </p:tavLst>
                                    </p:anim>
                                    <p:anim calcmode="lin" valueType="num">
                                      <p:cBhvr>
                                        <p:cTn id="341" dur="2000"/>
                                        <p:tgtEl>
                                          <p:spTgt spid="14"/>
                                        </p:tgtEl>
                                        <p:attrNameLst>
                                          <p:attrName>ppt_x</p:attrName>
                                        </p:attrNameLst>
                                      </p:cBhvr>
                                      <p:tavLst>
                                        <p:tav tm="0">
                                          <p:val>
                                            <p:strVal val="ppt_x"/>
                                          </p:val>
                                        </p:tav>
                                        <p:tav tm="100000">
                                          <p:val>
                                            <p:fltVal val="0.5"/>
                                          </p:val>
                                        </p:tav>
                                      </p:tavLst>
                                    </p:anim>
                                    <p:anim calcmode="lin" valueType="num">
                                      <p:cBhvr>
                                        <p:cTn id="342" dur="2000"/>
                                        <p:tgtEl>
                                          <p:spTgt spid="14"/>
                                        </p:tgtEl>
                                        <p:attrNameLst>
                                          <p:attrName>ppt_y</p:attrName>
                                        </p:attrNameLst>
                                      </p:cBhvr>
                                      <p:tavLst>
                                        <p:tav tm="0">
                                          <p:val>
                                            <p:strVal val="ppt_y"/>
                                          </p:val>
                                        </p:tav>
                                        <p:tav tm="100000">
                                          <p:val>
                                            <p:fltVal val="0.5"/>
                                          </p:val>
                                        </p:tav>
                                      </p:tavLst>
                                    </p:anim>
                                    <p:set>
                                      <p:cBhvr>
                                        <p:cTn id="343" dur="1" fill="hold">
                                          <p:stCondLst>
                                            <p:cond delay="1999"/>
                                          </p:stCondLst>
                                        </p:cTn>
                                        <p:tgtEl>
                                          <p:spTgt spid="14"/>
                                        </p:tgtEl>
                                        <p:attrNameLst>
                                          <p:attrName>style.visibility</p:attrName>
                                        </p:attrNameLst>
                                      </p:cBhvr>
                                      <p:to>
                                        <p:strVal val="hidden"/>
                                      </p:to>
                                    </p:set>
                                  </p:childTnLst>
                                </p:cTn>
                              </p:par>
                              <p:par>
                                <p:cTn id="344" presetID="23" presetClass="exit" presetSubtype="544" fill="hold" grpId="2" nodeType="withEffect">
                                  <p:stCondLst>
                                    <p:cond delay="0"/>
                                  </p:stCondLst>
                                  <p:childTnLst>
                                    <p:anim calcmode="lin" valueType="num">
                                      <p:cBhvr>
                                        <p:cTn id="345" dur="2000"/>
                                        <p:tgtEl>
                                          <p:spTgt spid="15"/>
                                        </p:tgtEl>
                                        <p:attrNameLst>
                                          <p:attrName>ppt_w</p:attrName>
                                        </p:attrNameLst>
                                      </p:cBhvr>
                                      <p:tavLst>
                                        <p:tav tm="0">
                                          <p:val>
                                            <p:strVal val="ppt_w"/>
                                          </p:val>
                                        </p:tav>
                                        <p:tav tm="100000">
                                          <p:val>
                                            <p:fltVal val="0"/>
                                          </p:val>
                                        </p:tav>
                                      </p:tavLst>
                                    </p:anim>
                                    <p:anim calcmode="lin" valueType="num">
                                      <p:cBhvr>
                                        <p:cTn id="346" dur="2000"/>
                                        <p:tgtEl>
                                          <p:spTgt spid="15"/>
                                        </p:tgtEl>
                                        <p:attrNameLst>
                                          <p:attrName>ppt_h</p:attrName>
                                        </p:attrNameLst>
                                      </p:cBhvr>
                                      <p:tavLst>
                                        <p:tav tm="0">
                                          <p:val>
                                            <p:strVal val="ppt_h"/>
                                          </p:val>
                                        </p:tav>
                                        <p:tav tm="100000">
                                          <p:val>
                                            <p:fltVal val="0"/>
                                          </p:val>
                                        </p:tav>
                                      </p:tavLst>
                                    </p:anim>
                                    <p:anim calcmode="lin" valueType="num">
                                      <p:cBhvr>
                                        <p:cTn id="347" dur="2000"/>
                                        <p:tgtEl>
                                          <p:spTgt spid="15"/>
                                        </p:tgtEl>
                                        <p:attrNameLst>
                                          <p:attrName>ppt_x</p:attrName>
                                        </p:attrNameLst>
                                      </p:cBhvr>
                                      <p:tavLst>
                                        <p:tav tm="0">
                                          <p:val>
                                            <p:strVal val="ppt_x"/>
                                          </p:val>
                                        </p:tav>
                                        <p:tav tm="100000">
                                          <p:val>
                                            <p:fltVal val="0.5"/>
                                          </p:val>
                                        </p:tav>
                                      </p:tavLst>
                                    </p:anim>
                                    <p:anim calcmode="lin" valueType="num">
                                      <p:cBhvr>
                                        <p:cTn id="348" dur="2000"/>
                                        <p:tgtEl>
                                          <p:spTgt spid="15"/>
                                        </p:tgtEl>
                                        <p:attrNameLst>
                                          <p:attrName>ppt_y</p:attrName>
                                        </p:attrNameLst>
                                      </p:cBhvr>
                                      <p:tavLst>
                                        <p:tav tm="0">
                                          <p:val>
                                            <p:strVal val="ppt_y"/>
                                          </p:val>
                                        </p:tav>
                                        <p:tav tm="100000">
                                          <p:val>
                                            <p:fltVal val="0.5"/>
                                          </p:val>
                                        </p:tav>
                                      </p:tavLst>
                                    </p:anim>
                                    <p:set>
                                      <p:cBhvr>
                                        <p:cTn id="349" dur="1" fill="hold">
                                          <p:stCondLst>
                                            <p:cond delay="1999"/>
                                          </p:stCondLst>
                                        </p:cTn>
                                        <p:tgtEl>
                                          <p:spTgt spid="15"/>
                                        </p:tgtEl>
                                        <p:attrNameLst>
                                          <p:attrName>style.visibility</p:attrName>
                                        </p:attrNameLst>
                                      </p:cBhvr>
                                      <p:to>
                                        <p:strVal val="hidden"/>
                                      </p:to>
                                    </p:set>
                                  </p:childTnLst>
                                </p:cTn>
                              </p:par>
                              <p:par>
                                <p:cTn id="350" presetID="23" presetClass="exit" presetSubtype="544" fill="hold" grpId="2" nodeType="withEffect">
                                  <p:stCondLst>
                                    <p:cond delay="0"/>
                                  </p:stCondLst>
                                  <p:childTnLst>
                                    <p:anim calcmode="lin" valueType="num">
                                      <p:cBhvr>
                                        <p:cTn id="351" dur="2000"/>
                                        <p:tgtEl>
                                          <p:spTgt spid="16"/>
                                        </p:tgtEl>
                                        <p:attrNameLst>
                                          <p:attrName>ppt_w</p:attrName>
                                        </p:attrNameLst>
                                      </p:cBhvr>
                                      <p:tavLst>
                                        <p:tav tm="0">
                                          <p:val>
                                            <p:strVal val="ppt_w"/>
                                          </p:val>
                                        </p:tav>
                                        <p:tav tm="100000">
                                          <p:val>
                                            <p:fltVal val="0"/>
                                          </p:val>
                                        </p:tav>
                                      </p:tavLst>
                                    </p:anim>
                                    <p:anim calcmode="lin" valueType="num">
                                      <p:cBhvr>
                                        <p:cTn id="352" dur="2000"/>
                                        <p:tgtEl>
                                          <p:spTgt spid="16"/>
                                        </p:tgtEl>
                                        <p:attrNameLst>
                                          <p:attrName>ppt_h</p:attrName>
                                        </p:attrNameLst>
                                      </p:cBhvr>
                                      <p:tavLst>
                                        <p:tav tm="0">
                                          <p:val>
                                            <p:strVal val="ppt_h"/>
                                          </p:val>
                                        </p:tav>
                                        <p:tav tm="100000">
                                          <p:val>
                                            <p:fltVal val="0"/>
                                          </p:val>
                                        </p:tav>
                                      </p:tavLst>
                                    </p:anim>
                                    <p:anim calcmode="lin" valueType="num">
                                      <p:cBhvr>
                                        <p:cTn id="353" dur="2000"/>
                                        <p:tgtEl>
                                          <p:spTgt spid="16"/>
                                        </p:tgtEl>
                                        <p:attrNameLst>
                                          <p:attrName>ppt_x</p:attrName>
                                        </p:attrNameLst>
                                      </p:cBhvr>
                                      <p:tavLst>
                                        <p:tav tm="0">
                                          <p:val>
                                            <p:strVal val="ppt_x"/>
                                          </p:val>
                                        </p:tav>
                                        <p:tav tm="100000">
                                          <p:val>
                                            <p:fltVal val="0.5"/>
                                          </p:val>
                                        </p:tav>
                                      </p:tavLst>
                                    </p:anim>
                                    <p:anim calcmode="lin" valueType="num">
                                      <p:cBhvr>
                                        <p:cTn id="354" dur="2000"/>
                                        <p:tgtEl>
                                          <p:spTgt spid="16"/>
                                        </p:tgtEl>
                                        <p:attrNameLst>
                                          <p:attrName>ppt_y</p:attrName>
                                        </p:attrNameLst>
                                      </p:cBhvr>
                                      <p:tavLst>
                                        <p:tav tm="0">
                                          <p:val>
                                            <p:strVal val="ppt_y"/>
                                          </p:val>
                                        </p:tav>
                                        <p:tav tm="100000">
                                          <p:val>
                                            <p:fltVal val="0.5"/>
                                          </p:val>
                                        </p:tav>
                                      </p:tavLst>
                                    </p:anim>
                                    <p:set>
                                      <p:cBhvr>
                                        <p:cTn id="355" dur="1" fill="hold">
                                          <p:stCondLst>
                                            <p:cond delay="1999"/>
                                          </p:stCondLst>
                                        </p:cTn>
                                        <p:tgtEl>
                                          <p:spTgt spid="16"/>
                                        </p:tgtEl>
                                        <p:attrNameLst>
                                          <p:attrName>style.visibility</p:attrName>
                                        </p:attrNameLst>
                                      </p:cBhvr>
                                      <p:to>
                                        <p:strVal val="hidden"/>
                                      </p:to>
                                    </p:set>
                                  </p:childTnLst>
                                </p:cTn>
                              </p:par>
                              <p:par>
                                <p:cTn id="356" presetID="23" presetClass="exit" presetSubtype="544" fill="hold" grpId="2" nodeType="withEffect">
                                  <p:stCondLst>
                                    <p:cond delay="0"/>
                                  </p:stCondLst>
                                  <p:childTnLst>
                                    <p:anim calcmode="lin" valueType="num">
                                      <p:cBhvr>
                                        <p:cTn id="357" dur="2000"/>
                                        <p:tgtEl>
                                          <p:spTgt spid="17"/>
                                        </p:tgtEl>
                                        <p:attrNameLst>
                                          <p:attrName>ppt_w</p:attrName>
                                        </p:attrNameLst>
                                      </p:cBhvr>
                                      <p:tavLst>
                                        <p:tav tm="0">
                                          <p:val>
                                            <p:strVal val="ppt_w"/>
                                          </p:val>
                                        </p:tav>
                                        <p:tav tm="100000">
                                          <p:val>
                                            <p:fltVal val="0"/>
                                          </p:val>
                                        </p:tav>
                                      </p:tavLst>
                                    </p:anim>
                                    <p:anim calcmode="lin" valueType="num">
                                      <p:cBhvr>
                                        <p:cTn id="358" dur="2000"/>
                                        <p:tgtEl>
                                          <p:spTgt spid="17"/>
                                        </p:tgtEl>
                                        <p:attrNameLst>
                                          <p:attrName>ppt_h</p:attrName>
                                        </p:attrNameLst>
                                      </p:cBhvr>
                                      <p:tavLst>
                                        <p:tav tm="0">
                                          <p:val>
                                            <p:strVal val="ppt_h"/>
                                          </p:val>
                                        </p:tav>
                                        <p:tav tm="100000">
                                          <p:val>
                                            <p:fltVal val="0"/>
                                          </p:val>
                                        </p:tav>
                                      </p:tavLst>
                                    </p:anim>
                                    <p:anim calcmode="lin" valueType="num">
                                      <p:cBhvr>
                                        <p:cTn id="359" dur="2000"/>
                                        <p:tgtEl>
                                          <p:spTgt spid="17"/>
                                        </p:tgtEl>
                                        <p:attrNameLst>
                                          <p:attrName>ppt_x</p:attrName>
                                        </p:attrNameLst>
                                      </p:cBhvr>
                                      <p:tavLst>
                                        <p:tav tm="0">
                                          <p:val>
                                            <p:strVal val="ppt_x"/>
                                          </p:val>
                                        </p:tav>
                                        <p:tav tm="100000">
                                          <p:val>
                                            <p:fltVal val="0.5"/>
                                          </p:val>
                                        </p:tav>
                                      </p:tavLst>
                                    </p:anim>
                                    <p:anim calcmode="lin" valueType="num">
                                      <p:cBhvr>
                                        <p:cTn id="360" dur="2000"/>
                                        <p:tgtEl>
                                          <p:spTgt spid="17"/>
                                        </p:tgtEl>
                                        <p:attrNameLst>
                                          <p:attrName>ppt_y</p:attrName>
                                        </p:attrNameLst>
                                      </p:cBhvr>
                                      <p:tavLst>
                                        <p:tav tm="0">
                                          <p:val>
                                            <p:strVal val="ppt_y"/>
                                          </p:val>
                                        </p:tav>
                                        <p:tav tm="100000">
                                          <p:val>
                                            <p:fltVal val="0.5"/>
                                          </p:val>
                                        </p:tav>
                                      </p:tavLst>
                                    </p:anim>
                                    <p:set>
                                      <p:cBhvr>
                                        <p:cTn id="361" dur="1" fill="hold">
                                          <p:stCondLst>
                                            <p:cond delay="1999"/>
                                          </p:stCondLst>
                                        </p:cTn>
                                        <p:tgtEl>
                                          <p:spTgt spid="17"/>
                                        </p:tgtEl>
                                        <p:attrNameLst>
                                          <p:attrName>style.visibility</p:attrName>
                                        </p:attrNameLst>
                                      </p:cBhvr>
                                      <p:to>
                                        <p:strVal val="hidden"/>
                                      </p:to>
                                    </p:set>
                                  </p:childTnLst>
                                </p:cTn>
                              </p:par>
                              <p:par>
                                <p:cTn id="362" presetID="23" presetClass="exit" presetSubtype="544" fill="hold" grpId="2" nodeType="withEffect">
                                  <p:stCondLst>
                                    <p:cond delay="0"/>
                                  </p:stCondLst>
                                  <p:childTnLst>
                                    <p:anim calcmode="lin" valueType="num">
                                      <p:cBhvr>
                                        <p:cTn id="363" dur="2000"/>
                                        <p:tgtEl>
                                          <p:spTgt spid="18"/>
                                        </p:tgtEl>
                                        <p:attrNameLst>
                                          <p:attrName>ppt_w</p:attrName>
                                        </p:attrNameLst>
                                      </p:cBhvr>
                                      <p:tavLst>
                                        <p:tav tm="0">
                                          <p:val>
                                            <p:strVal val="ppt_w"/>
                                          </p:val>
                                        </p:tav>
                                        <p:tav tm="100000">
                                          <p:val>
                                            <p:fltVal val="0"/>
                                          </p:val>
                                        </p:tav>
                                      </p:tavLst>
                                    </p:anim>
                                    <p:anim calcmode="lin" valueType="num">
                                      <p:cBhvr>
                                        <p:cTn id="364" dur="2000"/>
                                        <p:tgtEl>
                                          <p:spTgt spid="18"/>
                                        </p:tgtEl>
                                        <p:attrNameLst>
                                          <p:attrName>ppt_h</p:attrName>
                                        </p:attrNameLst>
                                      </p:cBhvr>
                                      <p:tavLst>
                                        <p:tav tm="0">
                                          <p:val>
                                            <p:strVal val="ppt_h"/>
                                          </p:val>
                                        </p:tav>
                                        <p:tav tm="100000">
                                          <p:val>
                                            <p:fltVal val="0"/>
                                          </p:val>
                                        </p:tav>
                                      </p:tavLst>
                                    </p:anim>
                                    <p:anim calcmode="lin" valueType="num">
                                      <p:cBhvr>
                                        <p:cTn id="365" dur="2000"/>
                                        <p:tgtEl>
                                          <p:spTgt spid="18"/>
                                        </p:tgtEl>
                                        <p:attrNameLst>
                                          <p:attrName>ppt_x</p:attrName>
                                        </p:attrNameLst>
                                      </p:cBhvr>
                                      <p:tavLst>
                                        <p:tav tm="0">
                                          <p:val>
                                            <p:strVal val="ppt_x"/>
                                          </p:val>
                                        </p:tav>
                                        <p:tav tm="100000">
                                          <p:val>
                                            <p:fltVal val="0.5"/>
                                          </p:val>
                                        </p:tav>
                                      </p:tavLst>
                                    </p:anim>
                                    <p:anim calcmode="lin" valueType="num">
                                      <p:cBhvr>
                                        <p:cTn id="366" dur="2000"/>
                                        <p:tgtEl>
                                          <p:spTgt spid="18"/>
                                        </p:tgtEl>
                                        <p:attrNameLst>
                                          <p:attrName>ppt_y</p:attrName>
                                        </p:attrNameLst>
                                      </p:cBhvr>
                                      <p:tavLst>
                                        <p:tav tm="0">
                                          <p:val>
                                            <p:strVal val="ppt_y"/>
                                          </p:val>
                                        </p:tav>
                                        <p:tav tm="100000">
                                          <p:val>
                                            <p:fltVal val="0.5"/>
                                          </p:val>
                                        </p:tav>
                                      </p:tavLst>
                                    </p:anim>
                                    <p:set>
                                      <p:cBhvr>
                                        <p:cTn id="367" dur="1" fill="hold">
                                          <p:stCondLst>
                                            <p:cond delay="1999"/>
                                          </p:stCondLst>
                                        </p:cTn>
                                        <p:tgtEl>
                                          <p:spTgt spid="18"/>
                                        </p:tgtEl>
                                        <p:attrNameLst>
                                          <p:attrName>style.visibility</p:attrName>
                                        </p:attrNameLst>
                                      </p:cBhvr>
                                      <p:to>
                                        <p:strVal val="hidden"/>
                                      </p:to>
                                    </p:set>
                                  </p:childTnLst>
                                </p:cTn>
                              </p:par>
                              <p:par>
                                <p:cTn id="368" presetID="23" presetClass="exit" presetSubtype="544" fill="hold" grpId="2" nodeType="withEffect">
                                  <p:stCondLst>
                                    <p:cond delay="0"/>
                                  </p:stCondLst>
                                  <p:childTnLst>
                                    <p:anim calcmode="lin" valueType="num">
                                      <p:cBhvr>
                                        <p:cTn id="369" dur="2000"/>
                                        <p:tgtEl>
                                          <p:spTgt spid="19"/>
                                        </p:tgtEl>
                                        <p:attrNameLst>
                                          <p:attrName>ppt_w</p:attrName>
                                        </p:attrNameLst>
                                      </p:cBhvr>
                                      <p:tavLst>
                                        <p:tav tm="0">
                                          <p:val>
                                            <p:strVal val="ppt_w"/>
                                          </p:val>
                                        </p:tav>
                                        <p:tav tm="100000">
                                          <p:val>
                                            <p:fltVal val="0"/>
                                          </p:val>
                                        </p:tav>
                                      </p:tavLst>
                                    </p:anim>
                                    <p:anim calcmode="lin" valueType="num">
                                      <p:cBhvr>
                                        <p:cTn id="370" dur="2000"/>
                                        <p:tgtEl>
                                          <p:spTgt spid="19"/>
                                        </p:tgtEl>
                                        <p:attrNameLst>
                                          <p:attrName>ppt_h</p:attrName>
                                        </p:attrNameLst>
                                      </p:cBhvr>
                                      <p:tavLst>
                                        <p:tav tm="0">
                                          <p:val>
                                            <p:strVal val="ppt_h"/>
                                          </p:val>
                                        </p:tav>
                                        <p:tav tm="100000">
                                          <p:val>
                                            <p:fltVal val="0"/>
                                          </p:val>
                                        </p:tav>
                                      </p:tavLst>
                                    </p:anim>
                                    <p:anim calcmode="lin" valueType="num">
                                      <p:cBhvr>
                                        <p:cTn id="371" dur="2000"/>
                                        <p:tgtEl>
                                          <p:spTgt spid="19"/>
                                        </p:tgtEl>
                                        <p:attrNameLst>
                                          <p:attrName>ppt_x</p:attrName>
                                        </p:attrNameLst>
                                      </p:cBhvr>
                                      <p:tavLst>
                                        <p:tav tm="0">
                                          <p:val>
                                            <p:strVal val="ppt_x"/>
                                          </p:val>
                                        </p:tav>
                                        <p:tav tm="100000">
                                          <p:val>
                                            <p:fltVal val="0.5"/>
                                          </p:val>
                                        </p:tav>
                                      </p:tavLst>
                                    </p:anim>
                                    <p:anim calcmode="lin" valueType="num">
                                      <p:cBhvr>
                                        <p:cTn id="372" dur="2000"/>
                                        <p:tgtEl>
                                          <p:spTgt spid="19"/>
                                        </p:tgtEl>
                                        <p:attrNameLst>
                                          <p:attrName>ppt_y</p:attrName>
                                        </p:attrNameLst>
                                      </p:cBhvr>
                                      <p:tavLst>
                                        <p:tav tm="0">
                                          <p:val>
                                            <p:strVal val="ppt_y"/>
                                          </p:val>
                                        </p:tav>
                                        <p:tav tm="100000">
                                          <p:val>
                                            <p:fltVal val="0.5"/>
                                          </p:val>
                                        </p:tav>
                                      </p:tavLst>
                                    </p:anim>
                                    <p:set>
                                      <p:cBhvr>
                                        <p:cTn id="373" dur="1" fill="hold">
                                          <p:stCondLst>
                                            <p:cond delay="1999"/>
                                          </p:stCondLst>
                                        </p:cTn>
                                        <p:tgtEl>
                                          <p:spTgt spid="19"/>
                                        </p:tgtEl>
                                        <p:attrNameLst>
                                          <p:attrName>style.visibility</p:attrName>
                                        </p:attrNameLst>
                                      </p:cBhvr>
                                      <p:to>
                                        <p:strVal val="hidden"/>
                                      </p:to>
                                    </p:set>
                                  </p:childTnLst>
                                </p:cTn>
                              </p:par>
                              <p:par>
                                <p:cTn id="374" presetID="23" presetClass="exit" presetSubtype="544" fill="hold" grpId="2" nodeType="withEffect">
                                  <p:stCondLst>
                                    <p:cond delay="0"/>
                                  </p:stCondLst>
                                  <p:childTnLst>
                                    <p:anim calcmode="lin" valueType="num">
                                      <p:cBhvr>
                                        <p:cTn id="375" dur="2000"/>
                                        <p:tgtEl>
                                          <p:spTgt spid="20"/>
                                        </p:tgtEl>
                                        <p:attrNameLst>
                                          <p:attrName>ppt_w</p:attrName>
                                        </p:attrNameLst>
                                      </p:cBhvr>
                                      <p:tavLst>
                                        <p:tav tm="0">
                                          <p:val>
                                            <p:strVal val="ppt_w"/>
                                          </p:val>
                                        </p:tav>
                                        <p:tav tm="100000">
                                          <p:val>
                                            <p:fltVal val="0"/>
                                          </p:val>
                                        </p:tav>
                                      </p:tavLst>
                                    </p:anim>
                                    <p:anim calcmode="lin" valueType="num">
                                      <p:cBhvr>
                                        <p:cTn id="376" dur="2000"/>
                                        <p:tgtEl>
                                          <p:spTgt spid="20"/>
                                        </p:tgtEl>
                                        <p:attrNameLst>
                                          <p:attrName>ppt_h</p:attrName>
                                        </p:attrNameLst>
                                      </p:cBhvr>
                                      <p:tavLst>
                                        <p:tav tm="0">
                                          <p:val>
                                            <p:strVal val="ppt_h"/>
                                          </p:val>
                                        </p:tav>
                                        <p:tav tm="100000">
                                          <p:val>
                                            <p:fltVal val="0"/>
                                          </p:val>
                                        </p:tav>
                                      </p:tavLst>
                                    </p:anim>
                                    <p:anim calcmode="lin" valueType="num">
                                      <p:cBhvr>
                                        <p:cTn id="377" dur="2000"/>
                                        <p:tgtEl>
                                          <p:spTgt spid="20"/>
                                        </p:tgtEl>
                                        <p:attrNameLst>
                                          <p:attrName>ppt_x</p:attrName>
                                        </p:attrNameLst>
                                      </p:cBhvr>
                                      <p:tavLst>
                                        <p:tav tm="0">
                                          <p:val>
                                            <p:strVal val="ppt_x"/>
                                          </p:val>
                                        </p:tav>
                                        <p:tav tm="100000">
                                          <p:val>
                                            <p:fltVal val="0.5"/>
                                          </p:val>
                                        </p:tav>
                                      </p:tavLst>
                                    </p:anim>
                                    <p:anim calcmode="lin" valueType="num">
                                      <p:cBhvr>
                                        <p:cTn id="378" dur="2000"/>
                                        <p:tgtEl>
                                          <p:spTgt spid="20"/>
                                        </p:tgtEl>
                                        <p:attrNameLst>
                                          <p:attrName>ppt_y</p:attrName>
                                        </p:attrNameLst>
                                      </p:cBhvr>
                                      <p:tavLst>
                                        <p:tav tm="0">
                                          <p:val>
                                            <p:strVal val="ppt_y"/>
                                          </p:val>
                                        </p:tav>
                                        <p:tav tm="100000">
                                          <p:val>
                                            <p:fltVal val="0.5"/>
                                          </p:val>
                                        </p:tav>
                                      </p:tavLst>
                                    </p:anim>
                                    <p:set>
                                      <p:cBhvr>
                                        <p:cTn id="379" dur="1" fill="hold">
                                          <p:stCondLst>
                                            <p:cond delay="1999"/>
                                          </p:stCondLst>
                                        </p:cTn>
                                        <p:tgtEl>
                                          <p:spTgt spid="20"/>
                                        </p:tgtEl>
                                        <p:attrNameLst>
                                          <p:attrName>style.visibility</p:attrName>
                                        </p:attrNameLst>
                                      </p:cBhvr>
                                      <p:to>
                                        <p:strVal val="hidden"/>
                                      </p:to>
                                    </p:set>
                                  </p:childTnLst>
                                </p:cTn>
                              </p:par>
                              <p:par>
                                <p:cTn id="380" presetID="23" presetClass="exit" presetSubtype="544" fill="hold" grpId="2" nodeType="withEffect">
                                  <p:stCondLst>
                                    <p:cond delay="0"/>
                                  </p:stCondLst>
                                  <p:childTnLst>
                                    <p:anim calcmode="lin" valueType="num">
                                      <p:cBhvr>
                                        <p:cTn id="381" dur="2000"/>
                                        <p:tgtEl>
                                          <p:spTgt spid="21"/>
                                        </p:tgtEl>
                                        <p:attrNameLst>
                                          <p:attrName>ppt_w</p:attrName>
                                        </p:attrNameLst>
                                      </p:cBhvr>
                                      <p:tavLst>
                                        <p:tav tm="0">
                                          <p:val>
                                            <p:strVal val="ppt_w"/>
                                          </p:val>
                                        </p:tav>
                                        <p:tav tm="100000">
                                          <p:val>
                                            <p:fltVal val="0"/>
                                          </p:val>
                                        </p:tav>
                                      </p:tavLst>
                                    </p:anim>
                                    <p:anim calcmode="lin" valueType="num">
                                      <p:cBhvr>
                                        <p:cTn id="382" dur="2000"/>
                                        <p:tgtEl>
                                          <p:spTgt spid="21"/>
                                        </p:tgtEl>
                                        <p:attrNameLst>
                                          <p:attrName>ppt_h</p:attrName>
                                        </p:attrNameLst>
                                      </p:cBhvr>
                                      <p:tavLst>
                                        <p:tav tm="0">
                                          <p:val>
                                            <p:strVal val="ppt_h"/>
                                          </p:val>
                                        </p:tav>
                                        <p:tav tm="100000">
                                          <p:val>
                                            <p:fltVal val="0"/>
                                          </p:val>
                                        </p:tav>
                                      </p:tavLst>
                                    </p:anim>
                                    <p:anim calcmode="lin" valueType="num">
                                      <p:cBhvr>
                                        <p:cTn id="383" dur="2000"/>
                                        <p:tgtEl>
                                          <p:spTgt spid="21"/>
                                        </p:tgtEl>
                                        <p:attrNameLst>
                                          <p:attrName>ppt_x</p:attrName>
                                        </p:attrNameLst>
                                      </p:cBhvr>
                                      <p:tavLst>
                                        <p:tav tm="0">
                                          <p:val>
                                            <p:strVal val="ppt_x"/>
                                          </p:val>
                                        </p:tav>
                                        <p:tav tm="100000">
                                          <p:val>
                                            <p:fltVal val="0.5"/>
                                          </p:val>
                                        </p:tav>
                                      </p:tavLst>
                                    </p:anim>
                                    <p:anim calcmode="lin" valueType="num">
                                      <p:cBhvr>
                                        <p:cTn id="384" dur="2000"/>
                                        <p:tgtEl>
                                          <p:spTgt spid="21"/>
                                        </p:tgtEl>
                                        <p:attrNameLst>
                                          <p:attrName>ppt_y</p:attrName>
                                        </p:attrNameLst>
                                      </p:cBhvr>
                                      <p:tavLst>
                                        <p:tav tm="0">
                                          <p:val>
                                            <p:strVal val="ppt_y"/>
                                          </p:val>
                                        </p:tav>
                                        <p:tav tm="100000">
                                          <p:val>
                                            <p:fltVal val="0.5"/>
                                          </p:val>
                                        </p:tav>
                                      </p:tavLst>
                                    </p:anim>
                                    <p:set>
                                      <p:cBhvr>
                                        <p:cTn id="385" dur="1" fill="hold">
                                          <p:stCondLst>
                                            <p:cond delay="1999"/>
                                          </p:stCondLst>
                                        </p:cTn>
                                        <p:tgtEl>
                                          <p:spTgt spid="21"/>
                                        </p:tgtEl>
                                        <p:attrNameLst>
                                          <p:attrName>style.visibility</p:attrName>
                                        </p:attrNameLst>
                                      </p:cBhvr>
                                      <p:to>
                                        <p:strVal val="hidden"/>
                                      </p:to>
                                    </p:set>
                                  </p:childTnLst>
                                </p:cTn>
                              </p:par>
                              <p:par>
                                <p:cTn id="386" presetID="23" presetClass="exit" presetSubtype="544" fill="hold" grpId="2" nodeType="withEffect">
                                  <p:stCondLst>
                                    <p:cond delay="0"/>
                                  </p:stCondLst>
                                  <p:childTnLst>
                                    <p:anim calcmode="lin" valueType="num">
                                      <p:cBhvr>
                                        <p:cTn id="387" dur="2000"/>
                                        <p:tgtEl>
                                          <p:spTgt spid="22"/>
                                        </p:tgtEl>
                                        <p:attrNameLst>
                                          <p:attrName>ppt_w</p:attrName>
                                        </p:attrNameLst>
                                      </p:cBhvr>
                                      <p:tavLst>
                                        <p:tav tm="0">
                                          <p:val>
                                            <p:strVal val="ppt_w"/>
                                          </p:val>
                                        </p:tav>
                                        <p:tav tm="100000">
                                          <p:val>
                                            <p:fltVal val="0"/>
                                          </p:val>
                                        </p:tav>
                                      </p:tavLst>
                                    </p:anim>
                                    <p:anim calcmode="lin" valueType="num">
                                      <p:cBhvr>
                                        <p:cTn id="388" dur="2000"/>
                                        <p:tgtEl>
                                          <p:spTgt spid="22"/>
                                        </p:tgtEl>
                                        <p:attrNameLst>
                                          <p:attrName>ppt_h</p:attrName>
                                        </p:attrNameLst>
                                      </p:cBhvr>
                                      <p:tavLst>
                                        <p:tav tm="0">
                                          <p:val>
                                            <p:strVal val="ppt_h"/>
                                          </p:val>
                                        </p:tav>
                                        <p:tav tm="100000">
                                          <p:val>
                                            <p:fltVal val="0"/>
                                          </p:val>
                                        </p:tav>
                                      </p:tavLst>
                                    </p:anim>
                                    <p:anim calcmode="lin" valueType="num">
                                      <p:cBhvr>
                                        <p:cTn id="389" dur="2000"/>
                                        <p:tgtEl>
                                          <p:spTgt spid="22"/>
                                        </p:tgtEl>
                                        <p:attrNameLst>
                                          <p:attrName>ppt_x</p:attrName>
                                        </p:attrNameLst>
                                      </p:cBhvr>
                                      <p:tavLst>
                                        <p:tav tm="0">
                                          <p:val>
                                            <p:strVal val="ppt_x"/>
                                          </p:val>
                                        </p:tav>
                                        <p:tav tm="100000">
                                          <p:val>
                                            <p:fltVal val="0.5"/>
                                          </p:val>
                                        </p:tav>
                                      </p:tavLst>
                                    </p:anim>
                                    <p:anim calcmode="lin" valueType="num">
                                      <p:cBhvr>
                                        <p:cTn id="390" dur="2000"/>
                                        <p:tgtEl>
                                          <p:spTgt spid="22"/>
                                        </p:tgtEl>
                                        <p:attrNameLst>
                                          <p:attrName>ppt_y</p:attrName>
                                        </p:attrNameLst>
                                      </p:cBhvr>
                                      <p:tavLst>
                                        <p:tav tm="0">
                                          <p:val>
                                            <p:strVal val="ppt_y"/>
                                          </p:val>
                                        </p:tav>
                                        <p:tav tm="100000">
                                          <p:val>
                                            <p:fltVal val="0.5"/>
                                          </p:val>
                                        </p:tav>
                                      </p:tavLst>
                                    </p:anim>
                                    <p:set>
                                      <p:cBhvr>
                                        <p:cTn id="391" dur="1" fill="hold">
                                          <p:stCondLst>
                                            <p:cond delay="1999"/>
                                          </p:stCondLst>
                                        </p:cTn>
                                        <p:tgtEl>
                                          <p:spTgt spid="22"/>
                                        </p:tgtEl>
                                        <p:attrNameLst>
                                          <p:attrName>style.visibility</p:attrName>
                                        </p:attrNameLst>
                                      </p:cBhvr>
                                      <p:to>
                                        <p:strVal val="hidden"/>
                                      </p:to>
                                    </p:set>
                                  </p:childTnLst>
                                </p:cTn>
                              </p:par>
                              <p:par>
                                <p:cTn id="392" presetID="23" presetClass="exit" presetSubtype="544" fill="hold" grpId="2" nodeType="withEffect">
                                  <p:stCondLst>
                                    <p:cond delay="0"/>
                                  </p:stCondLst>
                                  <p:childTnLst>
                                    <p:anim calcmode="lin" valueType="num">
                                      <p:cBhvr>
                                        <p:cTn id="393" dur="2000"/>
                                        <p:tgtEl>
                                          <p:spTgt spid="23"/>
                                        </p:tgtEl>
                                        <p:attrNameLst>
                                          <p:attrName>ppt_w</p:attrName>
                                        </p:attrNameLst>
                                      </p:cBhvr>
                                      <p:tavLst>
                                        <p:tav tm="0">
                                          <p:val>
                                            <p:strVal val="ppt_w"/>
                                          </p:val>
                                        </p:tav>
                                        <p:tav tm="100000">
                                          <p:val>
                                            <p:fltVal val="0"/>
                                          </p:val>
                                        </p:tav>
                                      </p:tavLst>
                                    </p:anim>
                                    <p:anim calcmode="lin" valueType="num">
                                      <p:cBhvr>
                                        <p:cTn id="394" dur="2000"/>
                                        <p:tgtEl>
                                          <p:spTgt spid="23"/>
                                        </p:tgtEl>
                                        <p:attrNameLst>
                                          <p:attrName>ppt_h</p:attrName>
                                        </p:attrNameLst>
                                      </p:cBhvr>
                                      <p:tavLst>
                                        <p:tav tm="0">
                                          <p:val>
                                            <p:strVal val="ppt_h"/>
                                          </p:val>
                                        </p:tav>
                                        <p:tav tm="100000">
                                          <p:val>
                                            <p:fltVal val="0"/>
                                          </p:val>
                                        </p:tav>
                                      </p:tavLst>
                                    </p:anim>
                                    <p:anim calcmode="lin" valueType="num">
                                      <p:cBhvr>
                                        <p:cTn id="395" dur="2000"/>
                                        <p:tgtEl>
                                          <p:spTgt spid="23"/>
                                        </p:tgtEl>
                                        <p:attrNameLst>
                                          <p:attrName>ppt_x</p:attrName>
                                        </p:attrNameLst>
                                      </p:cBhvr>
                                      <p:tavLst>
                                        <p:tav tm="0">
                                          <p:val>
                                            <p:strVal val="ppt_x"/>
                                          </p:val>
                                        </p:tav>
                                        <p:tav tm="100000">
                                          <p:val>
                                            <p:fltVal val="0.5"/>
                                          </p:val>
                                        </p:tav>
                                      </p:tavLst>
                                    </p:anim>
                                    <p:anim calcmode="lin" valueType="num">
                                      <p:cBhvr>
                                        <p:cTn id="396" dur="2000"/>
                                        <p:tgtEl>
                                          <p:spTgt spid="23"/>
                                        </p:tgtEl>
                                        <p:attrNameLst>
                                          <p:attrName>ppt_y</p:attrName>
                                        </p:attrNameLst>
                                      </p:cBhvr>
                                      <p:tavLst>
                                        <p:tav tm="0">
                                          <p:val>
                                            <p:strVal val="ppt_y"/>
                                          </p:val>
                                        </p:tav>
                                        <p:tav tm="100000">
                                          <p:val>
                                            <p:fltVal val="0.5"/>
                                          </p:val>
                                        </p:tav>
                                      </p:tavLst>
                                    </p:anim>
                                    <p:set>
                                      <p:cBhvr>
                                        <p:cTn id="397" dur="1" fill="hold">
                                          <p:stCondLst>
                                            <p:cond delay="1999"/>
                                          </p:stCondLst>
                                        </p:cTn>
                                        <p:tgtEl>
                                          <p:spTgt spid="23"/>
                                        </p:tgtEl>
                                        <p:attrNameLst>
                                          <p:attrName>style.visibility</p:attrName>
                                        </p:attrNameLst>
                                      </p:cBhvr>
                                      <p:to>
                                        <p:strVal val="hidden"/>
                                      </p:to>
                                    </p:set>
                                  </p:childTnLst>
                                </p:cTn>
                              </p:par>
                              <p:par>
                                <p:cTn id="398" presetID="23" presetClass="exit" presetSubtype="544" fill="hold" grpId="2" nodeType="withEffect">
                                  <p:stCondLst>
                                    <p:cond delay="0"/>
                                  </p:stCondLst>
                                  <p:childTnLst>
                                    <p:anim calcmode="lin" valueType="num">
                                      <p:cBhvr>
                                        <p:cTn id="399" dur="2000"/>
                                        <p:tgtEl>
                                          <p:spTgt spid="24"/>
                                        </p:tgtEl>
                                        <p:attrNameLst>
                                          <p:attrName>ppt_w</p:attrName>
                                        </p:attrNameLst>
                                      </p:cBhvr>
                                      <p:tavLst>
                                        <p:tav tm="0">
                                          <p:val>
                                            <p:strVal val="ppt_w"/>
                                          </p:val>
                                        </p:tav>
                                        <p:tav tm="100000">
                                          <p:val>
                                            <p:fltVal val="0"/>
                                          </p:val>
                                        </p:tav>
                                      </p:tavLst>
                                    </p:anim>
                                    <p:anim calcmode="lin" valueType="num">
                                      <p:cBhvr>
                                        <p:cTn id="400" dur="2000"/>
                                        <p:tgtEl>
                                          <p:spTgt spid="24"/>
                                        </p:tgtEl>
                                        <p:attrNameLst>
                                          <p:attrName>ppt_h</p:attrName>
                                        </p:attrNameLst>
                                      </p:cBhvr>
                                      <p:tavLst>
                                        <p:tav tm="0">
                                          <p:val>
                                            <p:strVal val="ppt_h"/>
                                          </p:val>
                                        </p:tav>
                                        <p:tav tm="100000">
                                          <p:val>
                                            <p:fltVal val="0"/>
                                          </p:val>
                                        </p:tav>
                                      </p:tavLst>
                                    </p:anim>
                                    <p:anim calcmode="lin" valueType="num">
                                      <p:cBhvr>
                                        <p:cTn id="401" dur="2000"/>
                                        <p:tgtEl>
                                          <p:spTgt spid="24"/>
                                        </p:tgtEl>
                                        <p:attrNameLst>
                                          <p:attrName>ppt_x</p:attrName>
                                        </p:attrNameLst>
                                      </p:cBhvr>
                                      <p:tavLst>
                                        <p:tav tm="0">
                                          <p:val>
                                            <p:strVal val="ppt_x"/>
                                          </p:val>
                                        </p:tav>
                                        <p:tav tm="100000">
                                          <p:val>
                                            <p:fltVal val="0.5"/>
                                          </p:val>
                                        </p:tav>
                                      </p:tavLst>
                                    </p:anim>
                                    <p:anim calcmode="lin" valueType="num">
                                      <p:cBhvr>
                                        <p:cTn id="402" dur="2000"/>
                                        <p:tgtEl>
                                          <p:spTgt spid="24"/>
                                        </p:tgtEl>
                                        <p:attrNameLst>
                                          <p:attrName>ppt_y</p:attrName>
                                        </p:attrNameLst>
                                      </p:cBhvr>
                                      <p:tavLst>
                                        <p:tav tm="0">
                                          <p:val>
                                            <p:strVal val="ppt_y"/>
                                          </p:val>
                                        </p:tav>
                                        <p:tav tm="100000">
                                          <p:val>
                                            <p:fltVal val="0.5"/>
                                          </p:val>
                                        </p:tav>
                                      </p:tavLst>
                                    </p:anim>
                                    <p:set>
                                      <p:cBhvr>
                                        <p:cTn id="403" dur="1" fill="hold">
                                          <p:stCondLst>
                                            <p:cond delay="1999"/>
                                          </p:stCondLst>
                                        </p:cTn>
                                        <p:tgtEl>
                                          <p:spTgt spid="24"/>
                                        </p:tgtEl>
                                        <p:attrNameLst>
                                          <p:attrName>style.visibility</p:attrName>
                                        </p:attrNameLst>
                                      </p:cBhvr>
                                      <p:to>
                                        <p:strVal val="hidden"/>
                                      </p:to>
                                    </p:set>
                                  </p:childTnLst>
                                </p:cTn>
                              </p:par>
                              <p:par>
                                <p:cTn id="404" presetID="23" presetClass="exit" presetSubtype="544" fill="hold" grpId="2" nodeType="withEffect">
                                  <p:stCondLst>
                                    <p:cond delay="0"/>
                                  </p:stCondLst>
                                  <p:childTnLst>
                                    <p:anim calcmode="lin" valueType="num">
                                      <p:cBhvr>
                                        <p:cTn id="405" dur="2000"/>
                                        <p:tgtEl>
                                          <p:spTgt spid="25"/>
                                        </p:tgtEl>
                                        <p:attrNameLst>
                                          <p:attrName>ppt_w</p:attrName>
                                        </p:attrNameLst>
                                      </p:cBhvr>
                                      <p:tavLst>
                                        <p:tav tm="0">
                                          <p:val>
                                            <p:strVal val="ppt_w"/>
                                          </p:val>
                                        </p:tav>
                                        <p:tav tm="100000">
                                          <p:val>
                                            <p:fltVal val="0"/>
                                          </p:val>
                                        </p:tav>
                                      </p:tavLst>
                                    </p:anim>
                                    <p:anim calcmode="lin" valueType="num">
                                      <p:cBhvr>
                                        <p:cTn id="406" dur="2000"/>
                                        <p:tgtEl>
                                          <p:spTgt spid="25"/>
                                        </p:tgtEl>
                                        <p:attrNameLst>
                                          <p:attrName>ppt_h</p:attrName>
                                        </p:attrNameLst>
                                      </p:cBhvr>
                                      <p:tavLst>
                                        <p:tav tm="0">
                                          <p:val>
                                            <p:strVal val="ppt_h"/>
                                          </p:val>
                                        </p:tav>
                                        <p:tav tm="100000">
                                          <p:val>
                                            <p:fltVal val="0"/>
                                          </p:val>
                                        </p:tav>
                                      </p:tavLst>
                                    </p:anim>
                                    <p:anim calcmode="lin" valueType="num">
                                      <p:cBhvr>
                                        <p:cTn id="407" dur="2000"/>
                                        <p:tgtEl>
                                          <p:spTgt spid="25"/>
                                        </p:tgtEl>
                                        <p:attrNameLst>
                                          <p:attrName>ppt_x</p:attrName>
                                        </p:attrNameLst>
                                      </p:cBhvr>
                                      <p:tavLst>
                                        <p:tav tm="0">
                                          <p:val>
                                            <p:strVal val="ppt_x"/>
                                          </p:val>
                                        </p:tav>
                                        <p:tav tm="100000">
                                          <p:val>
                                            <p:fltVal val="0.5"/>
                                          </p:val>
                                        </p:tav>
                                      </p:tavLst>
                                    </p:anim>
                                    <p:anim calcmode="lin" valueType="num">
                                      <p:cBhvr>
                                        <p:cTn id="408" dur="2000"/>
                                        <p:tgtEl>
                                          <p:spTgt spid="25"/>
                                        </p:tgtEl>
                                        <p:attrNameLst>
                                          <p:attrName>ppt_y</p:attrName>
                                        </p:attrNameLst>
                                      </p:cBhvr>
                                      <p:tavLst>
                                        <p:tav tm="0">
                                          <p:val>
                                            <p:strVal val="ppt_y"/>
                                          </p:val>
                                        </p:tav>
                                        <p:tav tm="100000">
                                          <p:val>
                                            <p:fltVal val="0.5"/>
                                          </p:val>
                                        </p:tav>
                                      </p:tavLst>
                                    </p:anim>
                                    <p:set>
                                      <p:cBhvr>
                                        <p:cTn id="409" dur="1" fill="hold">
                                          <p:stCondLst>
                                            <p:cond delay="1999"/>
                                          </p:stCondLst>
                                        </p:cTn>
                                        <p:tgtEl>
                                          <p:spTgt spid="25"/>
                                        </p:tgtEl>
                                        <p:attrNameLst>
                                          <p:attrName>style.visibility</p:attrName>
                                        </p:attrNameLst>
                                      </p:cBhvr>
                                      <p:to>
                                        <p:strVal val="hidden"/>
                                      </p:to>
                                    </p:set>
                                  </p:childTnLst>
                                </p:cTn>
                              </p:par>
                              <p:par>
                                <p:cTn id="410" presetID="23" presetClass="exit" presetSubtype="544" fill="hold" grpId="2" nodeType="withEffect">
                                  <p:stCondLst>
                                    <p:cond delay="0"/>
                                  </p:stCondLst>
                                  <p:childTnLst>
                                    <p:anim calcmode="lin" valueType="num">
                                      <p:cBhvr>
                                        <p:cTn id="411" dur="2000"/>
                                        <p:tgtEl>
                                          <p:spTgt spid="26"/>
                                        </p:tgtEl>
                                        <p:attrNameLst>
                                          <p:attrName>ppt_w</p:attrName>
                                        </p:attrNameLst>
                                      </p:cBhvr>
                                      <p:tavLst>
                                        <p:tav tm="0">
                                          <p:val>
                                            <p:strVal val="ppt_w"/>
                                          </p:val>
                                        </p:tav>
                                        <p:tav tm="100000">
                                          <p:val>
                                            <p:fltVal val="0"/>
                                          </p:val>
                                        </p:tav>
                                      </p:tavLst>
                                    </p:anim>
                                    <p:anim calcmode="lin" valueType="num">
                                      <p:cBhvr>
                                        <p:cTn id="412" dur="2000"/>
                                        <p:tgtEl>
                                          <p:spTgt spid="26"/>
                                        </p:tgtEl>
                                        <p:attrNameLst>
                                          <p:attrName>ppt_h</p:attrName>
                                        </p:attrNameLst>
                                      </p:cBhvr>
                                      <p:tavLst>
                                        <p:tav tm="0">
                                          <p:val>
                                            <p:strVal val="ppt_h"/>
                                          </p:val>
                                        </p:tav>
                                        <p:tav tm="100000">
                                          <p:val>
                                            <p:fltVal val="0"/>
                                          </p:val>
                                        </p:tav>
                                      </p:tavLst>
                                    </p:anim>
                                    <p:anim calcmode="lin" valueType="num">
                                      <p:cBhvr>
                                        <p:cTn id="413" dur="2000"/>
                                        <p:tgtEl>
                                          <p:spTgt spid="26"/>
                                        </p:tgtEl>
                                        <p:attrNameLst>
                                          <p:attrName>ppt_x</p:attrName>
                                        </p:attrNameLst>
                                      </p:cBhvr>
                                      <p:tavLst>
                                        <p:tav tm="0">
                                          <p:val>
                                            <p:strVal val="ppt_x"/>
                                          </p:val>
                                        </p:tav>
                                        <p:tav tm="100000">
                                          <p:val>
                                            <p:fltVal val="0.5"/>
                                          </p:val>
                                        </p:tav>
                                      </p:tavLst>
                                    </p:anim>
                                    <p:anim calcmode="lin" valueType="num">
                                      <p:cBhvr>
                                        <p:cTn id="414" dur="2000"/>
                                        <p:tgtEl>
                                          <p:spTgt spid="26"/>
                                        </p:tgtEl>
                                        <p:attrNameLst>
                                          <p:attrName>ppt_y</p:attrName>
                                        </p:attrNameLst>
                                      </p:cBhvr>
                                      <p:tavLst>
                                        <p:tav tm="0">
                                          <p:val>
                                            <p:strVal val="ppt_y"/>
                                          </p:val>
                                        </p:tav>
                                        <p:tav tm="100000">
                                          <p:val>
                                            <p:fltVal val="0.5"/>
                                          </p:val>
                                        </p:tav>
                                      </p:tavLst>
                                    </p:anim>
                                    <p:set>
                                      <p:cBhvr>
                                        <p:cTn id="415" dur="1" fill="hold">
                                          <p:stCondLst>
                                            <p:cond delay="1999"/>
                                          </p:stCondLst>
                                        </p:cTn>
                                        <p:tgtEl>
                                          <p:spTgt spid="26"/>
                                        </p:tgtEl>
                                        <p:attrNameLst>
                                          <p:attrName>style.visibility</p:attrName>
                                        </p:attrNameLst>
                                      </p:cBhvr>
                                      <p:to>
                                        <p:strVal val="hidden"/>
                                      </p:to>
                                    </p:set>
                                  </p:childTnLst>
                                </p:cTn>
                              </p:par>
                              <p:par>
                                <p:cTn id="416" presetID="23" presetClass="exit" presetSubtype="544" fill="hold" grpId="2" nodeType="withEffect">
                                  <p:stCondLst>
                                    <p:cond delay="0"/>
                                  </p:stCondLst>
                                  <p:childTnLst>
                                    <p:anim calcmode="lin" valueType="num">
                                      <p:cBhvr>
                                        <p:cTn id="417" dur="2000"/>
                                        <p:tgtEl>
                                          <p:spTgt spid="27"/>
                                        </p:tgtEl>
                                        <p:attrNameLst>
                                          <p:attrName>ppt_w</p:attrName>
                                        </p:attrNameLst>
                                      </p:cBhvr>
                                      <p:tavLst>
                                        <p:tav tm="0">
                                          <p:val>
                                            <p:strVal val="ppt_w"/>
                                          </p:val>
                                        </p:tav>
                                        <p:tav tm="100000">
                                          <p:val>
                                            <p:fltVal val="0"/>
                                          </p:val>
                                        </p:tav>
                                      </p:tavLst>
                                    </p:anim>
                                    <p:anim calcmode="lin" valueType="num">
                                      <p:cBhvr>
                                        <p:cTn id="418" dur="2000"/>
                                        <p:tgtEl>
                                          <p:spTgt spid="27"/>
                                        </p:tgtEl>
                                        <p:attrNameLst>
                                          <p:attrName>ppt_h</p:attrName>
                                        </p:attrNameLst>
                                      </p:cBhvr>
                                      <p:tavLst>
                                        <p:tav tm="0">
                                          <p:val>
                                            <p:strVal val="ppt_h"/>
                                          </p:val>
                                        </p:tav>
                                        <p:tav tm="100000">
                                          <p:val>
                                            <p:fltVal val="0"/>
                                          </p:val>
                                        </p:tav>
                                      </p:tavLst>
                                    </p:anim>
                                    <p:anim calcmode="lin" valueType="num">
                                      <p:cBhvr>
                                        <p:cTn id="419" dur="2000"/>
                                        <p:tgtEl>
                                          <p:spTgt spid="27"/>
                                        </p:tgtEl>
                                        <p:attrNameLst>
                                          <p:attrName>ppt_x</p:attrName>
                                        </p:attrNameLst>
                                      </p:cBhvr>
                                      <p:tavLst>
                                        <p:tav tm="0">
                                          <p:val>
                                            <p:strVal val="ppt_x"/>
                                          </p:val>
                                        </p:tav>
                                        <p:tav tm="100000">
                                          <p:val>
                                            <p:fltVal val="0.5"/>
                                          </p:val>
                                        </p:tav>
                                      </p:tavLst>
                                    </p:anim>
                                    <p:anim calcmode="lin" valueType="num">
                                      <p:cBhvr>
                                        <p:cTn id="420" dur="2000"/>
                                        <p:tgtEl>
                                          <p:spTgt spid="27"/>
                                        </p:tgtEl>
                                        <p:attrNameLst>
                                          <p:attrName>ppt_y</p:attrName>
                                        </p:attrNameLst>
                                      </p:cBhvr>
                                      <p:tavLst>
                                        <p:tav tm="0">
                                          <p:val>
                                            <p:strVal val="ppt_y"/>
                                          </p:val>
                                        </p:tav>
                                        <p:tav tm="100000">
                                          <p:val>
                                            <p:fltVal val="0.5"/>
                                          </p:val>
                                        </p:tav>
                                      </p:tavLst>
                                    </p:anim>
                                    <p:set>
                                      <p:cBhvr>
                                        <p:cTn id="421" dur="1" fill="hold">
                                          <p:stCondLst>
                                            <p:cond delay="1999"/>
                                          </p:stCondLst>
                                        </p:cTn>
                                        <p:tgtEl>
                                          <p:spTgt spid="27"/>
                                        </p:tgtEl>
                                        <p:attrNameLst>
                                          <p:attrName>style.visibility</p:attrName>
                                        </p:attrNameLst>
                                      </p:cBhvr>
                                      <p:to>
                                        <p:strVal val="hidden"/>
                                      </p:to>
                                    </p:set>
                                  </p:childTnLst>
                                </p:cTn>
                              </p:par>
                              <p:par>
                                <p:cTn id="422" presetID="23" presetClass="exit" presetSubtype="544" fill="hold" grpId="2" nodeType="withEffect">
                                  <p:stCondLst>
                                    <p:cond delay="0"/>
                                  </p:stCondLst>
                                  <p:childTnLst>
                                    <p:anim calcmode="lin" valueType="num">
                                      <p:cBhvr>
                                        <p:cTn id="423" dur="2000"/>
                                        <p:tgtEl>
                                          <p:spTgt spid="28"/>
                                        </p:tgtEl>
                                        <p:attrNameLst>
                                          <p:attrName>ppt_w</p:attrName>
                                        </p:attrNameLst>
                                      </p:cBhvr>
                                      <p:tavLst>
                                        <p:tav tm="0">
                                          <p:val>
                                            <p:strVal val="ppt_w"/>
                                          </p:val>
                                        </p:tav>
                                        <p:tav tm="100000">
                                          <p:val>
                                            <p:fltVal val="0"/>
                                          </p:val>
                                        </p:tav>
                                      </p:tavLst>
                                    </p:anim>
                                    <p:anim calcmode="lin" valueType="num">
                                      <p:cBhvr>
                                        <p:cTn id="424" dur="2000"/>
                                        <p:tgtEl>
                                          <p:spTgt spid="28"/>
                                        </p:tgtEl>
                                        <p:attrNameLst>
                                          <p:attrName>ppt_h</p:attrName>
                                        </p:attrNameLst>
                                      </p:cBhvr>
                                      <p:tavLst>
                                        <p:tav tm="0">
                                          <p:val>
                                            <p:strVal val="ppt_h"/>
                                          </p:val>
                                        </p:tav>
                                        <p:tav tm="100000">
                                          <p:val>
                                            <p:fltVal val="0"/>
                                          </p:val>
                                        </p:tav>
                                      </p:tavLst>
                                    </p:anim>
                                    <p:anim calcmode="lin" valueType="num">
                                      <p:cBhvr>
                                        <p:cTn id="425" dur="2000"/>
                                        <p:tgtEl>
                                          <p:spTgt spid="28"/>
                                        </p:tgtEl>
                                        <p:attrNameLst>
                                          <p:attrName>ppt_x</p:attrName>
                                        </p:attrNameLst>
                                      </p:cBhvr>
                                      <p:tavLst>
                                        <p:tav tm="0">
                                          <p:val>
                                            <p:strVal val="ppt_x"/>
                                          </p:val>
                                        </p:tav>
                                        <p:tav tm="100000">
                                          <p:val>
                                            <p:fltVal val="0.5"/>
                                          </p:val>
                                        </p:tav>
                                      </p:tavLst>
                                    </p:anim>
                                    <p:anim calcmode="lin" valueType="num">
                                      <p:cBhvr>
                                        <p:cTn id="426" dur="2000"/>
                                        <p:tgtEl>
                                          <p:spTgt spid="28"/>
                                        </p:tgtEl>
                                        <p:attrNameLst>
                                          <p:attrName>ppt_y</p:attrName>
                                        </p:attrNameLst>
                                      </p:cBhvr>
                                      <p:tavLst>
                                        <p:tav tm="0">
                                          <p:val>
                                            <p:strVal val="ppt_y"/>
                                          </p:val>
                                        </p:tav>
                                        <p:tav tm="100000">
                                          <p:val>
                                            <p:fltVal val="0.5"/>
                                          </p:val>
                                        </p:tav>
                                      </p:tavLst>
                                    </p:anim>
                                    <p:set>
                                      <p:cBhvr>
                                        <p:cTn id="427" dur="1" fill="hold">
                                          <p:stCondLst>
                                            <p:cond delay="1999"/>
                                          </p:stCondLst>
                                        </p:cTn>
                                        <p:tgtEl>
                                          <p:spTgt spid="28"/>
                                        </p:tgtEl>
                                        <p:attrNameLst>
                                          <p:attrName>style.visibility</p:attrName>
                                        </p:attrNameLst>
                                      </p:cBhvr>
                                      <p:to>
                                        <p:strVal val="hidden"/>
                                      </p:to>
                                    </p:set>
                                  </p:childTnLst>
                                </p:cTn>
                              </p:par>
                              <p:par>
                                <p:cTn id="428" presetID="23" presetClass="exit" presetSubtype="544" fill="hold" grpId="2" nodeType="withEffect">
                                  <p:stCondLst>
                                    <p:cond delay="0"/>
                                  </p:stCondLst>
                                  <p:childTnLst>
                                    <p:anim calcmode="lin" valueType="num">
                                      <p:cBhvr>
                                        <p:cTn id="429" dur="2000"/>
                                        <p:tgtEl>
                                          <p:spTgt spid="29"/>
                                        </p:tgtEl>
                                        <p:attrNameLst>
                                          <p:attrName>ppt_w</p:attrName>
                                        </p:attrNameLst>
                                      </p:cBhvr>
                                      <p:tavLst>
                                        <p:tav tm="0">
                                          <p:val>
                                            <p:strVal val="ppt_w"/>
                                          </p:val>
                                        </p:tav>
                                        <p:tav tm="100000">
                                          <p:val>
                                            <p:fltVal val="0"/>
                                          </p:val>
                                        </p:tav>
                                      </p:tavLst>
                                    </p:anim>
                                    <p:anim calcmode="lin" valueType="num">
                                      <p:cBhvr>
                                        <p:cTn id="430" dur="2000"/>
                                        <p:tgtEl>
                                          <p:spTgt spid="29"/>
                                        </p:tgtEl>
                                        <p:attrNameLst>
                                          <p:attrName>ppt_h</p:attrName>
                                        </p:attrNameLst>
                                      </p:cBhvr>
                                      <p:tavLst>
                                        <p:tav tm="0">
                                          <p:val>
                                            <p:strVal val="ppt_h"/>
                                          </p:val>
                                        </p:tav>
                                        <p:tav tm="100000">
                                          <p:val>
                                            <p:fltVal val="0"/>
                                          </p:val>
                                        </p:tav>
                                      </p:tavLst>
                                    </p:anim>
                                    <p:anim calcmode="lin" valueType="num">
                                      <p:cBhvr>
                                        <p:cTn id="431" dur="2000"/>
                                        <p:tgtEl>
                                          <p:spTgt spid="29"/>
                                        </p:tgtEl>
                                        <p:attrNameLst>
                                          <p:attrName>ppt_x</p:attrName>
                                        </p:attrNameLst>
                                      </p:cBhvr>
                                      <p:tavLst>
                                        <p:tav tm="0">
                                          <p:val>
                                            <p:strVal val="ppt_x"/>
                                          </p:val>
                                        </p:tav>
                                        <p:tav tm="100000">
                                          <p:val>
                                            <p:fltVal val="0.5"/>
                                          </p:val>
                                        </p:tav>
                                      </p:tavLst>
                                    </p:anim>
                                    <p:anim calcmode="lin" valueType="num">
                                      <p:cBhvr>
                                        <p:cTn id="432" dur="2000"/>
                                        <p:tgtEl>
                                          <p:spTgt spid="29"/>
                                        </p:tgtEl>
                                        <p:attrNameLst>
                                          <p:attrName>ppt_y</p:attrName>
                                        </p:attrNameLst>
                                      </p:cBhvr>
                                      <p:tavLst>
                                        <p:tav tm="0">
                                          <p:val>
                                            <p:strVal val="ppt_y"/>
                                          </p:val>
                                        </p:tav>
                                        <p:tav tm="100000">
                                          <p:val>
                                            <p:fltVal val="0.5"/>
                                          </p:val>
                                        </p:tav>
                                      </p:tavLst>
                                    </p:anim>
                                    <p:set>
                                      <p:cBhvr>
                                        <p:cTn id="433" dur="1" fill="hold">
                                          <p:stCondLst>
                                            <p:cond delay="1999"/>
                                          </p:stCondLst>
                                        </p:cTn>
                                        <p:tgtEl>
                                          <p:spTgt spid="29"/>
                                        </p:tgtEl>
                                        <p:attrNameLst>
                                          <p:attrName>style.visibility</p:attrName>
                                        </p:attrNameLst>
                                      </p:cBhvr>
                                      <p:to>
                                        <p:strVal val="hidden"/>
                                      </p:to>
                                    </p:set>
                                  </p:childTnLst>
                                </p:cTn>
                              </p:par>
                              <p:par>
                                <p:cTn id="434" presetID="23" presetClass="exit" presetSubtype="544" fill="hold" grpId="2" nodeType="withEffect">
                                  <p:stCondLst>
                                    <p:cond delay="0"/>
                                  </p:stCondLst>
                                  <p:childTnLst>
                                    <p:anim calcmode="lin" valueType="num">
                                      <p:cBhvr>
                                        <p:cTn id="435" dur="2000"/>
                                        <p:tgtEl>
                                          <p:spTgt spid="30"/>
                                        </p:tgtEl>
                                        <p:attrNameLst>
                                          <p:attrName>ppt_w</p:attrName>
                                        </p:attrNameLst>
                                      </p:cBhvr>
                                      <p:tavLst>
                                        <p:tav tm="0">
                                          <p:val>
                                            <p:strVal val="ppt_w"/>
                                          </p:val>
                                        </p:tav>
                                        <p:tav tm="100000">
                                          <p:val>
                                            <p:fltVal val="0"/>
                                          </p:val>
                                        </p:tav>
                                      </p:tavLst>
                                    </p:anim>
                                    <p:anim calcmode="lin" valueType="num">
                                      <p:cBhvr>
                                        <p:cTn id="436" dur="2000"/>
                                        <p:tgtEl>
                                          <p:spTgt spid="30"/>
                                        </p:tgtEl>
                                        <p:attrNameLst>
                                          <p:attrName>ppt_h</p:attrName>
                                        </p:attrNameLst>
                                      </p:cBhvr>
                                      <p:tavLst>
                                        <p:tav tm="0">
                                          <p:val>
                                            <p:strVal val="ppt_h"/>
                                          </p:val>
                                        </p:tav>
                                        <p:tav tm="100000">
                                          <p:val>
                                            <p:fltVal val="0"/>
                                          </p:val>
                                        </p:tav>
                                      </p:tavLst>
                                    </p:anim>
                                    <p:anim calcmode="lin" valueType="num">
                                      <p:cBhvr>
                                        <p:cTn id="437" dur="2000"/>
                                        <p:tgtEl>
                                          <p:spTgt spid="30"/>
                                        </p:tgtEl>
                                        <p:attrNameLst>
                                          <p:attrName>ppt_x</p:attrName>
                                        </p:attrNameLst>
                                      </p:cBhvr>
                                      <p:tavLst>
                                        <p:tav tm="0">
                                          <p:val>
                                            <p:strVal val="ppt_x"/>
                                          </p:val>
                                        </p:tav>
                                        <p:tav tm="100000">
                                          <p:val>
                                            <p:fltVal val="0.5"/>
                                          </p:val>
                                        </p:tav>
                                      </p:tavLst>
                                    </p:anim>
                                    <p:anim calcmode="lin" valueType="num">
                                      <p:cBhvr>
                                        <p:cTn id="438" dur="2000"/>
                                        <p:tgtEl>
                                          <p:spTgt spid="30"/>
                                        </p:tgtEl>
                                        <p:attrNameLst>
                                          <p:attrName>ppt_y</p:attrName>
                                        </p:attrNameLst>
                                      </p:cBhvr>
                                      <p:tavLst>
                                        <p:tav tm="0">
                                          <p:val>
                                            <p:strVal val="ppt_y"/>
                                          </p:val>
                                        </p:tav>
                                        <p:tav tm="100000">
                                          <p:val>
                                            <p:fltVal val="0.5"/>
                                          </p:val>
                                        </p:tav>
                                      </p:tavLst>
                                    </p:anim>
                                    <p:set>
                                      <p:cBhvr>
                                        <p:cTn id="439" dur="1" fill="hold">
                                          <p:stCondLst>
                                            <p:cond delay="1999"/>
                                          </p:stCondLst>
                                        </p:cTn>
                                        <p:tgtEl>
                                          <p:spTgt spid="30"/>
                                        </p:tgtEl>
                                        <p:attrNameLst>
                                          <p:attrName>style.visibility</p:attrName>
                                        </p:attrNameLst>
                                      </p:cBhvr>
                                      <p:to>
                                        <p:strVal val="hidden"/>
                                      </p:to>
                                    </p:set>
                                  </p:childTnLst>
                                </p:cTn>
                              </p:par>
                              <p:par>
                                <p:cTn id="440" presetID="23" presetClass="exit" presetSubtype="544" fill="hold" grpId="2" nodeType="withEffect">
                                  <p:stCondLst>
                                    <p:cond delay="0"/>
                                  </p:stCondLst>
                                  <p:childTnLst>
                                    <p:anim calcmode="lin" valueType="num">
                                      <p:cBhvr>
                                        <p:cTn id="441" dur="2000"/>
                                        <p:tgtEl>
                                          <p:spTgt spid="31"/>
                                        </p:tgtEl>
                                        <p:attrNameLst>
                                          <p:attrName>ppt_w</p:attrName>
                                        </p:attrNameLst>
                                      </p:cBhvr>
                                      <p:tavLst>
                                        <p:tav tm="0">
                                          <p:val>
                                            <p:strVal val="ppt_w"/>
                                          </p:val>
                                        </p:tav>
                                        <p:tav tm="100000">
                                          <p:val>
                                            <p:fltVal val="0"/>
                                          </p:val>
                                        </p:tav>
                                      </p:tavLst>
                                    </p:anim>
                                    <p:anim calcmode="lin" valueType="num">
                                      <p:cBhvr>
                                        <p:cTn id="442" dur="2000"/>
                                        <p:tgtEl>
                                          <p:spTgt spid="31"/>
                                        </p:tgtEl>
                                        <p:attrNameLst>
                                          <p:attrName>ppt_h</p:attrName>
                                        </p:attrNameLst>
                                      </p:cBhvr>
                                      <p:tavLst>
                                        <p:tav tm="0">
                                          <p:val>
                                            <p:strVal val="ppt_h"/>
                                          </p:val>
                                        </p:tav>
                                        <p:tav tm="100000">
                                          <p:val>
                                            <p:fltVal val="0"/>
                                          </p:val>
                                        </p:tav>
                                      </p:tavLst>
                                    </p:anim>
                                    <p:anim calcmode="lin" valueType="num">
                                      <p:cBhvr>
                                        <p:cTn id="443" dur="2000"/>
                                        <p:tgtEl>
                                          <p:spTgt spid="31"/>
                                        </p:tgtEl>
                                        <p:attrNameLst>
                                          <p:attrName>ppt_x</p:attrName>
                                        </p:attrNameLst>
                                      </p:cBhvr>
                                      <p:tavLst>
                                        <p:tav tm="0">
                                          <p:val>
                                            <p:strVal val="ppt_x"/>
                                          </p:val>
                                        </p:tav>
                                        <p:tav tm="100000">
                                          <p:val>
                                            <p:fltVal val="0.5"/>
                                          </p:val>
                                        </p:tav>
                                      </p:tavLst>
                                    </p:anim>
                                    <p:anim calcmode="lin" valueType="num">
                                      <p:cBhvr>
                                        <p:cTn id="444" dur="2000"/>
                                        <p:tgtEl>
                                          <p:spTgt spid="31"/>
                                        </p:tgtEl>
                                        <p:attrNameLst>
                                          <p:attrName>ppt_y</p:attrName>
                                        </p:attrNameLst>
                                      </p:cBhvr>
                                      <p:tavLst>
                                        <p:tav tm="0">
                                          <p:val>
                                            <p:strVal val="ppt_y"/>
                                          </p:val>
                                        </p:tav>
                                        <p:tav tm="100000">
                                          <p:val>
                                            <p:fltVal val="0.5"/>
                                          </p:val>
                                        </p:tav>
                                      </p:tavLst>
                                    </p:anim>
                                    <p:set>
                                      <p:cBhvr>
                                        <p:cTn id="445" dur="1" fill="hold">
                                          <p:stCondLst>
                                            <p:cond delay="1999"/>
                                          </p:stCondLst>
                                        </p:cTn>
                                        <p:tgtEl>
                                          <p:spTgt spid="31"/>
                                        </p:tgtEl>
                                        <p:attrNameLst>
                                          <p:attrName>style.visibility</p:attrName>
                                        </p:attrNameLst>
                                      </p:cBhvr>
                                      <p:to>
                                        <p:strVal val="hidden"/>
                                      </p:to>
                                    </p:set>
                                  </p:childTnLst>
                                </p:cTn>
                              </p:par>
                              <p:par>
                                <p:cTn id="446" presetID="23" presetClass="exit" presetSubtype="544" fill="hold" grpId="2" nodeType="withEffect">
                                  <p:stCondLst>
                                    <p:cond delay="0"/>
                                  </p:stCondLst>
                                  <p:childTnLst>
                                    <p:anim calcmode="lin" valueType="num">
                                      <p:cBhvr>
                                        <p:cTn id="447" dur="2000"/>
                                        <p:tgtEl>
                                          <p:spTgt spid="32"/>
                                        </p:tgtEl>
                                        <p:attrNameLst>
                                          <p:attrName>ppt_w</p:attrName>
                                        </p:attrNameLst>
                                      </p:cBhvr>
                                      <p:tavLst>
                                        <p:tav tm="0">
                                          <p:val>
                                            <p:strVal val="ppt_w"/>
                                          </p:val>
                                        </p:tav>
                                        <p:tav tm="100000">
                                          <p:val>
                                            <p:fltVal val="0"/>
                                          </p:val>
                                        </p:tav>
                                      </p:tavLst>
                                    </p:anim>
                                    <p:anim calcmode="lin" valueType="num">
                                      <p:cBhvr>
                                        <p:cTn id="448" dur="2000"/>
                                        <p:tgtEl>
                                          <p:spTgt spid="32"/>
                                        </p:tgtEl>
                                        <p:attrNameLst>
                                          <p:attrName>ppt_h</p:attrName>
                                        </p:attrNameLst>
                                      </p:cBhvr>
                                      <p:tavLst>
                                        <p:tav tm="0">
                                          <p:val>
                                            <p:strVal val="ppt_h"/>
                                          </p:val>
                                        </p:tav>
                                        <p:tav tm="100000">
                                          <p:val>
                                            <p:fltVal val="0"/>
                                          </p:val>
                                        </p:tav>
                                      </p:tavLst>
                                    </p:anim>
                                    <p:anim calcmode="lin" valueType="num">
                                      <p:cBhvr>
                                        <p:cTn id="449" dur="2000"/>
                                        <p:tgtEl>
                                          <p:spTgt spid="32"/>
                                        </p:tgtEl>
                                        <p:attrNameLst>
                                          <p:attrName>ppt_x</p:attrName>
                                        </p:attrNameLst>
                                      </p:cBhvr>
                                      <p:tavLst>
                                        <p:tav tm="0">
                                          <p:val>
                                            <p:strVal val="ppt_x"/>
                                          </p:val>
                                        </p:tav>
                                        <p:tav tm="100000">
                                          <p:val>
                                            <p:fltVal val="0.5"/>
                                          </p:val>
                                        </p:tav>
                                      </p:tavLst>
                                    </p:anim>
                                    <p:anim calcmode="lin" valueType="num">
                                      <p:cBhvr>
                                        <p:cTn id="450" dur="2000"/>
                                        <p:tgtEl>
                                          <p:spTgt spid="32"/>
                                        </p:tgtEl>
                                        <p:attrNameLst>
                                          <p:attrName>ppt_y</p:attrName>
                                        </p:attrNameLst>
                                      </p:cBhvr>
                                      <p:tavLst>
                                        <p:tav tm="0">
                                          <p:val>
                                            <p:strVal val="ppt_y"/>
                                          </p:val>
                                        </p:tav>
                                        <p:tav tm="100000">
                                          <p:val>
                                            <p:fltVal val="0.5"/>
                                          </p:val>
                                        </p:tav>
                                      </p:tavLst>
                                    </p:anim>
                                    <p:set>
                                      <p:cBhvr>
                                        <p:cTn id="451" dur="1" fill="hold">
                                          <p:stCondLst>
                                            <p:cond delay="1999"/>
                                          </p:stCondLst>
                                        </p:cTn>
                                        <p:tgtEl>
                                          <p:spTgt spid="32"/>
                                        </p:tgtEl>
                                        <p:attrNameLst>
                                          <p:attrName>style.visibility</p:attrName>
                                        </p:attrNameLst>
                                      </p:cBhvr>
                                      <p:to>
                                        <p:strVal val="hidden"/>
                                      </p:to>
                                    </p:set>
                                  </p:childTnLst>
                                </p:cTn>
                              </p:par>
                              <p:par>
                                <p:cTn id="452" presetID="23" presetClass="exit" presetSubtype="544" fill="hold" grpId="2" nodeType="withEffect">
                                  <p:stCondLst>
                                    <p:cond delay="0"/>
                                  </p:stCondLst>
                                  <p:childTnLst>
                                    <p:anim calcmode="lin" valueType="num">
                                      <p:cBhvr>
                                        <p:cTn id="453" dur="2000"/>
                                        <p:tgtEl>
                                          <p:spTgt spid="33"/>
                                        </p:tgtEl>
                                        <p:attrNameLst>
                                          <p:attrName>ppt_w</p:attrName>
                                        </p:attrNameLst>
                                      </p:cBhvr>
                                      <p:tavLst>
                                        <p:tav tm="0">
                                          <p:val>
                                            <p:strVal val="ppt_w"/>
                                          </p:val>
                                        </p:tav>
                                        <p:tav tm="100000">
                                          <p:val>
                                            <p:fltVal val="0"/>
                                          </p:val>
                                        </p:tav>
                                      </p:tavLst>
                                    </p:anim>
                                    <p:anim calcmode="lin" valueType="num">
                                      <p:cBhvr>
                                        <p:cTn id="454" dur="2000"/>
                                        <p:tgtEl>
                                          <p:spTgt spid="33"/>
                                        </p:tgtEl>
                                        <p:attrNameLst>
                                          <p:attrName>ppt_h</p:attrName>
                                        </p:attrNameLst>
                                      </p:cBhvr>
                                      <p:tavLst>
                                        <p:tav tm="0">
                                          <p:val>
                                            <p:strVal val="ppt_h"/>
                                          </p:val>
                                        </p:tav>
                                        <p:tav tm="100000">
                                          <p:val>
                                            <p:fltVal val="0"/>
                                          </p:val>
                                        </p:tav>
                                      </p:tavLst>
                                    </p:anim>
                                    <p:anim calcmode="lin" valueType="num">
                                      <p:cBhvr>
                                        <p:cTn id="455" dur="2000"/>
                                        <p:tgtEl>
                                          <p:spTgt spid="33"/>
                                        </p:tgtEl>
                                        <p:attrNameLst>
                                          <p:attrName>ppt_x</p:attrName>
                                        </p:attrNameLst>
                                      </p:cBhvr>
                                      <p:tavLst>
                                        <p:tav tm="0">
                                          <p:val>
                                            <p:strVal val="ppt_x"/>
                                          </p:val>
                                        </p:tav>
                                        <p:tav tm="100000">
                                          <p:val>
                                            <p:fltVal val="0.5"/>
                                          </p:val>
                                        </p:tav>
                                      </p:tavLst>
                                    </p:anim>
                                    <p:anim calcmode="lin" valueType="num">
                                      <p:cBhvr>
                                        <p:cTn id="456" dur="2000"/>
                                        <p:tgtEl>
                                          <p:spTgt spid="33"/>
                                        </p:tgtEl>
                                        <p:attrNameLst>
                                          <p:attrName>ppt_y</p:attrName>
                                        </p:attrNameLst>
                                      </p:cBhvr>
                                      <p:tavLst>
                                        <p:tav tm="0">
                                          <p:val>
                                            <p:strVal val="ppt_y"/>
                                          </p:val>
                                        </p:tav>
                                        <p:tav tm="100000">
                                          <p:val>
                                            <p:fltVal val="0.5"/>
                                          </p:val>
                                        </p:tav>
                                      </p:tavLst>
                                    </p:anim>
                                    <p:set>
                                      <p:cBhvr>
                                        <p:cTn id="457" dur="1" fill="hold">
                                          <p:stCondLst>
                                            <p:cond delay="1999"/>
                                          </p:stCondLst>
                                        </p:cTn>
                                        <p:tgtEl>
                                          <p:spTgt spid="33"/>
                                        </p:tgtEl>
                                        <p:attrNameLst>
                                          <p:attrName>style.visibility</p:attrName>
                                        </p:attrNameLst>
                                      </p:cBhvr>
                                      <p:to>
                                        <p:strVal val="hidden"/>
                                      </p:to>
                                    </p:set>
                                  </p:childTnLst>
                                </p:cTn>
                              </p:par>
                              <p:par>
                                <p:cTn id="458" presetID="23" presetClass="exit" presetSubtype="544" fill="hold" grpId="2" nodeType="withEffect">
                                  <p:stCondLst>
                                    <p:cond delay="0"/>
                                  </p:stCondLst>
                                  <p:childTnLst>
                                    <p:anim calcmode="lin" valueType="num">
                                      <p:cBhvr>
                                        <p:cTn id="459" dur="2000"/>
                                        <p:tgtEl>
                                          <p:spTgt spid="34"/>
                                        </p:tgtEl>
                                        <p:attrNameLst>
                                          <p:attrName>ppt_w</p:attrName>
                                        </p:attrNameLst>
                                      </p:cBhvr>
                                      <p:tavLst>
                                        <p:tav tm="0">
                                          <p:val>
                                            <p:strVal val="ppt_w"/>
                                          </p:val>
                                        </p:tav>
                                        <p:tav tm="100000">
                                          <p:val>
                                            <p:fltVal val="0"/>
                                          </p:val>
                                        </p:tav>
                                      </p:tavLst>
                                    </p:anim>
                                    <p:anim calcmode="lin" valueType="num">
                                      <p:cBhvr>
                                        <p:cTn id="460" dur="2000"/>
                                        <p:tgtEl>
                                          <p:spTgt spid="34"/>
                                        </p:tgtEl>
                                        <p:attrNameLst>
                                          <p:attrName>ppt_h</p:attrName>
                                        </p:attrNameLst>
                                      </p:cBhvr>
                                      <p:tavLst>
                                        <p:tav tm="0">
                                          <p:val>
                                            <p:strVal val="ppt_h"/>
                                          </p:val>
                                        </p:tav>
                                        <p:tav tm="100000">
                                          <p:val>
                                            <p:fltVal val="0"/>
                                          </p:val>
                                        </p:tav>
                                      </p:tavLst>
                                    </p:anim>
                                    <p:anim calcmode="lin" valueType="num">
                                      <p:cBhvr>
                                        <p:cTn id="461" dur="2000"/>
                                        <p:tgtEl>
                                          <p:spTgt spid="34"/>
                                        </p:tgtEl>
                                        <p:attrNameLst>
                                          <p:attrName>ppt_x</p:attrName>
                                        </p:attrNameLst>
                                      </p:cBhvr>
                                      <p:tavLst>
                                        <p:tav tm="0">
                                          <p:val>
                                            <p:strVal val="ppt_x"/>
                                          </p:val>
                                        </p:tav>
                                        <p:tav tm="100000">
                                          <p:val>
                                            <p:fltVal val="0.5"/>
                                          </p:val>
                                        </p:tav>
                                      </p:tavLst>
                                    </p:anim>
                                    <p:anim calcmode="lin" valueType="num">
                                      <p:cBhvr>
                                        <p:cTn id="462" dur="2000"/>
                                        <p:tgtEl>
                                          <p:spTgt spid="34"/>
                                        </p:tgtEl>
                                        <p:attrNameLst>
                                          <p:attrName>ppt_y</p:attrName>
                                        </p:attrNameLst>
                                      </p:cBhvr>
                                      <p:tavLst>
                                        <p:tav tm="0">
                                          <p:val>
                                            <p:strVal val="ppt_y"/>
                                          </p:val>
                                        </p:tav>
                                        <p:tav tm="100000">
                                          <p:val>
                                            <p:fltVal val="0.5"/>
                                          </p:val>
                                        </p:tav>
                                      </p:tavLst>
                                    </p:anim>
                                    <p:set>
                                      <p:cBhvr>
                                        <p:cTn id="463" dur="1" fill="hold">
                                          <p:stCondLst>
                                            <p:cond delay="1999"/>
                                          </p:stCondLst>
                                        </p:cTn>
                                        <p:tgtEl>
                                          <p:spTgt spid="34"/>
                                        </p:tgtEl>
                                        <p:attrNameLst>
                                          <p:attrName>style.visibility</p:attrName>
                                        </p:attrNameLst>
                                      </p:cBhvr>
                                      <p:to>
                                        <p:strVal val="hidden"/>
                                      </p:to>
                                    </p:set>
                                  </p:childTnLst>
                                </p:cTn>
                              </p:par>
                              <p:par>
                                <p:cTn id="464" presetID="23" presetClass="exit" presetSubtype="544" fill="hold" grpId="2" nodeType="withEffect">
                                  <p:stCondLst>
                                    <p:cond delay="0"/>
                                  </p:stCondLst>
                                  <p:childTnLst>
                                    <p:anim calcmode="lin" valueType="num">
                                      <p:cBhvr>
                                        <p:cTn id="465" dur="2000"/>
                                        <p:tgtEl>
                                          <p:spTgt spid="35"/>
                                        </p:tgtEl>
                                        <p:attrNameLst>
                                          <p:attrName>ppt_w</p:attrName>
                                        </p:attrNameLst>
                                      </p:cBhvr>
                                      <p:tavLst>
                                        <p:tav tm="0">
                                          <p:val>
                                            <p:strVal val="ppt_w"/>
                                          </p:val>
                                        </p:tav>
                                        <p:tav tm="100000">
                                          <p:val>
                                            <p:fltVal val="0"/>
                                          </p:val>
                                        </p:tav>
                                      </p:tavLst>
                                    </p:anim>
                                    <p:anim calcmode="lin" valueType="num">
                                      <p:cBhvr>
                                        <p:cTn id="466" dur="2000"/>
                                        <p:tgtEl>
                                          <p:spTgt spid="35"/>
                                        </p:tgtEl>
                                        <p:attrNameLst>
                                          <p:attrName>ppt_h</p:attrName>
                                        </p:attrNameLst>
                                      </p:cBhvr>
                                      <p:tavLst>
                                        <p:tav tm="0">
                                          <p:val>
                                            <p:strVal val="ppt_h"/>
                                          </p:val>
                                        </p:tav>
                                        <p:tav tm="100000">
                                          <p:val>
                                            <p:fltVal val="0"/>
                                          </p:val>
                                        </p:tav>
                                      </p:tavLst>
                                    </p:anim>
                                    <p:anim calcmode="lin" valueType="num">
                                      <p:cBhvr>
                                        <p:cTn id="467" dur="2000"/>
                                        <p:tgtEl>
                                          <p:spTgt spid="35"/>
                                        </p:tgtEl>
                                        <p:attrNameLst>
                                          <p:attrName>ppt_x</p:attrName>
                                        </p:attrNameLst>
                                      </p:cBhvr>
                                      <p:tavLst>
                                        <p:tav tm="0">
                                          <p:val>
                                            <p:strVal val="ppt_x"/>
                                          </p:val>
                                        </p:tav>
                                        <p:tav tm="100000">
                                          <p:val>
                                            <p:fltVal val="0.5"/>
                                          </p:val>
                                        </p:tav>
                                      </p:tavLst>
                                    </p:anim>
                                    <p:anim calcmode="lin" valueType="num">
                                      <p:cBhvr>
                                        <p:cTn id="468" dur="2000"/>
                                        <p:tgtEl>
                                          <p:spTgt spid="35"/>
                                        </p:tgtEl>
                                        <p:attrNameLst>
                                          <p:attrName>ppt_y</p:attrName>
                                        </p:attrNameLst>
                                      </p:cBhvr>
                                      <p:tavLst>
                                        <p:tav tm="0">
                                          <p:val>
                                            <p:strVal val="ppt_y"/>
                                          </p:val>
                                        </p:tav>
                                        <p:tav tm="100000">
                                          <p:val>
                                            <p:fltVal val="0.5"/>
                                          </p:val>
                                        </p:tav>
                                      </p:tavLst>
                                    </p:anim>
                                    <p:set>
                                      <p:cBhvr>
                                        <p:cTn id="469" dur="1" fill="hold">
                                          <p:stCondLst>
                                            <p:cond delay="1999"/>
                                          </p:stCondLst>
                                        </p:cTn>
                                        <p:tgtEl>
                                          <p:spTgt spid="35"/>
                                        </p:tgtEl>
                                        <p:attrNameLst>
                                          <p:attrName>style.visibility</p:attrName>
                                        </p:attrNameLst>
                                      </p:cBhvr>
                                      <p:to>
                                        <p:strVal val="hidden"/>
                                      </p:to>
                                    </p:set>
                                  </p:childTnLst>
                                </p:cTn>
                              </p:par>
                              <p:par>
                                <p:cTn id="470" presetID="8" presetClass="emph" presetSubtype="0" fill="hold" grpId="3" nodeType="withEffect">
                                  <p:stCondLst>
                                    <p:cond delay="0"/>
                                  </p:stCondLst>
                                  <p:childTnLst>
                                    <p:animRot by="-21600000">
                                      <p:cBhvr>
                                        <p:cTn id="471" dur="2000" fill="hold"/>
                                        <p:tgtEl>
                                          <p:spTgt spid="3"/>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4"/>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5"/>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6"/>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7"/>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8"/>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9"/>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10"/>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11"/>
                                        </p:tgtEl>
                                        <p:attrNameLst>
                                          <p:attrName>r</p:attrName>
                                        </p:attrNameLst>
                                      </p:cBhvr>
                                    </p:animRot>
                                  </p:childTnLst>
                                </p:cTn>
                              </p:par>
                              <p:par>
                                <p:cTn id="488" presetID="8" presetClass="emph" presetSubtype="0" fill="hold" grpId="3" nodeType="withEffect">
                                  <p:stCondLst>
                                    <p:cond delay="0"/>
                                  </p:stCondLst>
                                  <p:childTnLst>
                                    <p:animRot by="-21600000">
                                      <p:cBhvr>
                                        <p:cTn id="489" dur="2000" fill="hold"/>
                                        <p:tgtEl>
                                          <p:spTgt spid="12"/>
                                        </p:tgtEl>
                                        <p:attrNameLst>
                                          <p:attrName>r</p:attrName>
                                        </p:attrNameLst>
                                      </p:cBhvr>
                                    </p:animRot>
                                  </p:childTnLst>
                                </p:cTn>
                              </p:par>
                              <p:par>
                                <p:cTn id="490" presetID="8" presetClass="emph" presetSubtype="0" fill="hold" grpId="3" nodeType="withEffect">
                                  <p:stCondLst>
                                    <p:cond delay="0"/>
                                  </p:stCondLst>
                                  <p:childTnLst>
                                    <p:animRot by="-21600000">
                                      <p:cBhvr>
                                        <p:cTn id="491" dur="2000" fill="hold"/>
                                        <p:tgtEl>
                                          <p:spTgt spid="13"/>
                                        </p:tgtEl>
                                        <p:attrNameLst>
                                          <p:attrName>r</p:attrName>
                                        </p:attrNameLst>
                                      </p:cBhvr>
                                    </p:animRot>
                                  </p:childTnLst>
                                </p:cTn>
                              </p:par>
                              <p:par>
                                <p:cTn id="492" presetID="8" presetClass="emph" presetSubtype="0" fill="hold" grpId="3" nodeType="withEffect">
                                  <p:stCondLst>
                                    <p:cond delay="0"/>
                                  </p:stCondLst>
                                  <p:childTnLst>
                                    <p:animRot by="-21600000">
                                      <p:cBhvr>
                                        <p:cTn id="493" dur="2000" fill="hold"/>
                                        <p:tgtEl>
                                          <p:spTgt spid="14"/>
                                        </p:tgtEl>
                                        <p:attrNameLst>
                                          <p:attrName>r</p:attrName>
                                        </p:attrNameLst>
                                      </p:cBhvr>
                                    </p:animRot>
                                  </p:childTnLst>
                                </p:cTn>
                              </p:par>
                              <p:par>
                                <p:cTn id="494" presetID="8" presetClass="emph" presetSubtype="0" fill="hold" grpId="3" nodeType="withEffect">
                                  <p:stCondLst>
                                    <p:cond delay="0"/>
                                  </p:stCondLst>
                                  <p:childTnLst>
                                    <p:animRot by="-21600000">
                                      <p:cBhvr>
                                        <p:cTn id="495" dur="2000" fill="hold"/>
                                        <p:tgtEl>
                                          <p:spTgt spid="15"/>
                                        </p:tgtEl>
                                        <p:attrNameLst>
                                          <p:attrName>r</p:attrName>
                                        </p:attrNameLst>
                                      </p:cBhvr>
                                    </p:animRot>
                                  </p:childTnLst>
                                </p:cTn>
                              </p:par>
                              <p:par>
                                <p:cTn id="496" presetID="8" presetClass="emph" presetSubtype="0" fill="hold" grpId="3" nodeType="withEffect">
                                  <p:stCondLst>
                                    <p:cond delay="0"/>
                                  </p:stCondLst>
                                  <p:childTnLst>
                                    <p:animRot by="-21600000">
                                      <p:cBhvr>
                                        <p:cTn id="497" dur="2000" fill="hold"/>
                                        <p:tgtEl>
                                          <p:spTgt spid="16"/>
                                        </p:tgtEl>
                                        <p:attrNameLst>
                                          <p:attrName>r</p:attrName>
                                        </p:attrNameLst>
                                      </p:cBhvr>
                                    </p:animRot>
                                  </p:childTnLst>
                                </p:cTn>
                              </p:par>
                              <p:par>
                                <p:cTn id="498" presetID="8" presetClass="emph" presetSubtype="0" fill="hold" grpId="3" nodeType="withEffect">
                                  <p:stCondLst>
                                    <p:cond delay="0"/>
                                  </p:stCondLst>
                                  <p:childTnLst>
                                    <p:animRot by="-21600000">
                                      <p:cBhvr>
                                        <p:cTn id="499" dur="2000" fill="hold"/>
                                        <p:tgtEl>
                                          <p:spTgt spid="17"/>
                                        </p:tgtEl>
                                        <p:attrNameLst>
                                          <p:attrName>r</p:attrName>
                                        </p:attrNameLst>
                                      </p:cBhvr>
                                    </p:animRot>
                                  </p:childTnLst>
                                </p:cTn>
                              </p:par>
                              <p:par>
                                <p:cTn id="500" presetID="8" presetClass="emph" presetSubtype="0" fill="hold" grpId="3" nodeType="withEffect">
                                  <p:stCondLst>
                                    <p:cond delay="0"/>
                                  </p:stCondLst>
                                  <p:childTnLst>
                                    <p:animRot by="-21600000">
                                      <p:cBhvr>
                                        <p:cTn id="501" dur="2000" fill="hold"/>
                                        <p:tgtEl>
                                          <p:spTgt spid="18"/>
                                        </p:tgtEl>
                                        <p:attrNameLst>
                                          <p:attrName>r</p:attrName>
                                        </p:attrNameLst>
                                      </p:cBhvr>
                                    </p:animRot>
                                  </p:childTnLst>
                                </p:cTn>
                              </p:par>
                              <p:par>
                                <p:cTn id="502" presetID="8" presetClass="emph" presetSubtype="0" fill="hold" grpId="3" nodeType="withEffect">
                                  <p:stCondLst>
                                    <p:cond delay="0"/>
                                  </p:stCondLst>
                                  <p:childTnLst>
                                    <p:animRot by="-21600000">
                                      <p:cBhvr>
                                        <p:cTn id="503" dur="2000" fill="hold"/>
                                        <p:tgtEl>
                                          <p:spTgt spid="19"/>
                                        </p:tgtEl>
                                        <p:attrNameLst>
                                          <p:attrName>r</p:attrName>
                                        </p:attrNameLst>
                                      </p:cBhvr>
                                    </p:animRot>
                                  </p:childTnLst>
                                </p:cTn>
                              </p:par>
                              <p:par>
                                <p:cTn id="504" presetID="8" presetClass="emph" presetSubtype="0" fill="hold" grpId="3" nodeType="withEffect">
                                  <p:stCondLst>
                                    <p:cond delay="0"/>
                                  </p:stCondLst>
                                  <p:childTnLst>
                                    <p:animRot by="-21600000">
                                      <p:cBhvr>
                                        <p:cTn id="505" dur="2000" fill="hold"/>
                                        <p:tgtEl>
                                          <p:spTgt spid="20"/>
                                        </p:tgtEl>
                                        <p:attrNameLst>
                                          <p:attrName>r</p:attrName>
                                        </p:attrNameLst>
                                      </p:cBhvr>
                                    </p:animRot>
                                  </p:childTnLst>
                                </p:cTn>
                              </p:par>
                              <p:par>
                                <p:cTn id="506" presetID="8" presetClass="emph" presetSubtype="0" fill="hold" grpId="3" nodeType="withEffect">
                                  <p:stCondLst>
                                    <p:cond delay="0"/>
                                  </p:stCondLst>
                                  <p:childTnLst>
                                    <p:animRot by="-21600000">
                                      <p:cBhvr>
                                        <p:cTn id="507" dur="2000" fill="hold"/>
                                        <p:tgtEl>
                                          <p:spTgt spid="21"/>
                                        </p:tgtEl>
                                        <p:attrNameLst>
                                          <p:attrName>r</p:attrName>
                                        </p:attrNameLst>
                                      </p:cBhvr>
                                    </p:animRot>
                                  </p:childTnLst>
                                </p:cTn>
                              </p:par>
                              <p:par>
                                <p:cTn id="508" presetID="8" presetClass="emph" presetSubtype="0" fill="hold" grpId="3" nodeType="withEffect">
                                  <p:stCondLst>
                                    <p:cond delay="0"/>
                                  </p:stCondLst>
                                  <p:childTnLst>
                                    <p:animRot by="-21600000">
                                      <p:cBhvr>
                                        <p:cTn id="509" dur="2000" fill="hold"/>
                                        <p:tgtEl>
                                          <p:spTgt spid="22"/>
                                        </p:tgtEl>
                                        <p:attrNameLst>
                                          <p:attrName>r</p:attrName>
                                        </p:attrNameLst>
                                      </p:cBhvr>
                                    </p:animRot>
                                  </p:childTnLst>
                                </p:cTn>
                              </p:par>
                              <p:par>
                                <p:cTn id="510" presetID="8" presetClass="emph" presetSubtype="0" fill="hold" grpId="3" nodeType="withEffect">
                                  <p:stCondLst>
                                    <p:cond delay="0"/>
                                  </p:stCondLst>
                                  <p:childTnLst>
                                    <p:animRot by="-21600000">
                                      <p:cBhvr>
                                        <p:cTn id="511" dur="2000" fill="hold"/>
                                        <p:tgtEl>
                                          <p:spTgt spid="23"/>
                                        </p:tgtEl>
                                        <p:attrNameLst>
                                          <p:attrName>r</p:attrName>
                                        </p:attrNameLst>
                                      </p:cBhvr>
                                    </p:animRot>
                                  </p:childTnLst>
                                </p:cTn>
                              </p:par>
                              <p:par>
                                <p:cTn id="512" presetID="8" presetClass="emph" presetSubtype="0" fill="hold" grpId="3" nodeType="withEffect">
                                  <p:stCondLst>
                                    <p:cond delay="0"/>
                                  </p:stCondLst>
                                  <p:childTnLst>
                                    <p:animRot by="-21600000">
                                      <p:cBhvr>
                                        <p:cTn id="513" dur="2000" fill="hold"/>
                                        <p:tgtEl>
                                          <p:spTgt spid="24"/>
                                        </p:tgtEl>
                                        <p:attrNameLst>
                                          <p:attrName>r</p:attrName>
                                        </p:attrNameLst>
                                      </p:cBhvr>
                                    </p:animRot>
                                  </p:childTnLst>
                                </p:cTn>
                              </p:par>
                              <p:par>
                                <p:cTn id="514" presetID="8" presetClass="emph" presetSubtype="0" fill="hold" grpId="3" nodeType="withEffect">
                                  <p:stCondLst>
                                    <p:cond delay="0"/>
                                  </p:stCondLst>
                                  <p:childTnLst>
                                    <p:animRot by="-21600000">
                                      <p:cBhvr>
                                        <p:cTn id="515" dur="2000" fill="hold"/>
                                        <p:tgtEl>
                                          <p:spTgt spid="25"/>
                                        </p:tgtEl>
                                        <p:attrNameLst>
                                          <p:attrName>r</p:attrName>
                                        </p:attrNameLst>
                                      </p:cBhvr>
                                    </p:animRot>
                                  </p:childTnLst>
                                </p:cTn>
                              </p:par>
                              <p:par>
                                <p:cTn id="516" presetID="8" presetClass="emph" presetSubtype="0" fill="hold" grpId="3" nodeType="withEffect">
                                  <p:stCondLst>
                                    <p:cond delay="0"/>
                                  </p:stCondLst>
                                  <p:childTnLst>
                                    <p:animRot by="-21600000">
                                      <p:cBhvr>
                                        <p:cTn id="517" dur="2000" fill="hold"/>
                                        <p:tgtEl>
                                          <p:spTgt spid="26"/>
                                        </p:tgtEl>
                                        <p:attrNameLst>
                                          <p:attrName>r</p:attrName>
                                        </p:attrNameLst>
                                      </p:cBhvr>
                                    </p:animRot>
                                  </p:childTnLst>
                                </p:cTn>
                              </p:par>
                              <p:par>
                                <p:cTn id="518" presetID="8" presetClass="emph" presetSubtype="0" fill="hold" grpId="3" nodeType="withEffect">
                                  <p:stCondLst>
                                    <p:cond delay="0"/>
                                  </p:stCondLst>
                                  <p:childTnLst>
                                    <p:animRot by="-21600000">
                                      <p:cBhvr>
                                        <p:cTn id="519" dur="2000" fill="hold"/>
                                        <p:tgtEl>
                                          <p:spTgt spid="27"/>
                                        </p:tgtEl>
                                        <p:attrNameLst>
                                          <p:attrName>r</p:attrName>
                                        </p:attrNameLst>
                                      </p:cBhvr>
                                    </p:animRot>
                                  </p:childTnLst>
                                </p:cTn>
                              </p:par>
                              <p:par>
                                <p:cTn id="520" presetID="8" presetClass="emph" presetSubtype="0" fill="hold" grpId="3" nodeType="withEffect">
                                  <p:stCondLst>
                                    <p:cond delay="0"/>
                                  </p:stCondLst>
                                  <p:childTnLst>
                                    <p:animRot by="-21600000">
                                      <p:cBhvr>
                                        <p:cTn id="521" dur="2000" fill="hold"/>
                                        <p:tgtEl>
                                          <p:spTgt spid="28"/>
                                        </p:tgtEl>
                                        <p:attrNameLst>
                                          <p:attrName>r</p:attrName>
                                        </p:attrNameLst>
                                      </p:cBhvr>
                                    </p:animRot>
                                  </p:childTnLst>
                                </p:cTn>
                              </p:par>
                              <p:par>
                                <p:cTn id="522" presetID="8" presetClass="emph" presetSubtype="0" fill="hold" grpId="3" nodeType="withEffect">
                                  <p:stCondLst>
                                    <p:cond delay="0"/>
                                  </p:stCondLst>
                                  <p:childTnLst>
                                    <p:animRot by="-21600000">
                                      <p:cBhvr>
                                        <p:cTn id="523" dur="2000" fill="hold"/>
                                        <p:tgtEl>
                                          <p:spTgt spid="29"/>
                                        </p:tgtEl>
                                        <p:attrNameLst>
                                          <p:attrName>r</p:attrName>
                                        </p:attrNameLst>
                                      </p:cBhvr>
                                    </p:animRot>
                                  </p:childTnLst>
                                </p:cTn>
                              </p:par>
                              <p:par>
                                <p:cTn id="524" presetID="8" presetClass="emph" presetSubtype="0" fill="hold" grpId="3" nodeType="withEffect">
                                  <p:stCondLst>
                                    <p:cond delay="0"/>
                                  </p:stCondLst>
                                  <p:childTnLst>
                                    <p:animRot by="-21600000">
                                      <p:cBhvr>
                                        <p:cTn id="525" dur="2000" fill="hold"/>
                                        <p:tgtEl>
                                          <p:spTgt spid="30"/>
                                        </p:tgtEl>
                                        <p:attrNameLst>
                                          <p:attrName>r</p:attrName>
                                        </p:attrNameLst>
                                      </p:cBhvr>
                                    </p:animRot>
                                  </p:childTnLst>
                                </p:cTn>
                              </p:par>
                              <p:par>
                                <p:cTn id="526" presetID="8" presetClass="emph" presetSubtype="0" fill="hold" grpId="3" nodeType="withEffect">
                                  <p:stCondLst>
                                    <p:cond delay="0"/>
                                  </p:stCondLst>
                                  <p:childTnLst>
                                    <p:animRot by="-21600000">
                                      <p:cBhvr>
                                        <p:cTn id="527" dur="2000" fill="hold"/>
                                        <p:tgtEl>
                                          <p:spTgt spid="31"/>
                                        </p:tgtEl>
                                        <p:attrNameLst>
                                          <p:attrName>r</p:attrName>
                                        </p:attrNameLst>
                                      </p:cBhvr>
                                    </p:animRot>
                                  </p:childTnLst>
                                </p:cTn>
                              </p:par>
                              <p:par>
                                <p:cTn id="528" presetID="8" presetClass="emph" presetSubtype="0" fill="hold" grpId="3" nodeType="withEffect">
                                  <p:stCondLst>
                                    <p:cond delay="0"/>
                                  </p:stCondLst>
                                  <p:childTnLst>
                                    <p:animRot by="-21600000">
                                      <p:cBhvr>
                                        <p:cTn id="529" dur="2000" fill="hold"/>
                                        <p:tgtEl>
                                          <p:spTgt spid="32"/>
                                        </p:tgtEl>
                                        <p:attrNameLst>
                                          <p:attrName>r</p:attrName>
                                        </p:attrNameLst>
                                      </p:cBhvr>
                                    </p:animRot>
                                  </p:childTnLst>
                                </p:cTn>
                              </p:par>
                              <p:par>
                                <p:cTn id="530" presetID="8" presetClass="emph" presetSubtype="0" fill="hold" grpId="3" nodeType="withEffect">
                                  <p:stCondLst>
                                    <p:cond delay="0"/>
                                  </p:stCondLst>
                                  <p:childTnLst>
                                    <p:animRot by="-21600000">
                                      <p:cBhvr>
                                        <p:cTn id="531" dur="2000" fill="hold"/>
                                        <p:tgtEl>
                                          <p:spTgt spid="33"/>
                                        </p:tgtEl>
                                        <p:attrNameLst>
                                          <p:attrName>r</p:attrName>
                                        </p:attrNameLst>
                                      </p:cBhvr>
                                    </p:animRot>
                                  </p:childTnLst>
                                </p:cTn>
                              </p:par>
                              <p:par>
                                <p:cTn id="532" presetID="8" presetClass="emph" presetSubtype="0" fill="hold" grpId="3" nodeType="withEffect">
                                  <p:stCondLst>
                                    <p:cond delay="0"/>
                                  </p:stCondLst>
                                  <p:childTnLst>
                                    <p:animRot by="-21600000">
                                      <p:cBhvr>
                                        <p:cTn id="533" dur="2000" fill="hold"/>
                                        <p:tgtEl>
                                          <p:spTgt spid="34"/>
                                        </p:tgtEl>
                                        <p:attrNameLst>
                                          <p:attrName>r</p:attrName>
                                        </p:attrNameLst>
                                      </p:cBhvr>
                                    </p:animRot>
                                  </p:childTnLst>
                                </p:cTn>
                              </p:par>
                              <p:par>
                                <p:cTn id="534" presetID="8" presetClass="emph" presetSubtype="0" fill="hold" grpId="3" nodeType="withEffect">
                                  <p:stCondLst>
                                    <p:cond delay="0"/>
                                  </p:stCondLst>
                                  <p:childTnLst>
                                    <p:animRot by="-21600000">
                                      <p:cBhvr>
                                        <p:cTn id="535" dur="2000" fill="hold"/>
                                        <p:tgtEl>
                                          <p:spTgt spid="35"/>
                                        </p:tgtEl>
                                        <p:attrNameLst>
                                          <p:attrName>r</p:attrName>
                                        </p:attrNameLst>
                                      </p:cBhvr>
                                    </p:animRot>
                                  </p:childTnLst>
                                </p:cTn>
                              </p:par>
                              <p:par>
                                <p:cTn id="536" presetID="23" presetClass="entr" presetSubtype="288" fill="hold" nodeType="withEffect">
                                  <p:stCondLst>
                                    <p:cond delay="0"/>
                                  </p:stCondLst>
                                  <p:childTnLst>
                                    <p:set>
                                      <p:cBhvr>
                                        <p:cTn id="537" dur="1" fill="hold">
                                          <p:stCondLst>
                                            <p:cond delay="0"/>
                                          </p:stCondLst>
                                        </p:cTn>
                                        <p:tgtEl>
                                          <p:spTgt spid="2"/>
                                        </p:tgtEl>
                                        <p:attrNameLst>
                                          <p:attrName>style.visibility</p:attrName>
                                        </p:attrNameLst>
                                      </p:cBhvr>
                                      <p:to>
                                        <p:strVal val="visible"/>
                                      </p:to>
                                    </p:set>
                                    <p:anim calcmode="lin" valueType="num">
                                      <p:cBhvr>
                                        <p:cTn id="538" dur="2000" fill="hold"/>
                                        <p:tgtEl>
                                          <p:spTgt spid="2"/>
                                        </p:tgtEl>
                                        <p:attrNameLst>
                                          <p:attrName>ppt_w</p:attrName>
                                        </p:attrNameLst>
                                      </p:cBhvr>
                                      <p:tavLst>
                                        <p:tav tm="0">
                                          <p:val>
                                            <p:strVal val="4/3*#ppt_w"/>
                                          </p:val>
                                        </p:tav>
                                        <p:tav tm="100000">
                                          <p:val>
                                            <p:strVal val="#ppt_w"/>
                                          </p:val>
                                        </p:tav>
                                      </p:tavLst>
                                    </p:anim>
                                    <p:anim calcmode="lin" valueType="num">
                                      <p:cBhvr>
                                        <p:cTn id="539" dur="2000" fill="hold"/>
                                        <p:tgtEl>
                                          <p:spTgt spid="2"/>
                                        </p:tgtEl>
                                        <p:attrNameLst>
                                          <p:attrName>ppt_h</p:attrName>
                                        </p:attrNameLst>
                                      </p:cBhvr>
                                      <p:tavLst>
                                        <p:tav tm="0">
                                          <p:val>
                                            <p:strVal val="4/3*#ppt_h"/>
                                          </p:val>
                                        </p:tav>
                                        <p:tav tm="100000">
                                          <p:val>
                                            <p:strVal val="#ppt_h"/>
                                          </p:val>
                                        </p:tav>
                                      </p:tavLst>
                                    </p:anim>
                                  </p:childTnLst>
                                </p:cTn>
                              </p:par>
                              <p:par>
                                <p:cTn id="540" presetID="21" presetClass="entr" presetSubtype="2" fill="hold" nodeType="withEffect">
                                  <p:stCondLst>
                                    <p:cond delay="0"/>
                                  </p:stCondLst>
                                  <p:childTnLst>
                                    <p:set>
                                      <p:cBhvr>
                                        <p:cTn id="541" dur="1" fill="hold">
                                          <p:stCondLst>
                                            <p:cond delay="0"/>
                                          </p:stCondLst>
                                        </p:cTn>
                                        <p:tgtEl>
                                          <p:spTgt spid="2"/>
                                        </p:tgtEl>
                                        <p:attrNameLst>
                                          <p:attrName>style.visibility</p:attrName>
                                        </p:attrNameLst>
                                      </p:cBhvr>
                                      <p:to>
                                        <p:strVal val="visible"/>
                                      </p:to>
                                    </p:set>
                                    <p:animEffect transition="in" filter="wheel(2)">
                                      <p:cBhvr>
                                        <p:cTn id="5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unflower Book.png"/>
          <p:cNvPicPr>
            <a:picLocks noChangeAspect="1"/>
          </p:cNvPicPr>
          <p:nvPr/>
        </p:nvPicPr>
        <p:blipFill>
          <a:blip r:embed="rId2"/>
          <a:stretch>
            <a:fillRect/>
          </a:stretch>
        </p:blipFill>
        <p:spPr>
          <a:xfrm>
            <a:off x="642910" y="0"/>
            <a:ext cx="8074747" cy="5143500"/>
          </a:xfrm>
          <a:prstGeom prst="rect">
            <a:avLst/>
          </a:prstGeom>
        </p:spPr>
      </p:pic>
      <p:sp>
        <p:nvSpPr>
          <p:cNvPr id="3" name="2 CuadroTexto"/>
          <p:cNvSpPr txBox="1"/>
          <p:nvPr/>
        </p:nvSpPr>
        <p:spPr>
          <a:xfrm>
            <a:off x="5214942" y="1214428"/>
            <a:ext cx="2643206" cy="3046988"/>
          </a:xfrm>
          <a:prstGeom prst="rect">
            <a:avLst/>
          </a:prstGeom>
          <a:noFill/>
        </p:spPr>
        <p:txBody>
          <a:bodyPr wrap="square" rtlCol="0">
            <a:spAutoFit/>
          </a:bodyPr>
          <a:lstStyle/>
          <a:p>
            <a:pPr algn="ctr"/>
            <a:r>
              <a:rPr lang="es-PE" sz="1200" b="1" dirty="0" smtClean="0">
                <a:latin typeface="Berlin Sans FB" pitchFamily="34" charset="0"/>
              </a:rPr>
              <a:t>Significado de los Colores</a:t>
            </a:r>
            <a:endParaRPr lang="es-PE" sz="1200" dirty="0" smtClean="0">
              <a:latin typeface="Berlin Sans FB" pitchFamily="34" charset="0"/>
            </a:endParaRPr>
          </a:p>
          <a:p>
            <a:pPr algn="ctr"/>
            <a:r>
              <a:rPr lang="es-PE" sz="1200" dirty="0" smtClean="0">
                <a:latin typeface="Berlin Sans FB" pitchFamily="34" charset="0"/>
              </a:rPr>
              <a:t>El significado del girasol varía de una cultura a otra. Para algunos, el girasol promete poder, calor y alimento: todos los atributos propios del mismo sol. Otros, sin embargo, sostienen que el aspecto majestuoso del girasol denota altanería y falsas apariencias, o un amor </a:t>
            </a:r>
            <a:r>
              <a:rPr lang="es-PE" sz="1200" dirty="0" err="1" smtClean="0">
                <a:latin typeface="Berlin Sans FB" pitchFamily="34" charset="0"/>
              </a:rPr>
              <a:t>infelíz</a:t>
            </a:r>
            <a:r>
              <a:rPr lang="es-PE" sz="1200" dirty="0" smtClean="0">
                <a:latin typeface="Berlin Sans FB" pitchFamily="34" charset="0"/>
              </a:rPr>
              <a:t>. Un girasol enano recibido de regalo significa "un ferviente admirador".</a:t>
            </a:r>
            <a:br>
              <a:rPr lang="es-PE" sz="1200" dirty="0" smtClean="0">
                <a:latin typeface="Berlin Sans FB" pitchFamily="34" charset="0"/>
              </a:rPr>
            </a:br>
            <a:r>
              <a:rPr lang="es-PE" sz="1200" dirty="0" smtClean="0">
                <a:latin typeface="Berlin Sans FB" pitchFamily="34" charset="0"/>
              </a:rPr>
              <a:t>De color amarillo, significa la</a:t>
            </a:r>
          </a:p>
          <a:p>
            <a:pPr algn="ctr"/>
            <a:r>
              <a:rPr lang="es-PE" sz="1200" dirty="0" smtClean="0">
                <a:latin typeface="Berlin Sans FB" pitchFamily="34" charset="0"/>
              </a:rPr>
              <a:t> vitalidad y la inteligencia.</a:t>
            </a:r>
          </a:p>
          <a:p>
            <a:pPr algn="ctr"/>
            <a:r>
              <a:rPr lang="es-PE" dirty="0" smtClean="0"/>
              <a:t> </a:t>
            </a:r>
          </a:p>
          <a:p>
            <a:pPr algn="ctr"/>
            <a:endParaRPr lang="es-PE" dirty="0"/>
          </a:p>
        </p:txBody>
      </p:sp>
      <p:pic>
        <p:nvPicPr>
          <p:cNvPr id="4" name="3 Imagen" descr="vafm0006.gif"/>
          <p:cNvPicPr>
            <a:picLocks noChangeAspect="1"/>
          </p:cNvPicPr>
          <p:nvPr/>
        </p:nvPicPr>
        <p:blipFill>
          <a:blip r:embed="rId3"/>
          <a:stretch>
            <a:fillRect/>
          </a:stretch>
        </p:blipFill>
        <p:spPr>
          <a:xfrm>
            <a:off x="2571736" y="2714626"/>
            <a:ext cx="928694" cy="791313"/>
          </a:xfrm>
          <a:prstGeom prst="rect">
            <a:avLst/>
          </a:prstGeom>
        </p:spPr>
      </p:pic>
      <p:pic>
        <p:nvPicPr>
          <p:cNvPr id="5" name="4 Imagen" descr="vafm0006.gif"/>
          <p:cNvPicPr>
            <a:picLocks noChangeAspect="1"/>
          </p:cNvPicPr>
          <p:nvPr/>
        </p:nvPicPr>
        <p:blipFill>
          <a:blip r:embed="rId3"/>
          <a:stretch>
            <a:fillRect/>
          </a:stretch>
        </p:blipFill>
        <p:spPr>
          <a:xfrm>
            <a:off x="3227080" y="3214692"/>
            <a:ext cx="701978" cy="598135"/>
          </a:xfrm>
          <a:prstGeom prst="rect">
            <a:avLst/>
          </a:prstGeom>
        </p:spPr>
      </p:pic>
      <p:pic>
        <p:nvPicPr>
          <p:cNvPr id="6" name="5 Imagen" descr="vafm0006.gif"/>
          <p:cNvPicPr>
            <a:picLocks noChangeAspect="1"/>
          </p:cNvPicPr>
          <p:nvPr/>
        </p:nvPicPr>
        <p:blipFill>
          <a:blip r:embed="rId4" cstate="print"/>
          <a:stretch>
            <a:fillRect/>
          </a:stretch>
        </p:blipFill>
        <p:spPr>
          <a:xfrm>
            <a:off x="3857620" y="3778164"/>
            <a:ext cx="357190" cy="365222"/>
          </a:xfrm>
          <a:prstGeom prst="rect">
            <a:avLst/>
          </a:prstGeom>
        </p:spPr>
      </p:pic>
      <p:pic>
        <p:nvPicPr>
          <p:cNvPr id="7" name="6 Imagen" descr="vafm0006.gif"/>
          <p:cNvPicPr>
            <a:picLocks noChangeAspect="1"/>
          </p:cNvPicPr>
          <p:nvPr/>
        </p:nvPicPr>
        <p:blipFill>
          <a:blip r:embed="rId4" cstate="print"/>
          <a:stretch>
            <a:fillRect/>
          </a:stretch>
        </p:blipFill>
        <p:spPr>
          <a:xfrm>
            <a:off x="3857620" y="3786196"/>
            <a:ext cx="357190" cy="365222"/>
          </a:xfrm>
          <a:prstGeom prst="rect">
            <a:avLst/>
          </a:prstGeom>
        </p:spPr>
      </p:pic>
      <p:pic>
        <p:nvPicPr>
          <p:cNvPr id="9" name="8 Imagen" descr="72710567f53623719d5fc4b28f020af8ccc762a0da39a3ee5e6b4b0d3255bfef95601890afd80709da39a3ee5e6b4b0d3255bfef95601890afd807092e393c68af6b511894603f41434eb3cb.gif"/>
          <p:cNvPicPr>
            <a:picLocks noChangeAspect="1"/>
          </p:cNvPicPr>
          <p:nvPr/>
        </p:nvPicPr>
        <p:blipFill>
          <a:blip r:embed="rId5"/>
          <a:stretch>
            <a:fillRect/>
          </a:stretch>
        </p:blipFill>
        <p:spPr>
          <a:xfrm>
            <a:off x="4714876" y="4140626"/>
            <a:ext cx="714380" cy="269459"/>
          </a:xfrm>
          <a:prstGeom prst="rect">
            <a:avLst/>
          </a:prstGeom>
        </p:spPr>
      </p:pic>
      <p:sp>
        <p:nvSpPr>
          <p:cNvPr id="10" name="9 Rectángulo"/>
          <p:cNvSpPr/>
          <p:nvPr/>
        </p:nvSpPr>
        <p:spPr>
          <a:xfrm>
            <a:off x="-214346" y="-214332"/>
            <a:ext cx="9572660" cy="5572164"/>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6200000">
            <a:off x="239534" y="44734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5635217">
            <a:off x="154848" y="42973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2632698" y="244759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9444141">
            <a:off x="1942906" y="112351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441997">
            <a:off x="2039099" y="36941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0133365">
            <a:off x="2482106" y="1749645"/>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8187279">
            <a:off x="1315423" y="57922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472356">
            <a:off x="2492408" y="311373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3412175">
            <a:off x="1537094" y="405903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7159923">
            <a:off x="826077" y="45935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9000907">
            <a:off x="1576751" y="88241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877338">
            <a:off x="2244302" y="142137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20806414">
            <a:off x="2651082" y="2097988"/>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466720">
            <a:off x="2576897" y="274154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963210">
            <a:off x="2294979" y="343426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3130849">
            <a:off x="1908013" y="3855851"/>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4928348">
            <a:off x="612176" y="4287471"/>
            <a:ext cx="1284769" cy="3729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4117052">
            <a:off x="1118899" y="4290886"/>
            <a:ext cx="1284769" cy="3729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6200000">
            <a:off x="7805482" y="4471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5635217">
            <a:off x="7720796" y="4297104"/>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0800000">
            <a:off x="4983672" y="250095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2896374">
            <a:off x="5645822" y="113051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8250756">
            <a:off x="5665027" y="37572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9347617">
            <a:off x="5195840" y="3235004"/>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1958562">
            <a:off x="5137380" y="174160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4156137">
            <a:off x="6683363" y="6261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7393577">
            <a:off x="6745810" y="4112306"/>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1486285">
            <a:off x="5002064" y="2143588"/>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2294895">
            <a:off x="5336320" y="141987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0049623">
            <a:off x="5073444" y="29048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3649130">
            <a:off x="6266133" y="850807"/>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4991883">
            <a:off x="7232407" y="45393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6515540">
            <a:off x="7243954" y="4287714"/>
            <a:ext cx="1280207" cy="3777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7393577">
            <a:off x="6317181" y="3951570"/>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8961156">
            <a:off x="5383601" y="345292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0-#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0-#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8" presetClass="emph" presetSubtype="0" fill="hold" grpId="1" nodeType="withEffect">
                                  <p:stCondLst>
                                    <p:cond delay="0"/>
                                  </p:stCondLst>
                                  <p:childTnLst>
                                    <p:animRot by="21600000">
                                      <p:cBhvr>
                                        <p:cTn id="148" dur="2000" fill="hold"/>
                                        <p:tgtEl>
                                          <p:spTgt spid="21"/>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2"/>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3"/>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4"/>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5"/>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6"/>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8"/>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9"/>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0"/>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1"/>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2"/>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3"/>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4"/>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5"/>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3"/>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4"/>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5"/>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6"/>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7"/>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19"/>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0"/>
                                        </p:tgtEl>
                                        <p:attrNameLst>
                                          <p:attrName>r</p:attrName>
                                        </p:attrNameLst>
                                      </p:cBhvr>
                                    </p:animRot>
                                  </p:childTnLst>
                                </p:cTn>
                              </p:par>
                            </p:childTnLst>
                          </p:cTn>
                        </p:par>
                        <p:par>
                          <p:cTn id="217" fill="hold">
                            <p:stCondLst>
                              <p:cond delay="2000"/>
                            </p:stCondLst>
                            <p:childTnLst>
                              <p:par>
                                <p:cTn id="218" presetID="2" presetClass="exit" presetSubtype="2" fill="hold" grpId="2" nodeType="afterEffect">
                                  <p:stCondLst>
                                    <p:cond delay="0"/>
                                  </p:stCondLst>
                                  <p:childTnLst>
                                    <p:anim calcmode="lin" valueType="num">
                                      <p:cBhvr additive="base">
                                        <p:cTn id="219" dur="2000"/>
                                        <p:tgtEl>
                                          <p:spTgt spid="3"/>
                                        </p:tgtEl>
                                        <p:attrNameLst>
                                          <p:attrName>ppt_x</p:attrName>
                                        </p:attrNameLst>
                                      </p:cBhvr>
                                      <p:tavLst>
                                        <p:tav tm="0">
                                          <p:val>
                                            <p:strVal val="ppt_x"/>
                                          </p:val>
                                        </p:tav>
                                        <p:tav tm="100000">
                                          <p:val>
                                            <p:strVal val="1+ppt_w/2"/>
                                          </p:val>
                                        </p:tav>
                                      </p:tavLst>
                                    </p:anim>
                                    <p:anim calcmode="lin" valueType="num">
                                      <p:cBhvr additive="base">
                                        <p:cTn id="220" dur="2000"/>
                                        <p:tgtEl>
                                          <p:spTgt spid="3"/>
                                        </p:tgtEl>
                                        <p:attrNameLst>
                                          <p:attrName>ppt_y</p:attrName>
                                        </p:attrNameLst>
                                      </p:cBhvr>
                                      <p:tavLst>
                                        <p:tav tm="0">
                                          <p:val>
                                            <p:strVal val="ppt_y"/>
                                          </p:val>
                                        </p:tav>
                                        <p:tav tm="100000">
                                          <p:val>
                                            <p:strVal val="ppt_y"/>
                                          </p:val>
                                        </p:tav>
                                      </p:tavLst>
                                    </p:anim>
                                    <p:set>
                                      <p:cBhvr>
                                        <p:cTn id="221" dur="1" fill="hold">
                                          <p:stCondLst>
                                            <p:cond delay="1999"/>
                                          </p:stCondLst>
                                        </p:cTn>
                                        <p:tgtEl>
                                          <p:spTgt spid="3"/>
                                        </p:tgtEl>
                                        <p:attrNameLst>
                                          <p:attrName>style.visibility</p:attrName>
                                        </p:attrNameLst>
                                      </p:cBhvr>
                                      <p:to>
                                        <p:strVal val="hidden"/>
                                      </p:to>
                                    </p:set>
                                  </p:childTnLst>
                                </p:cTn>
                              </p:par>
                              <p:par>
                                <p:cTn id="222" presetID="2" presetClass="exit" presetSubtype="2" fill="hold" grpId="2" nodeType="withEffect">
                                  <p:stCondLst>
                                    <p:cond delay="0"/>
                                  </p:stCondLst>
                                  <p:childTnLst>
                                    <p:anim calcmode="lin" valueType="num">
                                      <p:cBhvr additive="base">
                                        <p:cTn id="223" dur="2000"/>
                                        <p:tgtEl>
                                          <p:spTgt spid="4"/>
                                        </p:tgtEl>
                                        <p:attrNameLst>
                                          <p:attrName>ppt_x</p:attrName>
                                        </p:attrNameLst>
                                      </p:cBhvr>
                                      <p:tavLst>
                                        <p:tav tm="0">
                                          <p:val>
                                            <p:strVal val="ppt_x"/>
                                          </p:val>
                                        </p:tav>
                                        <p:tav tm="100000">
                                          <p:val>
                                            <p:strVal val="1+ppt_w/2"/>
                                          </p:val>
                                        </p:tav>
                                      </p:tavLst>
                                    </p:anim>
                                    <p:anim calcmode="lin" valueType="num">
                                      <p:cBhvr additive="base">
                                        <p:cTn id="224" dur="2000"/>
                                        <p:tgtEl>
                                          <p:spTgt spid="4"/>
                                        </p:tgtEl>
                                        <p:attrNameLst>
                                          <p:attrName>ppt_y</p:attrName>
                                        </p:attrNameLst>
                                      </p:cBhvr>
                                      <p:tavLst>
                                        <p:tav tm="0">
                                          <p:val>
                                            <p:strVal val="ppt_y"/>
                                          </p:val>
                                        </p:tav>
                                        <p:tav tm="100000">
                                          <p:val>
                                            <p:strVal val="ppt_y"/>
                                          </p:val>
                                        </p:tav>
                                      </p:tavLst>
                                    </p:anim>
                                    <p:set>
                                      <p:cBhvr>
                                        <p:cTn id="225" dur="1" fill="hold">
                                          <p:stCondLst>
                                            <p:cond delay="1999"/>
                                          </p:stCondLst>
                                        </p:cTn>
                                        <p:tgtEl>
                                          <p:spTgt spid="4"/>
                                        </p:tgtEl>
                                        <p:attrNameLst>
                                          <p:attrName>style.visibility</p:attrName>
                                        </p:attrNameLst>
                                      </p:cBhvr>
                                      <p:to>
                                        <p:strVal val="hidden"/>
                                      </p:to>
                                    </p:set>
                                  </p:childTnLst>
                                </p:cTn>
                              </p:par>
                              <p:par>
                                <p:cTn id="226" presetID="2" presetClass="exit" presetSubtype="2" fill="hold" grpId="2" nodeType="withEffect">
                                  <p:stCondLst>
                                    <p:cond delay="0"/>
                                  </p:stCondLst>
                                  <p:childTnLst>
                                    <p:anim calcmode="lin" valueType="num">
                                      <p:cBhvr additive="base">
                                        <p:cTn id="227" dur="2000"/>
                                        <p:tgtEl>
                                          <p:spTgt spid="5"/>
                                        </p:tgtEl>
                                        <p:attrNameLst>
                                          <p:attrName>ppt_x</p:attrName>
                                        </p:attrNameLst>
                                      </p:cBhvr>
                                      <p:tavLst>
                                        <p:tav tm="0">
                                          <p:val>
                                            <p:strVal val="ppt_x"/>
                                          </p:val>
                                        </p:tav>
                                        <p:tav tm="100000">
                                          <p:val>
                                            <p:strVal val="1+ppt_w/2"/>
                                          </p:val>
                                        </p:tav>
                                      </p:tavLst>
                                    </p:anim>
                                    <p:anim calcmode="lin" valueType="num">
                                      <p:cBhvr additive="base">
                                        <p:cTn id="228" dur="2000"/>
                                        <p:tgtEl>
                                          <p:spTgt spid="5"/>
                                        </p:tgtEl>
                                        <p:attrNameLst>
                                          <p:attrName>ppt_y</p:attrName>
                                        </p:attrNameLst>
                                      </p:cBhvr>
                                      <p:tavLst>
                                        <p:tav tm="0">
                                          <p:val>
                                            <p:strVal val="ppt_y"/>
                                          </p:val>
                                        </p:tav>
                                        <p:tav tm="100000">
                                          <p:val>
                                            <p:strVal val="ppt_y"/>
                                          </p:val>
                                        </p:tav>
                                      </p:tavLst>
                                    </p:anim>
                                    <p:set>
                                      <p:cBhvr>
                                        <p:cTn id="229" dur="1" fill="hold">
                                          <p:stCondLst>
                                            <p:cond delay="1999"/>
                                          </p:stCondLst>
                                        </p:cTn>
                                        <p:tgtEl>
                                          <p:spTgt spid="5"/>
                                        </p:tgtEl>
                                        <p:attrNameLst>
                                          <p:attrName>style.visibility</p:attrName>
                                        </p:attrNameLst>
                                      </p:cBhvr>
                                      <p:to>
                                        <p:strVal val="hidden"/>
                                      </p:to>
                                    </p:set>
                                  </p:childTnLst>
                                </p:cTn>
                              </p:par>
                              <p:par>
                                <p:cTn id="230" presetID="2" presetClass="exit" presetSubtype="2" fill="hold" grpId="2" nodeType="withEffect">
                                  <p:stCondLst>
                                    <p:cond delay="0"/>
                                  </p:stCondLst>
                                  <p:childTnLst>
                                    <p:anim calcmode="lin" valueType="num">
                                      <p:cBhvr additive="base">
                                        <p:cTn id="231" dur="2000"/>
                                        <p:tgtEl>
                                          <p:spTgt spid="6"/>
                                        </p:tgtEl>
                                        <p:attrNameLst>
                                          <p:attrName>ppt_x</p:attrName>
                                        </p:attrNameLst>
                                      </p:cBhvr>
                                      <p:tavLst>
                                        <p:tav tm="0">
                                          <p:val>
                                            <p:strVal val="ppt_x"/>
                                          </p:val>
                                        </p:tav>
                                        <p:tav tm="100000">
                                          <p:val>
                                            <p:strVal val="1+ppt_w/2"/>
                                          </p:val>
                                        </p:tav>
                                      </p:tavLst>
                                    </p:anim>
                                    <p:anim calcmode="lin" valueType="num">
                                      <p:cBhvr additive="base">
                                        <p:cTn id="232" dur="2000"/>
                                        <p:tgtEl>
                                          <p:spTgt spid="6"/>
                                        </p:tgtEl>
                                        <p:attrNameLst>
                                          <p:attrName>ppt_y</p:attrName>
                                        </p:attrNameLst>
                                      </p:cBhvr>
                                      <p:tavLst>
                                        <p:tav tm="0">
                                          <p:val>
                                            <p:strVal val="ppt_y"/>
                                          </p:val>
                                        </p:tav>
                                        <p:tav tm="100000">
                                          <p:val>
                                            <p:strVal val="ppt_y"/>
                                          </p:val>
                                        </p:tav>
                                      </p:tavLst>
                                    </p:anim>
                                    <p:set>
                                      <p:cBhvr>
                                        <p:cTn id="233" dur="1" fill="hold">
                                          <p:stCondLst>
                                            <p:cond delay="1999"/>
                                          </p:stCondLst>
                                        </p:cTn>
                                        <p:tgtEl>
                                          <p:spTgt spid="6"/>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7"/>
                                        </p:tgtEl>
                                        <p:attrNameLst>
                                          <p:attrName>ppt_x</p:attrName>
                                        </p:attrNameLst>
                                      </p:cBhvr>
                                      <p:tavLst>
                                        <p:tav tm="0">
                                          <p:val>
                                            <p:strVal val="ppt_x"/>
                                          </p:val>
                                        </p:tav>
                                        <p:tav tm="100000">
                                          <p:val>
                                            <p:strVal val="1+ppt_w/2"/>
                                          </p:val>
                                        </p:tav>
                                      </p:tavLst>
                                    </p:anim>
                                    <p:anim calcmode="lin" valueType="num">
                                      <p:cBhvr additive="base">
                                        <p:cTn id="236" dur="2000"/>
                                        <p:tgtEl>
                                          <p:spTgt spid="7"/>
                                        </p:tgtEl>
                                        <p:attrNameLst>
                                          <p:attrName>ppt_y</p:attrName>
                                        </p:attrNameLst>
                                      </p:cBhvr>
                                      <p:tavLst>
                                        <p:tav tm="0">
                                          <p:val>
                                            <p:strVal val="ppt_y"/>
                                          </p:val>
                                        </p:tav>
                                        <p:tav tm="100000">
                                          <p:val>
                                            <p:strVal val="ppt_y"/>
                                          </p:val>
                                        </p:tav>
                                      </p:tavLst>
                                    </p:anim>
                                    <p:set>
                                      <p:cBhvr>
                                        <p:cTn id="237" dur="1" fill="hold">
                                          <p:stCondLst>
                                            <p:cond delay="1999"/>
                                          </p:stCondLst>
                                        </p:cTn>
                                        <p:tgtEl>
                                          <p:spTgt spid="7"/>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8"/>
                                        </p:tgtEl>
                                        <p:attrNameLst>
                                          <p:attrName>ppt_x</p:attrName>
                                        </p:attrNameLst>
                                      </p:cBhvr>
                                      <p:tavLst>
                                        <p:tav tm="0">
                                          <p:val>
                                            <p:strVal val="ppt_x"/>
                                          </p:val>
                                        </p:tav>
                                        <p:tav tm="100000">
                                          <p:val>
                                            <p:strVal val="1+ppt_w/2"/>
                                          </p:val>
                                        </p:tav>
                                      </p:tavLst>
                                    </p:anim>
                                    <p:anim calcmode="lin" valueType="num">
                                      <p:cBhvr additive="base">
                                        <p:cTn id="240" dur="2000"/>
                                        <p:tgtEl>
                                          <p:spTgt spid="8"/>
                                        </p:tgtEl>
                                        <p:attrNameLst>
                                          <p:attrName>ppt_y</p:attrName>
                                        </p:attrNameLst>
                                      </p:cBhvr>
                                      <p:tavLst>
                                        <p:tav tm="0">
                                          <p:val>
                                            <p:strVal val="ppt_y"/>
                                          </p:val>
                                        </p:tav>
                                        <p:tav tm="100000">
                                          <p:val>
                                            <p:strVal val="ppt_y"/>
                                          </p:val>
                                        </p:tav>
                                      </p:tavLst>
                                    </p:anim>
                                    <p:set>
                                      <p:cBhvr>
                                        <p:cTn id="241" dur="1" fill="hold">
                                          <p:stCondLst>
                                            <p:cond delay="1999"/>
                                          </p:stCondLst>
                                        </p:cTn>
                                        <p:tgtEl>
                                          <p:spTgt spid="8"/>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9"/>
                                        </p:tgtEl>
                                        <p:attrNameLst>
                                          <p:attrName>ppt_x</p:attrName>
                                        </p:attrNameLst>
                                      </p:cBhvr>
                                      <p:tavLst>
                                        <p:tav tm="0">
                                          <p:val>
                                            <p:strVal val="ppt_x"/>
                                          </p:val>
                                        </p:tav>
                                        <p:tav tm="100000">
                                          <p:val>
                                            <p:strVal val="1+ppt_w/2"/>
                                          </p:val>
                                        </p:tav>
                                      </p:tavLst>
                                    </p:anim>
                                    <p:anim calcmode="lin" valueType="num">
                                      <p:cBhvr additive="base">
                                        <p:cTn id="244" dur="2000"/>
                                        <p:tgtEl>
                                          <p:spTgt spid="9"/>
                                        </p:tgtEl>
                                        <p:attrNameLst>
                                          <p:attrName>ppt_y</p:attrName>
                                        </p:attrNameLst>
                                      </p:cBhvr>
                                      <p:tavLst>
                                        <p:tav tm="0">
                                          <p:val>
                                            <p:strVal val="ppt_y"/>
                                          </p:val>
                                        </p:tav>
                                        <p:tav tm="100000">
                                          <p:val>
                                            <p:strVal val="ppt_y"/>
                                          </p:val>
                                        </p:tav>
                                      </p:tavLst>
                                    </p:anim>
                                    <p:set>
                                      <p:cBhvr>
                                        <p:cTn id="245" dur="1" fill="hold">
                                          <p:stCondLst>
                                            <p:cond delay="1999"/>
                                          </p:stCondLst>
                                        </p:cTn>
                                        <p:tgtEl>
                                          <p:spTgt spid="9"/>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0"/>
                                        </p:tgtEl>
                                        <p:attrNameLst>
                                          <p:attrName>ppt_x</p:attrName>
                                        </p:attrNameLst>
                                      </p:cBhvr>
                                      <p:tavLst>
                                        <p:tav tm="0">
                                          <p:val>
                                            <p:strVal val="ppt_x"/>
                                          </p:val>
                                        </p:tav>
                                        <p:tav tm="100000">
                                          <p:val>
                                            <p:strVal val="1+ppt_w/2"/>
                                          </p:val>
                                        </p:tav>
                                      </p:tavLst>
                                    </p:anim>
                                    <p:anim calcmode="lin" valueType="num">
                                      <p:cBhvr additive="base">
                                        <p:cTn id="248" dur="2000"/>
                                        <p:tgtEl>
                                          <p:spTgt spid="10"/>
                                        </p:tgtEl>
                                        <p:attrNameLst>
                                          <p:attrName>ppt_y</p:attrName>
                                        </p:attrNameLst>
                                      </p:cBhvr>
                                      <p:tavLst>
                                        <p:tav tm="0">
                                          <p:val>
                                            <p:strVal val="ppt_y"/>
                                          </p:val>
                                        </p:tav>
                                        <p:tav tm="100000">
                                          <p:val>
                                            <p:strVal val="ppt_y"/>
                                          </p:val>
                                        </p:tav>
                                      </p:tavLst>
                                    </p:anim>
                                    <p:set>
                                      <p:cBhvr>
                                        <p:cTn id="249" dur="1" fill="hold">
                                          <p:stCondLst>
                                            <p:cond delay="1999"/>
                                          </p:stCondLst>
                                        </p:cTn>
                                        <p:tgtEl>
                                          <p:spTgt spid="10"/>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1"/>
                                        </p:tgtEl>
                                        <p:attrNameLst>
                                          <p:attrName>ppt_x</p:attrName>
                                        </p:attrNameLst>
                                      </p:cBhvr>
                                      <p:tavLst>
                                        <p:tav tm="0">
                                          <p:val>
                                            <p:strVal val="ppt_x"/>
                                          </p:val>
                                        </p:tav>
                                        <p:tav tm="100000">
                                          <p:val>
                                            <p:strVal val="1+ppt_w/2"/>
                                          </p:val>
                                        </p:tav>
                                      </p:tavLst>
                                    </p:anim>
                                    <p:anim calcmode="lin" valueType="num">
                                      <p:cBhvr additive="base">
                                        <p:cTn id="252" dur="2000"/>
                                        <p:tgtEl>
                                          <p:spTgt spid="11"/>
                                        </p:tgtEl>
                                        <p:attrNameLst>
                                          <p:attrName>ppt_y</p:attrName>
                                        </p:attrNameLst>
                                      </p:cBhvr>
                                      <p:tavLst>
                                        <p:tav tm="0">
                                          <p:val>
                                            <p:strVal val="ppt_y"/>
                                          </p:val>
                                        </p:tav>
                                        <p:tav tm="100000">
                                          <p:val>
                                            <p:strVal val="ppt_y"/>
                                          </p:val>
                                        </p:tav>
                                      </p:tavLst>
                                    </p:anim>
                                    <p:set>
                                      <p:cBhvr>
                                        <p:cTn id="253" dur="1" fill="hold">
                                          <p:stCondLst>
                                            <p:cond delay="1999"/>
                                          </p:stCondLst>
                                        </p:cTn>
                                        <p:tgtEl>
                                          <p:spTgt spid="11"/>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2"/>
                                        </p:tgtEl>
                                        <p:attrNameLst>
                                          <p:attrName>ppt_x</p:attrName>
                                        </p:attrNameLst>
                                      </p:cBhvr>
                                      <p:tavLst>
                                        <p:tav tm="0">
                                          <p:val>
                                            <p:strVal val="ppt_x"/>
                                          </p:val>
                                        </p:tav>
                                        <p:tav tm="100000">
                                          <p:val>
                                            <p:strVal val="1+ppt_w/2"/>
                                          </p:val>
                                        </p:tav>
                                      </p:tavLst>
                                    </p:anim>
                                    <p:anim calcmode="lin" valueType="num">
                                      <p:cBhvr additive="base">
                                        <p:cTn id="256" dur="2000"/>
                                        <p:tgtEl>
                                          <p:spTgt spid="12"/>
                                        </p:tgtEl>
                                        <p:attrNameLst>
                                          <p:attrName>ppt_y</p:attrName>
                                        </p:attrNameLst>
                                      </p:cBhvr>
                                      <p:tavLst>
                                        <p:tav tm="0">
                                          <p:val>
                                            <p:strVal val="ppt_y"/>
                                          </p:val>
                                        </p:tav>
                                        <p:tav tm="100000">
                                          <p:val>
                                            <p:strVal val="ppt_y"/>
                                          </p:val>
                                        </p:tav>
                                      </p:tavLst>
                                    </p:anim>
                                    <p:set>
                                      <p:cBhvr>
                                        <p:cTn id="257" dur="1" fill="hold">
                                          <p:stCondLst>
                                            <p:cond delay="1999"/>
                                          </p:stCondLst>
                                        </p:cTn>
                                        <p:tgtEl>
                                          <p:spTgt spid="12"/>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3"/>
                                        </p:tgtEl>
                                        <p:attrNameLst>
                                          <p:attrName>ppt_x</p:attrName>
                                        </p:attrNameLst>
                                      </p:cBhvr>
                                      <p:tavLst>
                                        <p:tav tm="0">
                                          <p:val>
                                            <p:strVal val="ppt_x"/>
                                          </p:val>
                                        </p:tav>
                                        <p:tav tm="100000">
                                          <p:val>
                                            <p:strVal val="1+ppt_w/2"/>
                                          </p:val>
                                        </p:tav>
                                      </p:tavLst>
                                    </p:anim>
                                    <p:anim calcmode="lin" valueType="num">
                                      <p:cBhvr additive="base">
                                        <p:cTn id="260" dur="2000"/>
                                        <p:tgtEl>
                                          <p:spTgt spid="13"/>
                                        </p:tgtEl>
                                        <p:attrNameLst>
                                          <p:attrName>ppt_y</p:attrName>
                                        </p:attrNameLst>
                                      </p:cBhvr>
                                      <p:tavLst>
                                        <p:tav tm="0">
                                          <p:val>
                                            <p:strVal val="ppt_y"/>
                                          </p:val>
                                        </p:tav>
                                        <p:tav tm="100000">
                                          <p:val>
                                            <p:strVal val="ppt_y"/>
                                          </p:val>
                                        </p:tav>
                                      </p:tavLst>
                                    </p:anim>
                                    <p:set>
                                      <p:cBhvr>
                                        <p:cTn id="261" dur="1" fill="hold">
                                          <p:stCondLst>
                                            <p:cond delay="1999"/>
                                          </p:stCondLst>
                                        </p:cTn>
                                        <p:tgtEl>
                                          <p:spTgt spid="13"/>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4"/>
                                        </p:tgtEl>
                                        <p:attrNameLst>
                                          <p:attrName>ppt_x</p:attrName>
                                        </p:attrNameLst>
                                      </p:cBhvr>
                                      <p:tavLst>
                                        <p:tav tm="0">
                                          <p:val>
                                            <p:strVal val="ppt_x"/>
                                          </p:val>
                                        </p:tav>
                                        <p:tav tm="100000">
                                          <p:val>
                                            <p:strVal val="1+ppt_w/2"/>
                                          </p:val>
                                        </p:tav>
                                      </p:tavLst>
                                    </p:anim>
                                    <p:anim calcmode="lin" valueType="num">
                                      <p:cBhvr additive="base">
                                        <p:cTn id="264" dur="2000"/>
                                        <p:tgtEl>
                                          <p:spTgt spid="14"/>
                                        </p:tgtEl>
                                        <p:attrNameLst>
                                          <p:attrName>ppt_y</p:attrName>
                                        </p:attrNameLst>
                                      </p:cBhvr>
                                      <p:tavLst>
                                        <p:tav tm="0">
                                          <p:val>
                                            <p:strVal val="ppt_y"/>
                                          </p:val>
                                        </p:tav>
                                        <p:tav tm="100000">
                                          <p:val>
                                            <p:strVal val="ppt_y"/>
                                          </p:val>
                                        </p:tav>
                                      </p:tavLst>
                                    </p:anim>
                                    <p:set>
                                      <p:cBhvr>
                                        <p:cTn id="265" dur="1" fill="hold">
                                          <p:stCondLst>
                                            <p:cond delay="1999"/>
                                          </p:stCondLst>
                                        </p:cTn>
                                        <p:tgtEl>
                                          <p:spTgt spid="14"/>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5"/>
                                        </p:tgtEl>
                                        <p:attrNameLst>
                                          <p:attrName>ppt_x</p:attrName>
                                        </p:attrNameLst>
                                      </p:cBhvr>
                                      <p:tavLst>
                                        <p:tav tm="0">
                                          <p:val>
                                            <p:strVal val="ppt_x"/>
                                          </p:val>
                                        </p:tav>
                                        <p:tav tm="100000">
                                          <p:val>
                                            <p:strVal val="1+ppt_w/2"/>
                                          </p:val>
                                        </p:tav>
                                      </p:tavLst>
                                    </p:anim>
                                    <p:anim calcmode="lin" valueType="num">
                                      <p:cBhvr additive="base">
                                        <p:cTn id="268" dur="2000"/>
                                        <p:tgtEl>
                                          <p:spTgt spid="15"/>
                                        </p:tgtEl>
                                        <p:attrNameLst>
                                          <p:attrName>ppt_y</p:attrName>
                                        </p:attrNameLst>
                                      </p:cBhvr>
                                      <p:tavLst>
                                        <p:tav tm="0">
                                          <p:val>
                                            <p:strVal val="ppt_y"/>
                                          </p:val>
                                        </p:tav>
                                        <p:tav tm="100000">
                                          <p:val>
                                            <p:strVal val="ppt_y"/>
                                          </p:val>
                                        </p:tav>
                                      </p:tavLst>
                                    </p:anim>
                                    <p:set>
                                      <p:cBhvr>
                                        <p:cTn id="269" dur="1" fill="hold">
                                          <p:stCondLst>
                                            <p:cond delay="1999"/>
                                          </p:stCondLst>
                                        </p:cTn>
                                        <p:tgtEl>
                                          <p:spTgt spid="15"/>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16"/>
                                        </p:tgtEl>
                                        <p:attrNameLst>
                                          <p:attrName>ppt_x</p:attrName>
                                        </p:attrNameLst>
                                      </p:cBhvr>
                                      <p:tavLst>
                                        <p:tav tm="0">
                                          <p:val>
                                            <p:strVal val="ppt_x"/>
                                          </p:val>
                                        </p:tav>
                                        <p:tav tm="100000">
                                          <p:val>
                                            <p:strVal val="1+ppt_w/2"/>
                                          </p:val>
                                        </p:tav>
                                      </p:tavLst>
                                    </p:anim>
                                    <p:anim calcmode="lin" valueType="num">
                                      <p:cBhvr additive="base">
                                        <p:cTn id="272" dur="2000"/>
                                        <p:tgtEl>
                                          <p:spTgt spid="16"/>
                                        </p:tgtEl>
                                        <p:attrNameLst>
                                          <p:attrName>ppt_y</p:attrName>
                                        </p:attrNameLst>
                                      </p:cBhvr>
                                      <p:tavLst>
                                        <p:tav tm="0">
                                          <p:val>
                                            <p:strVal val="ppt_y"/>
                                          </p:val>
                                        </p:tav>
                                        <p:tav tm="100000">
                                          <p:val>
                                            <p:strVal val="ppt_y"/>
                                          </p:val>
                                        </p:tav>
                                      </p:tavLst>
                                    </p:anim>
                                    <p:set>
                                      <p:cBhvr>
                                        <p:cTn id="273" dur="1" fill="hold">
                                          <p:stCondLst>
                                            <p:cond delay="1999"/>
                                          </p:stCondLst>
                                        </p:cTn>
                                        <p:tgtEl>
                                          <p:spTgt spid="16"/>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17"/>
                                        </p:tgtEl>
                                        <p:attrNameLst>
                                          <p:attrName>ppt_x</p:attrName>
                                        </p:attrNameLst>
                                      </p:cBhvr>
                                      <p:tavLst>
                                        <p:tav tm="0">
                                          <p:val>
                                            <p:strVal val="ppt_x"/>
                                          </p:val>
                                        </p:tav>
                                        <p:tav tm="100000">
                                          <p:val>
                                            <p:strVal val="1+ppt_w/2"/>
                                          </p:val>
                                        </p:tav>
                                      </p:tavLst>
                                    </p:anim>
                                    <p:anim calcmode="lin" valueType="num">
                                      <p:cBhvr additive="base">
                                        <p:cTn id="276" dur="2000"/>
                                        <p:tgtEl>
                                          <p:spTgt spid="17"/>
                                        </p:tgtEl>
                                        <p:attrNameLst>
                                          <p:attrName>ppt_y</p:attrName>
                                        </p:attrNameLst>
                                      </p:cBhvr>
                                      <p:tavLst>
                                        <p:tav tm="0">
                                          <p:val>
                                            <p:strVal val="ppt_y"/>
                                          </p:val>
                                        </p:tav>
                                        <p:tav tm="100000">
                                          <p:val>
                                            <p:strVal val="ppt_y"/>
                                          </p:val>
                                        </p:tav>
                                      </p:tavLst>
                                    </p:anim>
                                    <p:set>
                                      <p:cBhvr>
                                        <p:cTn id="277" dur="1" fill="hold">
                                          <p:stCondLst>
                                            <p:cond delay="1999"/>
                                          </p:stCondLst>
                                        </p:cTn>
                                        <p:tgtEl>
                                          <p:spTgt spid="17"/>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18"/>
                                        </p:tgtEl>
                                        <p:attrNameLst>
                                          <p:attrName>ppt_x</p:attrName>
                                        </p:attrNameLst>
                                      </p:cBhvr>
                                      <p:tavLst>
                                        <p:tav tm="0">
                                          <p:val>
                                            <p:strVal val="ppt_x"/>
                                          </p:val>
                                        </p:tav>
                                        <p:tav tm="100000">
                                          <p:val>
                                            <p:strVal val="1+ppt_w/2"/>
                                          </p:val>
                                        </p:tav>
                                      </p:tavLst>
                                    </p:anim>
                                    <p:anim calcmode="lin" valueType="num">
                                      <p:cBhvr additive="base">
                                        <p:cTn id="280" dur="2000"/>
                                        <p:tgtEl>
                                          <p:spTgt spid="18"/>
                                        </p:tgtEl>
                                        <p:attrNameLst>
                                          <p:attrName>ppt_y</p:attrName>
                                        </p:attrNameLst>
                                      </p:cBhvr>
                                      <p:tavLst>
                                        <p:tav tm="0">
                                          <p:val>
                                            <p:strVal val="ppt_y"/>
                                          </p:val>
                                        </p:tav>
                                        <p:tav tm="100000">
                                          <p:val>
                                            <p:strVal val="ppt_y"/>
                                          </p:val>
                                        </p:tav>
                                      </p:tavLst>
                                    </p:anim>
                                    <p:set>
                                      <p:cBhvr>
                                        <p:cTn id="281" dur="1" fill="hold">
                                          <p:stCondLst>
                                            <p:cond delay="1999"/>
                                          </p:stCondLst>
                                        </p:cTn>
                                        <p:tgtEl>
                                          <p:spTgt spid="18"/>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19"/>
                                        </p:tgtEl>
                                        <p:attrNameLst>
                                          <p:attrName>ppt_x</p:attrName>
                                        </p:attrNameLst>
                                      </p:cBhvr>
                                      <p:tavLst>
                                        <p:tav tm="0">
                                          <p:val>
                                            <p:strVal val="ppt_x"/>
                                          </p:val>
                                        </p:tav>
                                        <p:tav tm="100000">
                                          <p:val>
                                            <p:strVal val="1+ppt_w/2"/>
                                          </p:val>
                                        </p:tav>
                                      </p:tavLst>
                                    </p:anim>
                                    <p:anim calcmode="lin" valueType="num">
                                      <p:cBhvr additive="base">
                                        <p:cTn id="284" dur="2000"/>
                                        <p:tgtEl>
                                          <p:spTgt spid="19"/>
                                        </p:tgtEl>
                                        <p:attrNameLst>
                                          <p:attrName>ppt_y</p:attrName>
                                        </p:attrNameLst>
                                      </p:cBhvr>
                                      <p:tavLst>
                                        <p:tav tm="0">
                                          <p:val>
                                            <p:strVal val="ppt_y"/>
                                          </p:val>
                                        </p:tav>
                                        <p:tav tm="100000">
                                          <p:val>
                                            <p:strVal val="ppt_y"/>
                                          </p:val>
                                        </p:tav>
                                      </p:tavLst>
                                    </p:anim>
                                    <p:set>
                                      <p:cBhvr>
                                        <p:cTn id="285" dur="1" fill="hold">
                                          <p:stCondLst>
                                            <p:cond delay="1999"/>
                                          </p:stCondLst>
                                        </p:cTn>
                                        <p:tgtEl>
                                          <p:spTgt spid="19"/>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0"/>
                                        </p:tgtEl>
                                        <p:attrNameLst>
                                          <p:attrName>ppt_x</p:attrName>
                                        </p:attrNameLst>
                                      </p:cBhvr>
                                      <p:tavLst>
                                        <p:tav tm="0">
                                          <p:val>
                                            <p:strVal val="ppt_x"/>
                                          </p:val>
                                        </p:tav>
                                        <p:tav tm="100000">
                                          <p:val>
                                            <p:strVal val="1+ppt_w/2"/>
                                          </p:val>
                                        </p:tav>
                                      </p:tavLst>
                                    </p:anim>
                                    <p:anim calcmode="lin" valueType="num">
                                      <p:cBhvr additive="base">
                                        <p:cTn id="288" dur="2000"/>
                                        <p:tgtEl>
                                          <p:spTgt spid="20"/>
                                        </p:tgtEl>
                                        <p:attrNameLst>
                                          <p:attrName>ppt_y</p:attrName>
                                        </p:attrNameLst>
                                      </p:cBhvr>
                                      <p:tavLst>
                                        <p:tav tm="0">
                                          <p:val>
                                            <p:strVal val="ppt_y"/>
                                          </p:val>
                                        </p:tav>
                                        <p:tav tm="100000">
                                          <p:val>
                                            <p:strVal val="ppt_y"/>
                                          </p:val>
                                        </p:tav>
                                      </p:tavLst>
                                    </p:anim>
                                    <p:set>
                                      <p:cBhvr>
                                        <p:cTn id="289" dur="1" fill="hold">
                                          <p:stCondLst>
                                            <p:cond delay="1999"/>
                                          </p:stCondLst>
                                        </p:cTn>
                                        <p:tgtEl>
                                          <p:spTgt spid="20"/>
                                        </p:tgtEl>
                                        <p:attrNameLst>
                                          <p:attrName>style.visibility</p:attrName>
                                        </p:attrNameLst>
                                      </p:cBhvr>
                                      <p:to>
                                        <p:strVal val="hidden"/>
                                      </p:to>
                                    </p:set>
                                  </p:childTnLst>
                                </p:cTn>
                              </p:par>
                              <p:par>
                                <p:cTn id="290" presetID="8" presetClass="emph" presetSubtype="0" fill="hold" grpId="3" nodeType="withEffect">
                                  <p:stCondLst>
                                    <p:cond delay="0"/>
                                  </p:stCondLst>
                                  <p:childTnLst>
                                    <p:animRot by="21600000">
                                      <p:cBhvr>
                                        <p:cTn id="291" dur="2000" fill="hold"/>
                                        <p:tgtEl>
                                          <p:spTgt spid="3"/>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4"/>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7"/>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8"/>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9"/>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10"/>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11"/>
                                        </p:tgtEl>
                                        <p:attrNameLst>
                                          <p:attrName>r</p:attrName>
                                        </p:attrNameLst>
                                      </p:cBhvr>
                                    </p:animRot>
                                  </p:childTnLst>
                                </p:cTn>
                              </p:par>
                              <p:par>
                                <p:cTn id="308" presetID="8" presetClass="emph" presetSubtype="0" fill="hold" grpId="3" nodeType="withEffect">
                                  <p:stCondLst>
                                    <p:cond delay="0"/>
                                  </p:stCondLst>
                                  <p:childTnLst>
                                    <p:animRot by="21600000">
                                      <p:cBhvr>
                                        <p:cTn id="309" dur="2000" fill="hold"/>
                                        <p:tgtEl>
                                          <p:spTgt spid="12"/>
                                        </p:tgtEl>
                                        <p:attrNameLst>
                                          <p:attrName>r</p:attrName>
                                        </p:attrNameLst>
                                      </p:cBhvr>
                                    </p:animRot>
                                  </p:childTnLst>
                                </p:cTn>
                              </p:par>
                              <p:par>
                                <p:cTn id="310" presetID="8" presetClass="emph" presetSubtype="0" fill="hold" grpId="3" nodeType="withEffect">
                                  <p:stCondLst>
                                    <p:cond delay="0"/>
                                  </p:stCondLst>
                                  <p:childTnLst>
                                    <p:animRot by="21600000">
                                      <p:cBhvr>
                                        <p:cTn id="311" dur="2000" fill="hold"/>
                                        <p:tgtEl>
                                          <p:spTgt spid="13"/>
                                        </p:tgtEl>
                                        <p:attrNameLst>
                                          <p:attrName>r</p:attrName>
                                        </p:attrNameLst>
                                      </p:cBhvr>
                                    </p:animRot>
                                  </p:childTnLst>
                                </p:cTn>
                              </p:par>
                              <p:par>
                                <p:cTn id="312" presetID="8" presetClass="emph" presetSubtype="0" fill="hold" grpId="3" nodeType="withEffect">
                                  <p:stCondLst>
                                    <p:cond delay="0"/>
                                  </p:stCondLst>
                                  <p:childTnLst>
                                    <p:animRot by="21600000">
                                      <p:cBhvr>
                                        <p:cTn id="313" dur="2000" fill="hold"/>
                                        <p:tgtEl>
                                          <p:spTgt spid="14"/>
                                        </p:tgtEl>
                                        <p:attrNameLst>
                                          <p:attrName>r</p:attrName>
                                        </p:attrNameLst>
                                      </p:cBhvr>
                                    </p:animRot>
                                  </p:childTnLst>
                                </p:cTn>
                              </p:par>
                              <p:par>
                                <p:cTn id="314" presetID="8" presetClass="emph" presetSubtype="0" fill="hold" grpId="3" nodeType="withEffect">
                                  <p:stCondLst>
                                    <p:cond delay="0"/>
                                  </p:stCondLst>
                                  <p:childTnLst>
                                    <p:animRot by="21600000">
                                      <p:cBhvr>
                                        <p:cTn id="315" dur="2000" fill="hold"/>
                                        <p:tgtEl>
                                          <p:spTgt spid="15"/>
                                        </p:tgtEl>
                                        <p:attrNameLst>
                                          <p:attrName>r</p:attrName>
                                        </p:attrNameLst>
                                      </p:cBhvr>
                                    </p:animRot>
                                  </p:childTnLst>
                                </p:cTn>
                              </p:par>
                              <p:par>
                                <p:cTn id="316" presetID="8" presetClass="emph" presetSubtype="0" fill="hold" grpId="3" nodeType="withEffect">
                                  <p:stCondLst>
                                    <p:cond delay="0"/>
                                  </p:stCondLst>
                                  <p:childTnLst>
                                    <p:animRot by="21600000">
                                      <p:cBhvr>
                                        <p:cTn id="317" dur="2000" fill="hold"/>
                                        <p:tgtEl>
                                          <p:spTgt spid="16"/>
                                        </p:tgtEl>
                                        <p:attrNameLst>
                                          <p:attrName>r</p:attrName>
                                        </p:attrNameLst>
                                      </p:cBhvr>
                                    </p:animRot>
                                  </p:childTnLst>
                                </p:cTn>
                              </p:par>
                              <p:par>
                                <p:cTn id="318" presetID="8" presetClass="emph" presetSubtype="0" fill="hold" grpId="3" nodeType="withEffect">
                                  <p:stCondLst>
                                    <p:cond delay="0"/>
                                  </p:stCondLst>
                                  <p:childTnLst>
                                    <p:animRot by="21600000">
                                      <p:cBhvr>
                                        <p:cTn id="319" dur="2000" fill="hold"/>
                                        <p:tgtEl>
                                          <p:spTgt spid="17"/>
                                        </p:tgtEl>
                                        <p:attrNameLst>
                                          <p:attrName>r</p:attrName>
                                        </p:attrNameLst>
                                      </p:cBhvr>
                                    </p:animRot>
                                  </p:childTnLst>
                                </p:cTn>
                              </p:par>
                              <p:par>
                                <p:cTn id="320" presetID="8" presetClass="emph" presetSubtype="0" fill="hold" grpId="3" nodeType="withEffect">
                                  <p:stCondLst>
                                    <p:cond delay="0"/>
                                  </p:stCondLst>
                                  <p:childTnLst>
                                    <p:animRot by="21600000">
                                      <p:cBhvr>
                                        <p:cTn id="321" dur="2000" fill="hold"/>
                                        <p:tgtEl>
                                          <p:spTgt spid="18"/>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19"/>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20"/>
                                        </p:tgtEl>
                                        <p:attrNameLst>
                                          <p:attrName>r</p:attrName>
                                        </p:attrNameLst>
                                      </p:cBhvr>
                                    </p:animRot>
                                  </p:childTnLst>
                                </p:cTn>
                              </p:par>
                              <p:par>
                                <p:cTn id="326" presetID="2" presetClass="exit" presetSubtype="8" fill="hold" grpId="2" nodeType="withEffect">
                                  <p:stCondLst>
                                    <p:cond delay="0"/>
                                  </p:stCondLst>
                                  <p:childTnLst>
                                    <p:anim calcmode="lin" valueType="num">
                                      <p:cBhvr additive="base">
                                        <p:cTn id="327" dur="2000"/>
                                        <p:tgtEl>
                                          <p:spTgt spid="21"/>
                                        </p:tgtEl>
                                        <p:attrNameLst>
                                          <p:attrName>ppt_x</p:attrName>
                                        </p:attrNameLst>
                                      </p:cBhvr>
                                      <p:tavLst>
                                        <p:tav tm="0">
                                          <p:val>
                                            <p:strVal val="ppt_x"/>
                                          </p:val>
                                        </p:tav>
                                        <p:tav tm="100000">
                                          <p:val>
                                            <p:strVal val="0-ppt_w/2"/>
                                          </p:val>
                                        </p:tav>
                                      </p:tavLst>
                                    </p:anim>
                                    <p:anim calcmode="lin" valueType="num">
                                      <p:cBhvr additive="base">
                                        <p:cTn id="328" dur="2000"/>
                                        <p:tgtEl>
                                          <p:spTgt spid="21"/>
                                        </p:tgtEl>
                                        <p:attrNameLst>
                                          <p:attrName>ppt_y</p:attrName>
                                        </p:attrNameLst>
                                      </p:cBhvr>
                                      <p:tavLst>
                                        <p:tav tm="0">
                                          <p:val>
                                            <p:strVal val="ppt_y"/>
                                          </p:val>
                                        </p:tav>
                                        <p:tav tm="100000">
                                          <p:val>
                                            <p:strVal val="ppt_y"/>
                                          </p:val>
                                        </p:tav>
                                      </p:tavLst>
                                    </p:anim>
                                    <p:set>
                                      <p:cBhvr>
                                        <p:cTn id="329" dur="1" fill="hold">
                                          <p:stCondLst>
                                            <p:cond delay="1999"/>
                                          </p:stCondLst>
                                        </p:cTn>
                                        <p:tgtEl>
                                          <p:spTgt spid="21"/>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2"/>
                                        </p:tgtEl>
                                        <p:attrNameLst>
                                          <p:attrName>ppt_x</p:attrName>
                                        </p:attrNameLst>
                                      </p:cBhvr>
                                      <p:tavLst>
                                        <p:tav tm="0">
                                          <p:val>
                                            <p:strVal val="ppt_x"/>
                                          </p:val>
                                        </p:tav>
                                        <p:tav tm="100000">
                                          <p:val>
                                            <p:strVal val="0-ppt_w/2"/>
                                          </p:val>
                                        </p:tav>
                                      </p:tavLst>
                                    </p:anim>
                                    <p:anim calcmode="lin" valueType="num">
                                      <p:cBhvr additive="base">
                                        <p:cTn id="332" dur="2000"/>
                                        <p:tgtEl>
                                          <p:spTgt spid="22"/>
                                        </p:tgtEl>
                                        <p:attrNameLst>
                                          <p:attrName>ppt_y</p:attrName>
                                        </p:attrNameLst>
                                      </p:cBhvr>
                                      <p:tavLst>
                                        <p:tav tm="0">
                                          <p:val>
                                            <p:strVal val="ppt_y"/>
                                          </p:val>
                                        </p:tav>
                                        <p:tav tm="100000">
                                          <p:val>
                                            <p:strVal val="ppt_y"/>
                                          </p:val>
                                        </p:tav>
                                      </p:tavLst>
                                    </p:anim>
                                    <p:set>
                                      <p:cBhvr>
                                        <p:cTn id="333" dur="1" fill="hold">
                                          <p:stCondLst>
                                            <p:cond delay="1999"/>
                                          </p:stCondLst>
                                        </p:cTn>
                                        <p:tgtEl>
                                          <p:spTgt spid="22"/>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23"/>
                                        </p:tgtEl>
                                        <p:attrNameLst>
                                          <p:attrName>ppt_x</p:attrName>
                                        </p:attrNameLst>
                                      </p:cBhvr>
                                      <p:tavLst>
                                        <p:tav tm="0">
                                          <p:val>
                                            <p:strVal val="ppt_x"/>
                                          </p:val>
                                        </p:tav>
                                        <p:tav tm="100000">
                                          <p:val>
                                            <p:strVal val="0-ppt_w/2"/>
                                          </p:val>
                                        </p:tav>
                                      </p:tavLst>
                                    </p:anim>
                                    <p:anim calcmode="lin" valueType="num">
                                      <p:cBhvr additive="base">
                                        <p:cTn id="336" dur="2000"/>
                                        <p:tgtEl>
                                          <p:spTgt spid="23"/>
                                        </p:tgtEl>
                                        <p:attrNameLst>
                                          <p:attrName>ppt_y</p:attrName>
                                        </p:attrNameLst>
                                      </p:cBhvr>
                                      <p:tavLst>
                                        <p:tav tm="0">
                                          <p:val>
                                            <p:strVal val="ppt_y"/>
                                          </p:val>
                                        </p:tav>
                                        <p:tav tm="100000">
                                          <p:val>
                                            <p:strVal val="ppt_y"/>
                                          </p:val>
                                        </p:tav>
                                      </p:tavLst>
                                    </p:anim>
                                    <p:set>
                                      <p:cBhvr>
                                        <p:cTn id="337" dur="1" fill="hold">
                                          <p:stCondLst>
                                            <p:cond delay="1999"/>
                                          </p:stCondLst>
                                        </p:cTn>
                                        <p:tgtEl>
                                          <p:spTgt spid="23"/>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24"/>
                                        </p:tgtEl>
                                        <p:attrNameLst>
                                          <p:attrName>ppt_x</p:attrName>
                                        </p:attrNameLst>
                                      </p:cBhvr>
                                      <p:tavLst>
                                        <p:tav tm="0">
                                          <p:val>
                                            <p:strVal val="ppt_x"/>
                                          </p:val>
                                        </p:tav>
                                        <p:tav tm="100000">
                                          <p:val>
                                            <p:strVal val="0-ppt_w/2"/>
                                          </p:val>
                                        </p:tav>
                                      </p:tavLst>
                                    </p:anim>
                                    <p:anim calcmode="lin" valueType="num">
                                      <p:cBhvr additive="base">
                                        <p:cTn id="340" dur="2000"/>
                                        <p:tgtEl>
                                          <p:spTgt spid="24"/>
                                        </p:tgtEl>
                                        <p:attrNameLst>
                                          <p:attrName>ppt_y</p:attrName>
                                        </p:attrNameLst>
                                      </p:cBhvr>
                                      <p:tavLst>
                                        <p:tav tm="0">
                                          <p:val>
                                            <p:strVal val="ppt_y"/>
                                          </p:val>
                                        </p:tav>
                                        <p:tav tm="100000">
                                          <p:val>
                                            <p:strVal val="ppt_y"/>
                                          </p:val>
                                        </p:tav>
                                      </p:tavLst>
                                    </p:anim>
                                    <p:set>
                                      <p:cBhvr>
                                        <p:cTn id="341" dur="1" fill="hold">
                                          <p:stCondLst>
                                            <p:cond delay="1999"/>
                                          </p:stCondLst>
                                        </p:cTn>
                                        <p:tgtEl>
                                          <p:spTgt spid="24"/>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25"/>
                                        </p:tgtEl>
                                        <p:attrNameLst>
                                          <p:attrName>ppt_x</p:attrName>
                                        </p:attrNameLst>
                                      </p:cBhvr>
                                      <p:tavLst>
                                        <p:tav tm="0">
                                          <p:val>
                                            <p:strVal val="ppt_x"/>
                                          </p:val>
                                        </p:tav>
                                        <p:tav tm="100000">
                                          <p:val>
                                            <p:strVal val="0-ppt_w/2"/>
                                          </p:val>
                                        </p:tav>
                                      </p:tavLst>
                                    </p:anim>
                                    <p:anim calcmode="lin" valueType="num">
                                      <p:cBhvr additive="base">
                                        <p:cTn id="344" dur="2000"/>
                                        <p:tgtEl>
                                          <p:spTgt spid="25"/>
                                        </p:tgtEl>
                                        <p:attrNameLst>
                                          <p:attrName>ppt_y</p:attrName>
                                        </p:attrNameLst>
                                      </p:cBhvr>
                                      <p:tavLst>
                                        <p:tav tm="0">
                                          <p:val>
                                            <p:strVal val="ppt_y"/>
                                          </p:val>
                                        </p:tav>
                                        <p:tav tm="100000">
                                          <p:val>
                                            <p:strVal val="ppt_y"/>
                                          </p:val>
                                        </p:tav>
                                      </p:tavLst>
                                    </p:anim>
                                    <p:set>
                                      <p:cBhvr>
                                        <p:cTn id="345" dur="1" fill="hold">
                                          <p:stCondLst>
                                            <p:cond delay="1999"/>
                                          </p:stCondLst>
                                        </p:cTn>
                                        <p:tgtEl>
                                          <p:spTgt spid="25"/>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26"/>
                                        </p:tgtEl>
                                        <p:attrNameLst>
                                          <p:attrName>ppt_x</p:attrName>
                                        </p:attrNameLst>
                                      </p:cBhvr>
                                      <p:tavLst>
                                        <p:tav tm="0">
                                          <p:val>
                                            <p:strVal val="ppt_x"/>
                                          </p:val>
                                        </p:tav>
                                        <p:tav tm="100000">
                                          <p:val>
                                            <p:strVal val="0-ppt_w/2"/>
                                          </p:val>
                                        </p:tav>
                                      </p:tavLst>
                                    </p:anim>
                                    <p:anim calcmode="lin" valueType="num">
                                      <p:cBhvr additive="base">
                                        <p:cTn id="348" dur="2000"/>
                                        <p:tgtEl>
                                          <p:spTgt spid="26"/>
                                        </p:tgtEl>
                                        <p:attrNameLst>
                                          <p:attrName>ppt_y</p:attrName>
                                        </p:attrNameLst>
                                      </p:cBhvr>
                                      <p:tavLst>
                                        <p:tav tm="0">
                                          <p:val>
                                            <p:strVal val="ppt_y"/>
                                          </p:val>
                                        </p:tav>
                                        <p:tav tm="100000">
                                          <p:val>
                                            <p:strVal val="ppt_y"/>
                                          </p:val>
                                        </p:tav>
                                      </p:tavLst>
                                    </p:anim>
                                    <p:set>
                                      <p:cBhvr>
                                        <p:cTn id="349" dur="1" fill="hold">
                                          <p:stCondLst>
                                            <p:cond delay="1999"/>
                                          </p:stCondLst>
                                        </p:cTn>
                                        <p:tgtEl>
                                          <p:spTgt spid="26"/>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27"/>
                                        </p:tgtEl>
                                        <p:attrNameLst>
                                          <p:attrName>ppt_x</p:attrName>
                                        </p:attrNameLst>
                                      </p:cBhvr>
                                      <p:tavLst>
                                        <p:tav tm="0">
                                          <p:val>
                                            <p:strVal val="ppt_x"/>
                                          </p:val>
                                        </p:tav>
                                        <p:tav tm="100000">
                                          <p:val>
                                            <p:strVal val="0-ppt_w/2"/>
                                          </p:val>
                                        </p:tav>
                                      </p:tavLst>
                                    </p:anim>
                                    <p:anim calcmode="lin" valueType="num">
                                      <p:cBhvr additive="base">
                                        <p:cTn id="352" dur="2000"/>
                                        <p:tgtEl>
                                          <p:spTgt spid="27"/>
                                        </p:tgtEl>
                                        <p:attrNameLst>
                                          <p:attrName>ppt_y</p:attrName>
                                        </p:attrNameLst>
                                      </p:cBhvr>
                                      <p:tavLst>
                                        <p:tav tm="0">
                                          <p:val>
                                            <p:strVal val="ppt_y"/>
                                          </p:val>
                                        </p:tav>
                                        <p:tav tm="100000">
                                          <p:val>
                                            <p:strVal val="ppt_y"/>
                                          </p:val>
                                        </p:tav>
                                      </p:tavLst>
                                    </p:anim>
                                    <p:set>
                                      <p:cBhvr>
                                        <p:cTn id="353" dur="1" fill="hold">
                                          <p:stCondLst>
                                            <p:cond delay="1999"/>
                                          </p:stCondLst>
                                        </p:cTn>
                                        <p:tgtEl>
                                          <p:spTgt spid="27"/>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28"/>
                                        </p:tgtEl>
                                        <p:attrNameLst>
                                          <p:attrName>ppt_x</p:attrName>
                                        </p:attrNameLst>
                                      </p:cBhvr>
                                      <p:tavLst>
                                        <p:tav tm="0">
                                          <p:val>
                                            <p:strVal val="ppt_x"/>
                                          </p:val>
                                        </p:tav>
                                        <p:tav tm="100000">
                                          <p:val>
                                            <p:strVal val="0-ppt_w/2"/>
                                          </p:val>
                                        </p:tav>
                                      </p:tavLst>
                                    </p:anim>
                                    <p:anim calcmode="lin" valueType="num">
                                      <p:cBhvr additive="base">
                                        <p:cTn id="356" dur="2000"/>
                                        <p:tgtEl>
                                          <p:spTgt spid="28"/>
                                        </p:tgtEl>
                                        <p:attrNameLst>
                                          <p:attrName>ppt_y</p:attrName>
                                        </p:attrNameLst>
                                      </p:cBhvr>
                                      <p:tavLst>
                                        <p:tav tm="0">
                                          <p:val>
                                            <p:strVal val="ppt_y"/>
                                          </p:val>
                                        </p:tav>
                                        <p:tav tm="100000">
                                          <p:val>
                                            <p:strVal val="ppt_y"/>
                                          </p:val>
                                        </p:tav>
                                      </p:tavLst>
                                    </p:anim>
                                    <p:set>
                                      <p:cBhvr>
                                        <p:cTn id="357" dur="1" fill="hold">
                                          <p:stCondLst>
                                            <p:cond delay="1999"/>
                                          </p:stCondLst>
                                        </p:cTn>
                                        <p:tgtEl>
                                          <p:spTgt spid="28"/>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29"/>
                                        </p:tgtEl>
                                        <p:attrNameLst>
                                          <p:attrName>ppt_x</p:attrName>
                                        </p:attrNameLst>
                                      </p:cBhvr>
                                      <p:tavLst>
                                        <p:tav tm="0">
                                          <p:val>
                                            <p:strVal val="ppt_x"/>
                                          </p:val>
                                        </p:tav>
                                        <p:tav tm="100000">
                                          <p:val>
                                            <p:strVal val="0-ppt_w/2"/>
                                          </p:val>
                                        </p:tav>
                                      </p:tavLst>
                                    </p:anim>
                                    <p:anim calcmode="lin" valueType="num">
                                      <p:cBhvr additive="base">
                                        <p:cTn id="360" dur="2000"/>
                                        <p:tgtEl>
                                          <p:spTgt spid="29"/>
                                        </p:tgtEl>
                                        <p:attrNameLst>
                                          <p:attrName>ppt_y</p:attrName>
                                        </p:attrNameLst>
                                      </p:cBhvr>
                                      <p:tavLst>
                                        <p:tav tm="0">
                                          <p:val>
                                            <p:strVal val="ppt_y"/>
                                          </p:val>
                                        </p:tav>
                                        <p:tav tm="100000">
                                          <p:val>
                                            <p:strVal val="ppt_y"/>
                                          </p:val>
                                        </p:tav>
                                      </p:tavLst>
                                    </p:anim>
                                    <p:set>
                                      <p:cBhvr>
                                        <p:cTn id="361" dur="1" fill="hold">
                                          <p:stCondLst>
                                            <p:cond delay="1999"/>
                                          </p:stCondLst>
                                        </p:cTn>
                                        <p:tgtEl>
                                          <p:spTgt spid="29"/>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0"/>
                                        </p:tgtEl>
                                        <p:attrNameLst>
                                          <p:attrName>ppt_x</p:attrName>
                                        </p:attrNameLst>
                                      </p:cBhvr>
                                      <p:tavLst>
                                        <p:tav tm="0">
                                          <p:val>
                                            <p:strVal val="ppt_x"/>
                                          </p:val>
                                        </p:tav>
                                        <p:tav tm="100000">
                                          <p:val>
                                            <p:strVal val="0-ppt_w/2"/>
                                          </p:val>
                                        </p:tav>
                                      </p:tavLst>
                                    </p:anim>
                                    <p:anim calcmode="lin" valueType="num">
                                      <p:cBhvr additive="base">
                                        <p:cTn id="364" dur="2000"/>
                                        <p:tgtEl>
                                          <p:spTgt spid="30"/>
                                        </p:tgtEl>
                                        <p:attrNameLst>
                                          <p:attrName>ppt_y</p:attrName>
                                        </p:attrNameLst>
                                      </p:cBhvr>
                                      <p:tavLst>
                                        <p:tav tm="0">
                                          <p:val>
                                            <p:strVal val="ppt_y"/>
                                          </p:val>
                                        </p:tav>
                                        <p:tav tm="100000">
                                          <p:val>
                                            <p:strVal val="ppt_y"/>
                                          </p:val>
                                        </p:tav>
                                      </p:tavLst>
                                    </p:anim>
                                    <p:set>
                                      <p:cBhvr>
                                        <p:cTn id="365" dur="1" fill="hold">
                                          <p:stCondLst>
                                            <p:cond delay="1999"/>
                                          </p:stCondLst>
                                        </p:cTn>
                                        <p:tgtEl>
                                          <p:spTgt spid="30"/>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1"/>
                                        </p:tgtEl>
                                        <p:attrNameLst>
                                          <p:attrName>ppt_x</p:attrName>
                                        </p:attrNameLst>
                                      </p:cBhvr>
                                      <p:tavLst>
                                        <p:tav tm="0">
                                          <p:val>
                                            <p:strVal val="ppt_x"/>
                                          </p:val>
                                        </p:tav>
                                        <p:tav tm="100000">
                                          <p:val>
                                            <p:strVal val="0-ppt_w/2"/>
                                          </p:val>
                                        </p:tav>
                                      </p:tavLst>
                                    </p:anim>
                                    <p:anim calcmode="lin" valueType="num">
                                      <p:cBhvr additive="base">
                                        <p:cTn id="368" dur="2000"/>
                                        <p:tgtEl>
                                          <p:spTgt spid="31"/>
                                        </p:tgtEl>
                                        <p:attrNameLst>
                                          <p:attrName>ppt_y</p:attrName>
                                        </p:attrNameLst>
                                      </p:cBhvr>
                                      <p:tavLst>
                                        <p:tav tm="0">
                                          <p:val>
                                            <p:strVal val="ppt_y"/>
                                          </p:val>
                                        </p:tav>
                                        <p:tav tm="100000">
                                          <p:val>
                                            <p:strVal val="ppt_y"/>
                                          </p:val>
                                        </p:tav>
                                      </p:tavLst>
                                    </p:anim>
                                    <p:set>
                                      <p:cBhvr>
                                        <p:cTn id="369" dur="1" fill="hold">
                                          <p:stCondLst>
                                            <p:cond delay="1999"/>
                                          </p:stCondLst>
                                        </p:cTn>
                                        <p:tgtEl>
                                          <p:spTgt spid="31"/>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2"/>
                                        </p:tgtEl>
                                        <p:attrNameLst>
                                          <p:attrName>ppt_x</p:attrName>
                                        </p:attrNameLst>
                                      </p:cBhvr>
                                      <p:tavLst>
                                        <p:tav tm="0">
                                          <p:val>
                                            <p:strVal val="ppt_x"/>
                                          </p:val>
                                        </p:tav>
                                        <p:tav tm="100000">
                                          <p:val>
                                            <p:strVal val="0-ppt_w/2"/>
                                          </p:val>
                                        </p:tav>
                                      </p:tavLst>
                                    </p:anim>
                                    <p:anim calcmode="lin" valueType="num">
                                      <p:cBhvr additive="base">
                                        <p:cTn id="372" dur="2000"/>
                                        <p:tgtEl>
                                          <p:spTgt spid="32"/>
                                        </p:tgtEl>
                                        <p:attrNameLst>
                                          <p:attrName>ppt_y</p:attrName>
                                        </p:attrNameLst>
                                      </p:cBhvr>
                                      <p:tavLst>
                                        <p:tav tm="0">
                                          <p:val>
                                            <p:strVal val="ppt_y"/>
                                          </p:val>
                                        </p:tav>
                                        <p:tav tm="100000">
                                          <p:val>
                                            <p:strVal val="ppt_y"/>
                                          </p:val>
                                        </p:tav>
                                      </p:tavLst>
                                    </p:anim>
                                    <p:set>
                                      <p:cBhvr>
                                        <p:cTn id="373" dur="1" fill="hold">
                                          <p:stCondLst>
                                            <p:cond delay="1999"/>
                                          </p:stCondLst>
                                        </p:cTn>
                                        <p:tgtEl>
                                          <p:spTgt spid="32"/>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33"/>
                                        </p:tgtEl>
                                        <p:attrNameLst>
                                          <p:attrName>ppt_x</p:attrName>
                                        </p:attrNameLst>
                                      </p:cBhvr>
                                      <p:tavLst>
                                        <p:tav tm="0">
                                          <p:val>
                                            <p:strVal val="ppt_x"/>
                                          </p:val>
                                        </p:tav>
                                        <p:tav tm="100000">
                                          <p:val>
                                            <p:strVal val="0-ppt_w/2"/>
                                          </p:val>
                                        </p:tav>
                                      </p:tavLst>
                                    </p:anim>
                                    <p:anim calcmode="lin" valueType="num">
                                      <p:cBhvr additive="base">
                                        <p:cTn id="376" dur="2000"/>
                                        <p:tgtEl>
                                          <p:spTgt spid="33"/>
                                        </p:tgtEl>
                                        <p:attrNameLst>
                                          <p:attrName>ppt_y</p:attrName>
                                        </p:attrNameLst>
                                      </p:cBhvr>
                                      <p:tavLst>
                                        <p:tav tm="0">
                                          <p:val>
                                            <p:strVal val="ppt_y"/>
                                          </p:val>
                                        </p:tav>
                                        <p:tav tm="100000">
                                          <p:val>
                                            <p:strVal val="ppt_y"/>
                                          </p:val>
                                        </p:tav>
                                      </p:tavLst>
                                    </p:anim>
                                    <p:set>
                                      <p:cBhvr>
                                        <p:cTn id="377" dur="1" fill="hold">
                                          <p:stCondLst>
                                            <p:cond delay="1999"/>
                                          </p:stCondLst>
                                        </p:cTn>
                                        <p:tgtEl>
                                          <p:spTgt spid="33"/>
                                        </p:tgtEl>
                                        <p:attrNameLst>
                                          <p:attrName>style.visibility</p:attrName>
                                        </p:attrNameLst>
                                      </p:cBhvr>
                                      <p:to>
                                        <p:strVal val="hidden"/>
                                      </p:to>
                                    </p:set>
                                  </p:childTnLst>
                                </p:cTn>
                              </p:par>
                              <p:par>
                                <p:cTn id="378" presetID="2" presetClass="exit" presetSubtype="8" fill="hold" grpId="2" nodeType="withEffect">
                                  <p:stCondLst>
                                    <p:cond delay="0"/>
                                  </p:stCondLst>
                                  <p:childTnLst>
                                    <p:anim calcmode="lin" valueType="num">
                                      <p:cBhvr additive="base">
                                        <p:cTn id="379" dur="2000"/>
                                        <p:tgtEl>
                                          <p:spTgt spid="34"/>
                                        </p:tgtEl>
                                        <p:attrNameLst>
                                          <p:attrName>ppt_x</p:attrName>
                                        </p:attrNameLst>
                                      </p:cBhvr>
                                      <p:tavLst>
                                        <p:tav tm="0">
                                          <p:val>
                                            <p:strVal val="ppt_x"/>
                                          </p:val>
                                        </p:tav>
                                        <p:tav tm="100000">
                                          <p:val>
                                            <p:strVal val="0-ppt_w/2"/>
                                          </p:val>
                                        </p:tav>
                                      </p:tavLst>
                                    </p:anim>
                                    <p:anim calcmode="lin" valueType="num">
                                      <p:cBhvr additive="base">
                                        <p:cTn id="380" dur="2000"/>
                                        <p:tgtEl>
                                          <p:spTgt spid="34"/>
                                        </p:tgtEl>
                                        <p:attrNameLst>
                                          <p:attrName>ppt_y</p:attrName>
                                        </p:attrNameLst>
                                      </p:cBhvr>
                                      <p:tavLst>
                                        <p:tav tm="0">
                                          <p:val>
                                            <p:strVal val="ppt_y"/>
                                          </p:val>
                                        </p:tav>
                                        <p:tav tm="100000">
                                          <p:val>
                                            <p:strVal val="ppt_y"/>
                                          </p:val>
                                        </p:tav>
                                      </p:tavLst>
                                    </p:anim>
                                    <p:set>
                                      <p:cBhvr>
                                        <p:cTn id="381" dur="1" fill="hold">
                                          <p:stCondLst>
                                            <p:cond delay="1999"/>
                                          </p:stCondLst>
                                        </p:cTn>
                                        <p:tgtEl>
                                          <p:spTgt spid="34"/>
                                        </p:tgtEl>
                                        <p:attrNameLst>
                                          <p:attrName>style.visibility</p:attrName>
                                        </p:attrNameLst>
                                      </p:cBhvr>
                                      <p:to>
                                        <p:strVal val="hidden"/>
                                      </p:to>
                                    </p:set>
                                  </p:childTnLst>
                                </p:cTn>
                              </p:par>
                              <p:par>
                                <p:cTn id="382" presetID="2" presetClass="exit" presetSubtype="8" fill="hold" grpId="2" nodeType="withEffect">
                                  <p:stCondLst>
                                    <p:cond delay="0"/>
                                  </p:stCondLst>
                                  <p:childTnLst>
                                    <p:anim calcmode="lin" valueType="num">
                                      <p:cBhvr additive="base">
                                        <p:cTn id="383" dur="2000"/>
                                        <p:tgtEl>
                                          <p:spTgt spid="35"/>
                                        </p:tgtEl>
                                        <p:attrNameLst>
                                          <p:attrName>ppt_x</p:attrName>
                                        </p:attrNameLst>
                                      </p:cBhvr>
                                      <p:tavLst>
                                        <p:tav tm="0">
                                          <p:val>
                                            <p:strVal val="ppt_x"/>
                                          </p:val>
                                        </p:tav>
                                        <p:tav tm="100000">
                                          <p:val>
                                            <p:strVal val="0-ppt_w/2"/>
                                          </p:val>
                                        </p:tav>
                                      </p:tavLst>
                                    </p:anim>
                                    <p:anim calcmode="lin" valueType="num">
                                      <p:cBhvr additive="base">
                                        <p:cTn id="384" dur="2000"/>
                                        <p:tgtEl>
                                          <p:spTgt spid="35"/>
                                        </p:tgtEl>
                                        <p:attrNameLst>
                                          <p:attrName>ppt_y</p:attrName>
                                        </p:attrNameLst>
                                      </p:cBhvr>
                                      <p:tavLst>
                                        <p:tav tm="0">
                                          <p:val>
                                            <p:strVal val="ppt_y"/>
                                          </p:val>
                                        </p:tav>
                                        <p:tav tm="100000">
                                          <p:val>
                                            <p:strVal val="ppt_y"/>
                                          </p:val>
                                        </p:tav>
                                      </p:tavLst>
                                    </p:anim>
                                    <p:set>
                                      <p:cBhvr>
                                        <p:cTn id="385" dur="1" fill="hold">
                                          <p:stCondLst>
                                            <p:cond delay="1999"/>
                                          </p:stCondLst>
                                        </p:cTn>
                                        <p:tgtEl>
                                          <p:spTgt spid="35"/>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2000"/>
                                        <p:tgtEl>
                                          <p:spTgt spid="36"/>
                                        </p:tgtEl>
                                        <p:attrNameLst>
                                          <p:attrName>ppt_x</p:attrName>
                                        </p:attrNameLst>
                                      </p:cBhvr>
                                      <p:tavLst>
                                        <p:tav tm="0">
                                          <p:val>
                                            <p:strVal val="ppt_x"/>
                                          </p:val>
                                        </p:tav>
                                        <p:tav tm="100000">
                                          <p:val>
                                            <p:strVal val="0-ppt_w/2"/>
                                          </p:val>
                                        </p:tav>
                                      </p:tavLst>
                                    </p:anim>
                                    <p:anim calcmode="lin" valueType="num">
                                      <p:cBhvr additive="base">
                                        <p:cTn id="388" dur="2000"/>
                                        <p:tgtEl>
                                          <p:spTgt spid="36"/>
                                        </p:tgtEl>
                                        <p:attrNameLst>
                                          <p:attrName>ppt_y</p:attrName>
                                        </p:attrNameLst>
                                      </p:cBhvr>
                                      <p:tavLst>
                                        <p:tav tm="0">
                                          <p:val>
                                            <p:strVal val="ppt_y"/>
                                          </p:val>
                                        </p:tav>
                                        <p:tav tm="100000">
                                          <p:val>
                                            <p:strVal val="ppt_y"/>
                                          </p:val>
                                        </p:tav>
                                      </p:tavLst>
                                    </p:anim>
                                    <p:set>
                                      <p:cBhvr>
                                        <p:cTn id="389" dur="1" fill="hold">
                                          <p:stCondLst>
                                            <p:cond delay="1999"/>
                                          </p:stCondLst>
                                        </p:cTn>
                                        <p:tgtEl>
                                          <p:spTgt spid="36"/>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2000"/>
                                        <p:tgtEl>
                                          <p:spTgt spid="37"/>
                                        </p:tgtEl>
                                        <p:attrNameLst>
                                          <p:attrName>ppt_x</p:attrName>
                                        </p:attrNameLst>
                                      </p:cBhvr>
                                      <p:tavLst>
                                        <p:tav tm="0">
                                          <p:val>
                                            <p:strVal val="ppt_x"/>
                                          </p:val>
                                        </p:tav>
                                        <p:tav tm="100000">
                                          <p:val>
                                            <p:strVal val="0-ppt_w/2"/>
                                          </p:val>
                                        </p:tav>
                                      </p:tavLst>
                                    </p:anim>
                                    <p:anim calcmode="lin" valueType="num">
                                      <p:cBhvr additive="base">
                                        <p:cTn id="392" dur="2000"/>
                                        <p:tgtEl>
                                          <p:spTgt spid="37"/>
                                        </p:tgtEl>
                                        <p:attrNameLst>
                                          <p:attrName>ppt_y</p:attrName>
                                        </p:attrNameLst>
                                      </p:cBhvr>
                                      <p:tavLst>
                                        <p:tav tm="0">
                                          <p:val>
                                            <p:strVal val="ppt_y"/>
                                          </p:val>
                                        </p:tav>
                                        <p:tav tm="100000">
                                          <p:val>
                                            <p:strVal val="ppt_y"/>
                                          </p:val>
                                        </p:tav>
                                      </p:tavLst>
                                    </p:anim>
                                    <p:set>
                                      <p:cBhvr>
                                        <p:cTn id="393" dur="1" fill="hold">
                                          <p:stCondLst>
                                            <p:cond delay="1999"/>
                                          </p:stCondLst>
                                        </p:cTn>
                                        <p:tgtEl>
                                          <p:spTgt spid="37"/>
                                        </p:tgtEl>
                                        <p:attrNameLst>
                                          <p:attrName>style.visibility</p:attrName>
                                        </p:attrNameLst>
                                      </p:cBhvr>
                                      <p:to>
                                        <p:strVal val="hidden"/>
                                      </p:to>
                                    </p:set>
                                  </p:childTnLst>
                                </p:cTn>
                              </p:par>
                              <p:par>
                                <p:cTn id="394" presetID="8" presetClass="emph" presetSubtype="0" fill="hold" grpId="3" nodeType="withEffect">
                                  <p:stCondLst>
                                    <p:cond delay="0"/>
                                  </p:stCondLst>
                                  <p:childTnLst>
                                    <p:animRot by="-21600000">
                                      <p:cBhvr>
                                        <p:cTn id="395" dur="2000" fill="hold"/>
                                        <p:tgtEl>
                                          <p:spTgt spid="21"/>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22"/>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3"/>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4"/>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5"/>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6"/>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7"/>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8"/>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9"/>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30"/>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31"/>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32"/>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33"/>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4"/>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5"/>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36"/>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7"/>
                                        </p:tgtEl>
                                        <p:attrNameLst>
                                          <p:attrName>r</p:attrName>
                                        </p:attrNameLst>
                                      </p:cBhvr>
                                    </p:animRot>
                                  </p:childTnLst>
                                </p:cTn>
                              </p:par>
                              <p:par>
                                <p:cTn id="428" presetID="17" presetClass="entr" presetSubtype="10"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ppt_w</p:attrName>
                                        </p:attrNameLst>
                                      </p:cBhvr>
                                      <p:tavLst>
                                        <p:tav tm="0">
                                          <p:val>
                                            <p:fltVal val="0"/>
                                          </p:val>
                                        </p:tav>
                                        <p:tav tm="100000">
                                          <p:val>
                                            <p:strVal val="#ppt_w"/>
                                          </p:val>
                                        </p:tav>
                                      </p:tavLst>
                                    </p:anim>
                                    <p:anim calcmode="lin" valueType="num">
                                      <p:cBhvr>
                                        <p:cTn id="4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201002"/>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0800000">
            <a:off x="0" y="2571751"/>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204144">
            <a:off x="6893188" y="2411015"/>
            <a:ext cx="2250812" cy="2803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20527" y="2158681"/>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0850928">
            <a:off x="6863247" y="2012005"/>
            <a:ext cx="2250812" cy="29004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9792166">
            <a:off x="235537" y="3060211"/>
            <a:ext cx="2102891" cy="3431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746405">
            <a:off x="6868777" y="2790883"/>
            <a:ext cx="2250812" cy="29379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210121">
            <a:off x="254293" y="1703250"/>
            <a:ext cx="2162754" cy="31821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20297578">
            <a:off x="6678823" y="1693475"/>
            <a:ext cx="2156507" cy="29423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8802575">
            <a:off x="669341" y="3475568"/>
            <a:ext cx="1909701" cy="30521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9840245">
            <a:off x="6469677" y="1374551"/>
            <a:ext cx="2156507" cy="29423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462688">
            <a:off x="6669822" y="3195658"/>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2840872">
            <a:off x="547346" y="1340224"/>
            <a:ext cx="2104491" cy="32051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3559110">
            <a:off x="1164650" y="969201"/>
            <a:ext cx="1318592" cy="39378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4306455">
            <a:off x="1648449" y="684899"/>
            <a:ext cx="1153784" cy="42183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5191360">
            <a:off x="2185061" y="512486"/>
            <a:ext cx="948516" cy="39791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508930">
            <a:off x="2740642" y="363900"/>
            <a:ext cx="683576" cy="309848"/>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3213892" y="165948"/>
            <a:ext cx="585502" cy="29103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862724" y="40251"/>
            <a:ext cx="291234" cy="24095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7860363">
            <a:off x="1296240" y="3818336"/>
            <a:ext cx="1298390" cy="34581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222199">
            <a:off x="1731765" y="4075221"/>
            <a:ext cx="1109482" cy="3295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6741561">
            <a:off x="2218776" y="4260701"/>
            <a:ext cx="896950" cy="33258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312939">
            <a:off x="2618320" y="4469801"/>
            <a:ext cx="737903" cy="2944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3077180" y="4730227"/>
            <a:ext cx="559169" cy="2397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flipV="1">
            <a:off x="3511862" y="4771694"/>
            <a:ext cx="397863" cy="30054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9175338">
            <a:off x="6326345" y="1066272"/>
            <a:ext cx="1878960" cy="28021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8822185">
            <a:off x="6356221" y="786781"/>
            <a:ext cx="1216280" cy="34034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502703">
            <a:off x="6058510" y="589802"/>
            <a:ext cx="1068524" cy="34383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81877">
            <a:off x="5871603" y="437616"/>
            <a:ext cx="844144" cy="30356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062680">
            <a:off x="5647345" y="303225"/>
            <a:ext cx="773524" cy="26248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462649" y="193777"/>
            <a:ext cx="568228" cy="2398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273175" flipV="1">
            <a:off x="5194375" y="21798"/>
            <a:ext cx="369653" cy="27973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2176090">
            <a:off x="6464890" y="3555268"/>
            <a:ext cx="1895200" cy="271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3136191">
            <a:off x="6493997" y="3873929"/>
            <a:ext cx="1248566" cy="3388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904807">
            <a:off x="6185197" y="4117128"/>
            <a:ext cx="1093356" cy="38413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5880162" y="4428380"/>
            <a:ext cx="767125" cy="363208"/>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458098" y="4643132"/>
            <a:ext cx="513822" cy="31187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163328" y="4818244"/>
            <a:ext cx="317540" cy="27548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ppt_x"/>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ppt_x"/>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ppt_x"/>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ppt_x"/>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ppt_x"/>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ppt_x"/>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ppt_x"/>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ppt_x"/>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ppt_x"/>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7"/>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additive="base">
                                        <p:cTn id="117" dur="2000" fill="hold"/>
                                        <p:tgtEl>
                                          <p:spTgt spid="5"/>
                                        </p:tgtEl>
                                        <p:attrNameLst>
                                          <p:attrName>ppt_x</p:attrName>
                                        </p:attrNameLst>
                                      </p:cBhvr>
                                      <p:tavLst>
                                        <p:tav tm="0">
                                          <p:val>
                                            <p:strVal val="#ppt_x"/>
                                          </p:val>
                                        </p:tav>
                                        <p:tav tm="100000">
                                          <p:val>
                                            <p:strVal val="#ppt_x"/>
                                          </p:val>
                                        </p:tav>
                                      </p:tavLst>
                                    </p:anim>
                                    <p:anim calcmode="lin" valueType="num">
                                      <p:cBhvr additive="base">
                                        <p:cTn id="118" dur="2000" fill="hold"/>
                                        <p:tgtEl>
                                          <p:spTgt spid="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ppt_x"/>
                                          </p:val>
                                        </p:tav>
                                        <p:tav tm="100000">
                                          <p:val>
                                            <p:strVal val="#ppt_x"/>
                                          </p:val>
                                        </p:tav>
                                      </p:tavLst>
                                    </p:anim>
                                    <p:anim calcmode="lin" valueType="num">
                                      <p:cBhvr additive="base">
                                        <p:cTn id="122" dur="2000" fill="hold"/>
                                        <p:tgtEl>
                                          <p:spTgt spid="7"/>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2000" fill="hold"/>
                                        <p:tgtEl>
                                          <p:spTgt spid="9"/>
                                        </p:tgtEl>
                                        <p:attrNameLst>
                                          <p:attrName>ppt_x</p:attrName>
                                        </p:attrNameLst>
                                      </p:cBhvr>
                                      <p:tavLst>
                                        <p:tav tm="0">
                                          <p:val>
                                            <p:strVal val="#ppt_x"/>
                                          </p:val>
                                        </p:tav>
                                        <p:tav tm="100000">
                                          <p:val>
                                            <p:strVal val="#ppt_x"/>
                                          </p:val>
                                        </p:tav>
                                      </p:tavLst>
                                    </p:anim>
                                    <p:anim calcmode="lin" valueType="num">
                                      <p:cBhvr additive="base">
                                        <p:cTn id="126" dur="2000" fill="hold"/>
                                        <p:tgtEl>
                                          <p:spTgt spid="9"/>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additive="base">
                                        <p:cTn id="129" dur="2000" fill="hold"/>
                                        <p:tgtEl>
                                          <p:spTgt spid="11"/>
                                        </p:tgtEl>
                                        <p:attrNameLst>
                                          <p:attrName>ppt_x</p:attrName>
                                        </p:attrNameLst>
                                      </p:cBhvr>
                                      <p:tavLst>
                                        <p:tav tm="0">
                                          <p:val>
                                            <p:strVal val="#ppt_x"/>
                                          </p:val>
                                        </p:tav>
                                        <p:tav tm="100000">
                                          <p:val>
                                            <p:strVal val="#ppt_x"/>
                                          </p:val>
                                        </p:tav>
                                      </p:tavLst>
                                    </p:anim>
                                    <p:anim calcmode="lin" valueType="num">
                                      <p:cBhvr additive="base">
                                        <p:cTn id="130" dur="2000" fill="hold"/>
                                        <p:tgtEl>
                                          <p:spTgt spid="11"/>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additive="base">
                                        <p:cTn id="133" dur="2000" fill="hold"/>
                                        <p:tgtEl>
                                          <p:spTgt spid="13"/>
                                        </p:tgtEl>
                                        <p:attrNameLst>
                                          <p:attrName>ppt_x</p:attrName>
                                        </p:attrNameLst>
                                      </p:cBhvr>
                                      <p:tavLst>
                                        <p:tav tm="0">
                                          <p:val>
                                            <p:strVal val="#ppt_x"/>
                                          </p:val>
                                        </p:tav>
                                        <p:tav tm="100000">
                                          <p:val>
                                            <p:strVal val="#ppt_x"/>
                                          </p:val>
                                        </p:tav>
                                      </p:tavLst>
                                    </p:anim>
                                    <p:anim calcmode="lin" valueType="num">
                                      <p:cBhvr additive="base">
                                        <p:cTn id="134" dur="2000" fill="hold"/>
                                        <p:tgtEl>
                                          <p:spTgt spid="13"/>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additive="base">
                                        <p:cTn id="137" dur="2000" fill="hold"/>
                                        <p:tgtEl>
                                          <p:spTgt spid="14"/>
                                        </p:tgtEl>
                                        <p:attrNameLst>
                                          <p:attrName>ppt_x</p:attrName>
                                        </p:attrNameLst>
                                      </p:cBhvr>
                                      <p:tavLst>
                                        <p:tav tm="0">
                                          <p:val>
                                            <p:strVal val="#ppt_x"/>
                                          </p:val>
                                        </p:tav>
                                        <p:tav tm="100000">
                                          <p:val>
                                            <p:strVal val="#ppt_x"/>
                                          </p:val>
                                        </p:tav>
                                      </p:tavLst>
                                    </p:anim>
                                    <p:anim calcmode="lin" valueType="num">
                                      <p:cBhvr additive="base">
                                        <p:cTn id="138" dur="2000" fill="hold"/>
                                        <p:tgtEl>
                                          <p:spTgt spid="14"/>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additive="base">
                                        <p:cTn id="141" dur="2000" fill="hold"/>
                                        <p:tgtEl>
                                          <p:spTgt spid="28"/>
                                        </p:tgtEl>
                                        <p:attrNameLst>
                                          <p:attrName>ppt_x</p:attrName>
                                        </p:attrNameLst>
                                      </p:cBhvr>
                                      <p:tavLst>
                                        <p:tav tm="0">
                                          <p:val>
                                            <p:strVal val="#ppt_x"/>
                                          </p:val>
                                        </p:tav>
                                        <p:tav tm="100000">
                                          <p:val>
                                            <p:strVal val="#ppt_x"/>
                                          </p:val>
                                        </p:tav>
                                      </p:tavLst>
                                    </p:anim>
                                    <p:anim calcmode="lin" valueType="num">
                                      <p:cBhvr additive="base">
                                        <p:cTn id="142" dur="2000" fill="hold"/>
                                        <p:tgtEl>
                                          <p:spTgt spid="28"/>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additive="base">
                                        <p:cTn id="145" dur="2000" fill="hold"/>
                                        <p:tgtEl>
                                          <p:spTgt spid="29"/>
                                        </p:tgtEl>
                                        <p:attrNameLst>
                                          <p:attrName>ppt_x</p:attrName>
                                        </p:attrNameLst>
                                      </p:cBhvr>
                                      <p:tavLst>
                                        <p:tav tm="0">
                                          <p:val>
                                            <p:strVal val="#ppt_x"/>
                                          </p:val>
                                        </p:tav>
                                        <p:tav tm="100000">
                                          <p:val>
                                            <p:strVal val="#ppt_x"/>
                                          </p:val>
                                        </p:tav>
                                      </p:tavLst>
                                    </p:anim>
                                    <p:anim calcmode="lin" valueType="num">
                                      <p:cBhvr additive="base">
                                        <p:cTn id="146" dur="2000" fill="hold"/>
                                        <p:tgtEl>
                                          <p:spTgt spid="2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0"/>
                                        </p:tgtEl>
                                        <p:attrNameLst>
                                          <p:attrName>style.visibility</p:attrName>
                                        </p:attrNameLst>
                                      </p:cBhvr>
                                      <p:to>
                                        <p:strVal val="visible"/>
                                      </p:to>
                                    </p:set>
                                    <p:anim calcmode="lin" valueType="num">
                                      <p:cBhvr additive="base">
                                        <p:cTn id="149" dur="2000" fill="hold"/>
                                        <p:tgtEl>
                                          <p:spTgt spid="30"/>
                                        </p:tgtEl>
                                        <p:attrNameLst>
                                          <p:attrName>ppt_x</p:attrName>
                                        </p:attrNameLst>
                                      </p:cBhvr>
                                      <p:tavLst>
                                        <p:tav tm="0">
                                          <p:val>
                                            <p:strVal val="#ppt_x"/>
                                          </p:val>
                                        </p:tav>
                                        <p:tav tm="100000">
                                          <p:val>
                                            <p:strVal val="#ppt_x"/>
                                          </p:val>
                                        </p:tav>
                                      </p:tavLst>
                                    </p:anim>
                                    <p:anim calcmode="lin" valueType="num">
                                      <p:cBhvr additive="base">
                                        <p:cTn id="150" dur="2000" fill="hold"/>
                                        <p:tgtEl>
                                          <p:spTgt spid="3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additive="base">
                                        <p:cTn id="153" dur="2000" fill="hold"/>
                                        <p:tgtEl>
                                          <p:spTgt spid="31"/>
                                        </p:tgtEl>
                                        <p:attrNameLst>
                                          <p:attrName>ppt_x</p:attrName>
                                        </p:attrNameLst>
                                      </p:cBhvr>
                                      <p:tavLst>
                                        <p:tav tm="0">
                                          <p:val>
                                            <p:strVal val="#ppt_x"/>
                                          </p:val>
                                        </p:tav>
                                        <p:tav tm="100000">
                                          <p:val>
                                            <p:strVal val="#ppt_x"/>
                                          </p:val>
                                        </p:tav>
                                      </p:tavLst>
                                    </p:anim>
                                    <p:anim calcmode="lin" valueType="num">
                                      <p:cBhvr additive="base">
                                        <p:cTn id="154" dur="2000" fill="hold"/>
                                        <p:tgtEl>
                                          <p:spTgt spid="3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2"/>
                                        </p:tgtEl>
                                        <p:attrNameLst>
                                          <p:attrName>style.visibility</p:attrName>
                                        </p:attrNameLst>
                                      </p:cBhvr>
                                      <p:to>
                                        <p:strVal val="visible"/>
                                      </p:to>
                                    </p:set>
                                    <p:anim calcmode="lin" valueType="num">
                                      <p:cBhvr additive="base">
                                        <p:cTn id="157" dur="2000" fill="hold"/>
                                        <p:tgtEl>
                                          <p:spTgt spid="32"/>
                                        </p:tgtEl>
                                        <p:attrNameLst>
                                          <p:attrName>ppt_x</p:attrName>
                                        </p:attrNameLst>
                                      </p:cBhvr>
                                      <p:tavLst>
                                        <p:tav tm="0">
                                          <p:val>
                                            <p:strVal val="#ppt_x"/>
                                          </p:val>
                                        </p:tav>
                                        <p:tav tm="100000">
                                          <p:val>
                                            <p:strVal val="#ppt_x"/>
                                          </p:val>
                                        </p:tav>
                                      </p:tavLst>
                                    </p:anim>
                                    <p:anim calcmode="lin" valueType="num">
                                      <p:cBhvr additive="base">
                                        <p:cTn id="158" dur="2000" fill="hold"/>
                                        <p:tgtEl>
                                          <p:spTgt spid="32"/>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additive="base">
                                        <p:cTn id="161" dur="2000" fill="hold"/>
                                        <p:tgtEl>
                                          <p:spTgt spid="33"/>
                                        </p:tgtEl>
                                        <p:attrNameLst>
                                          <p:attrName>ppt_x</p:attrName>
                                        </p:attrNameLst>
                                      </p:cBhvr>
                                      <p:tavLst>
                                        <p:tav tm="0">
                                          <p:val>
                                            <p:strVal val="#ppt_x"/>
                                          </p:val>
                                        </p:tav>
                                        <p:tav tm="100000">
                                          <p:val>
                                            <p:strVal val="#ppt_x"/>
                                          </p:val>
                                        </p:tav>
                                      </p:tavLst>
                                    </p:anim>
                                    <p:anim calcmode="lin" valueType="num">
                                      <p:cBhvr additive="base">
                                        <p:cTn id="162" dur="2000" fill="hold"/>
                                        <p:tgtEl>
                                          <p:spTgt spid="33"/>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4"/>
                                        </p:tgtEl>
                                        <p:attrNameLst>
                                          <p:attrName>style.visibility</p:attrName>
                                        </p:attrNameLst>
                                      </p:cBhvr>
                                      <p:to>
                                        <p:strVal val="visible"/>
                                      </p:to>
                                    </p:set>
                                    <p:anim calcmode="lin" valueType="num">
                                      <p:cBhvr additive="base">
                                        <p:cTn id="165" dur="2000" fill="hold"/>
                                        <p:tgtEl>
                                          <p:spTgt spid="34"/>
                                        </p:tgtEl>
                                        <p:attrNameLst>
                                          <p:attrName>ppt_x</p:attrName>
                                        </p:attrNameLst>
                                      </p:cBhvr>
                                      <p:tavLst>
                                        <p:tav tm="0">
                                          <p:val>
                                            <p:strVal val="#ppt_x"/>
                                          </p:val>
                                        </p:tav>
                                        <p:tav tm="100000">
                                          <p:val>
                                            <p:strVal val="#ppt_x"/>
                                          </p:val>
                                        </p:tav>
                                      </p:tavLst>
                                    </p:anim>
                                    <p:anim calcmode="lin" valueType="num">
                                      <p:cBhvr additive="base">
                                        <p:cTn id="166" dur="2000" fill="hold"/>
                                        <p:tgtEl>
                                          <p:spTgt spid="34"/>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5"/>
                                        </p:tgtEl>
                                        <p:attrNameLst>
                                          <p:attrName>style.visibility</p:attrName>
                                        </p:attrNameLst>
                                      </p:cBhvr>
                                      <p:to>
                                        <p:strVal val="visible"/>
                                      </p:to>
                                    </p:set>
                                    <p:anim calcmode="lin" valueType="num">
                                      <p:cBhvr additive="base">
                                        <p:cTn id="169" dur="2000" fill="hold"/>
                                        <p:tgtEl>
                                          <p:spTgt spid="35"/>
                                        </p:tgtEl>
                                        <p:attrNameLst>
                                          <p:attrName>ppt_x</p:attrName>
                                        </p:attrNameLst>
                                      </p:cBhvr>
                                      <p:tavLst>
                                        <p:tav tm="0">
                                          <p:val>
                                            <p:strVal val="#ppt_x"/>
                                          </p:val>
                                        </p:tav>
                                        <p:tav tm="100000">
                                          <p:val>
                                            <p:strVal val="#ppt_x"/>
                                          </p:val>
                                        </p:tav>
                                      </p:tavLst>
                                    </p:anim>
                                    <p:anim calcmode="lin" valueType="num">
                                      <p:cBhvr additive="base">
                                        <p:cTn id="170" dur="2000" fill="hold"/>
                                        <p:tgtEl>
                                          <p:spTgt spid="35"/>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6"/>
                                        </p:tgtEl>
                                        <p:attrNameLst>
                                          <p:attrName>style.visibility</p:attrName>
                                        </p:attrNameLst>
                                      </p:cBhvr>
                                      <p:to>
                                        <p:strVal val="visible"/>
                                      </p:to>
                                    </p:set>
                                    <p:anim calcmode="lin" valueType="num">
                                      <p:cBhvr additive="base">
                                        <p:cTn id="173" dur="2000" fill="hold"/>
                                        <p:tgtEl>
                                          <p:spTgt spid="36"/>
                                        </p:tgtEl>
                                        <p:attrNameLst>
                                          <p:attrName>ppt_x</p:attrName>
                                        </p:attrNameLst>
                                      </p:cBhvr>
                                      <p:tavLst>
                                        <p:tav tm="0">
                                          <p:val>
                                            <p:strVal val="#ppt_x"/>
                                          </p:val>
                                        </p:tav>
                                        <p:tav tm="100000">
                                          <p:val>
                                            <p:strVal val="#ppt_x"/>
                                          </p:val>
                                        </p:tav>
                                      </p:tavLst>
                                    </p:anim>
                                    <p:anim calcmode="lin" valueType="num">
                                      <p:cBhvr additive="base">
                                        <p:cTn id="174" dur="2000" fill="hold"/>
                                        <p:tgtEl>
                                          <p:spTgt spid="36"/>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7"/>
                                        </p:tgtEl>
                                        <p:attrNameLst>
                                          <p:attrName>style.visibility</p:attrName>
                                        </p:attrNameLst>
                                      </p:cBhvr>
                                      <p:to>
                                        <p:strVal val="visible"/>
                                      </p:to>
                                    </p:set>
                                    <p:anim calcmode="lin" valueType="num">
                                      <p:cBhvr additive="base">
                                        <p:cTn id="177" dur="2000" fill="hold"/>
                                        <p:tgtEl>
                                          <p:spTgt spid="37"/>
                                        </p:tgtEl>
                                        <p:attrNameLst>
                                          <p:attrName>ppt_x</p:attrName>
                                        </p:attrNameLst>
                                      </p:cBhvr>
                                      <p:tavLst>
                                        <p:tav tm="0">
                                          <p:val>
                                            <p:strVal val="#ppt_x"/>
                                          </p:val>
                                        </p:tav>
                                        <p:tav tm="100000">
                                          <p:val>
                                            <p:strVal val="#ppt_x"/>
                                          </p:val>
                                        </p:tav>
                                      </p:tavLst>
                                    </p:anim>
                                    <p:anim calcmode="lin" valueType="num">
                                      <p:cBhvr additive="base">
                                        <p:cTn id="178" dur="2000" fill="hold"/>
                                        <p:tgtEl>
                                          <p:spTgt spid="37"/>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8"/>
                                        </p:tgtEl>
                                        <p:attrNameLst>
                                          <p:attrName>style.visibility</p:attrName>
                                        </p:attrNameLst>
                                      </p:cBhvr>
                                      <p:to>
                                        <p:strVal val="visible"/>
                                      </p:to>
                                    </p:set>
                                    <p:anim calcmode="lin" valueType="num">
                                      <p:cBhvr additive="base">
                                        <p:cTn id="181" dur="2000" fill="hold"/>
                                        <p:tgtEl>
                                          <p:spTgt spid="38"/>
                                        </p:tgtEl>
                                        <p:attrNameLst>
                                          <p:attrName>ppt_x</p:attrName>
                                        </p:attrNameLst>
                                      </p:cBhvr>
                                      <p:tavLst>
                                        <p:tav tm="0">
                                          <p:val>
                                            <p:strVal val="#ppt_x"/>
                                          </p:val>
                                        </p:tav>
                                        <p:tav tm="100000">
                                          <p:val>
                                            <p:strVal val="#ppt_x"/>
                                          </p:val>
                                        </p:tav>
                                      </p:tavLst>
                                    </p:anim>
                                    <p:anim calcmode="lin" valueType="num">
                                      <p:cBhvr additive="base">
                                        <p:cTn id="182" dur="2000" fill="hold"/>
                                        <p:tgtEl>
                                          <p:spTgt spid="38"/>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39"/>
                                        </p:tgtEl>
                                        <p:attrNameLst>
                                          <p:attrName>style.visibility</p:attrName>
                                        </p:attrNameLst>
                                      </p:cBhvr>
                                      <p:to>
                                        <p:strVal val="visible"/>
                                      </p:to>
                                    </p:set>
                                    <p:anim calcmode="lin" valueType="num">
                                      <p:cBhvr additive="base">
                                        <p:cTn id="185" dur="2000" fill="hold"/>
                                        <p:tgtEl>
                                          <p:spTgt spid="39"/>
                                        </p:tgtEl>
                                        <p:attrNameLst>
                                          <p:attrName>ppt_x</p:attrName>
                                        </p:attrNameLst>
                                      </p:cBhvr>
                                      <p:tavLst>
                                        <p:tav tm="0">
                                          <p:val>
                                            <p:strVal val="#ppt_x"/>
                                          </p:val>
                                        </p:tav>
                                        <p:tav tm="100000">
                                          <p:val>
                                            <p:strVal val="#ppt_x"/>
                                          </p:val>
                                        </p:tav>
                                      </p:tavLst>
                                    </p:anim>
                                    <p:anim calcmode="lin" valueType="num">
                                      <p:cBhvr additive="base">
                                        <p:cTn id="186" dur="2000" fill="hold"/>
                                        <p:tgtEl>
                                          <p:spTgt spid="39"/>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0"/>
                                        </p:tgtEl>
                                        <p:attrNameLst>
                                          <p:attrName>style.visibility</p:attrName>
                                        </p:attrNameLst>
                                      </p:cBhvr>
                                      <p:to>
                                        <p:strVal val="visible"/>
                                      </p:to>
                                    </p:set>
                                    <p:anim calcmode="lin" valueType="num">
                                      <p:cBhvr additive="base">
                                        <p:cTn id="189" dur="2000" fill="hold"/>
                                        <p:tgtEl>
                                          <p:spTgt spid="40"/>
                                        </p:tgtEl>
                                        <p:attrNameLst>
                                          <p:attrName>ppt_x</p:attrName>
                                        </p:attrNameLst>
                                      </p:cBhvr>
                                      <p:tavLst>
                                        <p:tav tm="0">
                                          <p:val>
                                            <p:strVal val="#ppt_x"/>
                                          </p:val>
                                        </p:tav>
                                        <p:tav tm="100000">
                                          <p:val>
                                            <p:strVal val="#ppt_x"/>
                                          </p:val>
                                        </p:tav>
                                      </p:tavLst>
                                    </p:anim>
                                    <p:anim calcmode="lin" valueType="num">
                                      <p:cBhvr additive="base">
                                        <p:cTn id="190" dur="2000" fill="hold"/>
                                        <p:tgtEl>
                                          <p:spTgt spid="40"/>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8"/>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1"/>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2"/>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3"/>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4"/>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5"/>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6"/>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7"/>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8"/>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9"/>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0"/>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4"/>
                                        </p:tgtEl>
                                        <p:attrNameLst>
                                          <p:attrName>ppt_x</p:attrName>
                                        </p:attrNameLst>
                                      </p:cBhvr>
                                      <p:tavLst>
                                        <p:tav tm="0">
                                          <p:val>
                                            <p:strVal val="ppt_x"/>
                                          </p:val>
                                        </p:tav>
                                        <p:tav tm="100000">
                                          <p:val>
                                            <p:strVal val="1+ppt_w/2"/>
                                          </p:val>
                                        </p:tav>
                                      </p:tavLst>
                                    </p:anim>
                                    <p:anim calcmode="lin" valueType="num">
                                      <p:cBhvr additive="base">
                                        <p:cTn id="232" dur="2000"/>
                                        <p:tgtEl>
                                          <p:spTgt spid="4"/>
                                        </p:tgtEl>
                                        <p:attrNameLst>
                                          <p:attrName>ppt_y</p:attrName>
                                        </p:attrNameLst>
                                      </p:cBhvr>
                                      <p:tavLst>
                                        <p:tav tm="0">
                                          <p:val>
                                            <p:strVal val="ppt_y"/>
                                          </p:val>
                                        </p:tav>
                                        <p:tav tm="100000">
                                          <p:val>
                                            <p:strVal val="ppt_y"/>
                                          </p:val>
                                        </p:tav>
                                      </p:tavLst>
                                    </p:anim>
                                    <p:set>
                                      <p:cBhvr>
                                        <p:cTn id="233" dur="1" fill="hold">
                                          <p:stCondLst>
                                            <p:cond delay="1999"/>
                                          </p:stCondLst>
                                        </p:cTn>
                                        <p:tgtEl>
                                          <p:spTgt spid="4"/>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6"/>
                                        </p:tgtEl>
                                        <p:attrNameLst>
                                          <p:attrName>ppt_x</p:attrName>
                                        </p:attrNameLst>
                                      </p:cBhvr>
                                      <p:tavLst>
                                        <p:tav tm="0">
                                          <p:val>
                                            <p:strVal val="ppt_x"/>
                                          </p:val>
                                        </p:tav>
                                        <p:tav tm="100000">
                                          <p:val>
                                            <p:strVal val="1+ppt_w/2"/>
                                          </p:val>
                                        </p:tav>
                                      </p:tavLst>
                                    </p:anim>
                                    <p:anim calcmode="lin" valueType="num">
                                      <p:cBhvr additive="base">
                                        <p:cTn id="236" dur="2000"/>
                                        <p:tgtEl>
                                          <p:spTgt spid="6"/>
                                        </p:tgtEl>
                                        <p:attrNameLst>
                                          <p:attrName>ppt_y</p:attrName>
                                        </p:attrNameLst>
                                      </p:cBhvr>
                                      <p:tavLst>
                                        <p:tav tm="0">
                                          <p:val>
                                            <p:strVal val="ppt_y"/>
                                          </p:val>
                                        </p:tav>
                                        <p:tav tm="100000">
                                          <p:val>
                                            <p:strVal val="ppt_y"/>
                                          </p:val>
                                        </p:tav>
                                      </p:tavLst>
                                    </p:anim>
                                    <p:set>
                                      <p:cBhvr>
                                        <p:cTn id="237" dur="1" fill="hold">
                                          <p:stCondLst>
                                            <p:cond delay="1999"/>
                                          </p:stCondLst>
                                        </p:cTn>
                                        <p:tgtEl>
                                          <p:spTgt spid="6"/>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8"/>
                                        </p:tgtEl>
                                        <p:attrNameLst>
                                          <p:attrName>ppt_x</p:attrName>
                                        </p:attrNameLst>
                                      </p:cBhvr>
                                      <p:tavLst>
                                        <p:tav tm="0">
                                          <p:val>
                                            <p:strVal val="ppt_x"/>
                                          </p:val>
                                        </p:tav>
                                        <p:tav tm="100000">
                                          <p:val>
                                            <p:strVal val="1+ppt_w/2"/>
                                          </p:val>
                                        </p:tav>
                                      </p:tavLst>
                                    </p:anim>
                                    <p:anim calcmode="lin" valueType="num">
                                      <p:cBhvr additive="base">
                                        <p:cTn id="240" dur="2000"/>
                                        <p:tgtEl>
                                          <p:spTgt spid="8"/>
                                        </p:tgtEl>
                                        <p:attrNameLst>
                                          <p:attrName>ppt_y</p:attrName>
                                        </p:attrNameLst>
                                      </p:cBhvr>
                                      <p:tavLst>
                                        <p:tav tm="0">
                                          <p:val>
                                            <p:strVal val="ppt_y"/>
                                          </p:val>
                                        </p:tav>
                                        <p:tav tm="100000">
                                          <p:val>
                                            <p:strVal val="ppt_y"/>
                                          </p:val>
                                        </p:tav>
                                      </p:tavLst>
                                    </p:anim>
                                    <p:set>
                                      <p:cBhvr>
                                        <p:cTn id="241" dur="1" fill="hold">
                                          <p:stCondLst>
                                            <p:cond delay="1999"/>
                                          </p:stCondLst>
                                        </p:cTn>
                                        <p:tgtEl>
                                          <p:spTgt spid="8"/>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0"/>
                                        </p:tgtEl>
                                        <p:attrNameLst>
                                          <p:attrName>ppt_x</p:attrName>
                                        </p:attrNameLst>
                                      </p:cBhvr>
                                      <p:tavLst>
                                        <p:tav tm="0">
                                          <p:val>
                                            <p:strVal val="ppt_x"/>
                                          </p:val>
                                        </p:tav>
                                        <p:tav tm="100000">
                                          <p:val>
                                            <p:strVal val="1+ppt_w/2"/>
                                          </p:val>
                                        </p:tav>
                                      </p:tavLst>
                                    </p:anim>
                                    <p:anim calcmode="lin" valueType="num">
                                      <p:cBhvr additive="base">
                                        <p:cTn id="244" dur="2000"/>
                                        <p:tgtEl>
                                          <p:spTgt spid="10"/>
                                        </p:tgtEl>
                                        <p:attrNameLst>
                                          <p:attrName>ppt_y</p:attrName>
                                        </p:attrNameLst>
                                      </p:cBhvr>
                                      <p:tavLst>
                                        <p:tav tm="0">
                                          <p:val>
                                            <p:strVal val="ppt_y"/>
                                          </p:val>
                                        </p:tav>
                                        <p:tav tm="100000">
                                          <p:val>
                                            <p:strVal val="ppt_y"/>
                                          </p:val>
                                        </p:tav>
                                      </p:tavLst>
                                    </p:anim>
                                    <p:set>
                                      <p:cBhvr>
                                        <p:cTn id="245" dur="1" fill="hold">
                                          <p:stCondLst>
                                            <p:cond delay="1999"/>
                                          </p:stCondLst>
                                        </p:cTn>
                                        <p:tgtEl>
                                          <p:spTgt spid="10"/>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2"/>
                                        </p:tgtEl>
                                        <p:attrNameLst>
                                          <p:attrName>ppt_x</p:attrName>
                                        </p:attrNameLst>
                                      </p:cBhvr>
                                      <p:tavLst>
                                        <p:tav tm="0">
                                          <p:val>
                                            <p:strVal val="ppt_x"/>
                                          </p:val>
                                        </p:tav>
                                        <p:tav tm="100000">
                                          <p:val>
                                            <p:strVal val="1+ppt_w/2"/>
                                          </p:val>
                                        </p:tav>
                                      </p:tavLst>
                                    </p:anim>
                                    <p:anim calcmode="lin" valueType="num">
                                      <p:cBhvr additive="base">
                                        <p:cTn id="248" dur="2000"/>
                                        <p:tgtEl>
                                          <p:spTgt spid="12"/>
                                        </p:tgtEl>
                                        <p:attrNameLst>
                                          <p:attrName>ppt_y</p:attrName>
                                        </p:attrNameLst>
                                      </p:cBhvr>
                                      <p:tavLst>
                                        <p:tav tm="0">
                                          <p:val>
                                            <p:strVal val="ppt_y"/>
                                          </p:val>
                                        </p:tav>
                                        <p:tav tm="100000">
                                          <p:val>
                                            <p:strVal val="ppt_y"/>
                                          </p:val>
                                        </p:tav>
                                      </p:tavLst>
                                    </p:anim>
                                    <p:set>
                                      <p:cBhvr>
                                        <p:cTn id="249" dur="1" fill="hold">
                                          <p:stCondLst>
                                            <p:cond delay="1999"/>
                                          </p:stCondLst>
                                        </p:cTn>
                                        <p:tgtEl>
                                          <p:spTgt spid="12"/>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5"/>
                                        </p:tgtEl>
                                        <p:attrNameLst>
                                          <p:attrName>ppt_x</p:attrName>
                                        </p:attrNameLst>
                                      </p:cBhvr>
                                      <p:tavLst>
                                        <p:tav tm="0">
                                          <p:val>
                                            <p:strVal val="ppt_x"/>
                                          </p:val>
                                        </p:tav>
                                        <p:tav tm="100000">
                                          <p:val>
                                            <p:strVal val="1+ppt_w/2"/>
                                          </p:val>
                                        </p:tav>
                                      </p:tavLst>
                                    </p:anim>
                                    <p:anim calcmode="lin" valueType="num">
                                      <p:cBhvr additive="base">
                                        <p:cTn id="252" dur="2000"/>
                                        <p:tgtEl>
                                          <p:spTgt spid="15"/>
                                        </p:tgtEl>
                                        <p:attrNameLst>
                                          <p:attrName>ppt_y</p:attrName>
                                        </p:attrNameLst>
                                      </p:cBhvr>
                                      <p:tavLst>
                                        <p:tav tm="0">
                                          <p:val>
                                            <p:strVal val="ppt_y"/>
                                          </p:val>
                                        </p:tav>
                                        <p:tav tm="100000">
                                          <p:val>
                                            <p:strVal val="ppt_y"/>
                                          </p:val>
                                        </p:tav>
                                      </p:tavLst>
                                    </p:anim>
                                    <p:set>
                                      <p:cBhvr>
                                        <p:cTn id="253" dur="1" fill="hold">
                                          <p:stCondLst>
                                            <p:cond delay="1999"/>
                                          </p:stCondLst>
                                        </p:cTn>
                                        <p:tgtEl>
                                          <p:spTgt spid="15"/>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6"/>
                                        </p:tgtEl>
                                        <p:attrNameLst>
                                          <p:attrName>ppt_x</p:attrName>
                                        </p:attrNameLst>
                                      </p:cBhvr>
                                      <p:tavLst>
                                        <p:tav tm="0">
                                          <p:val>
                                            <p:strVal val="ppt_x"/>
                                          </p:val>
                                        </p:tav>
                                        <p:tav tm="100000">
                                          <p:val>
                                            <p:strVal val="1+ppt_w/2"/>
                                          </p:val>
                                        </p:tav>
                                      </p:tavLst>
                                    </p:anim>
                                    <p:anim calcmode="lin" valueType="num">
                                      <p:cBhvr additive="base">
                                        <p:cTn id="256" dur="2000"/>
                                        <p:tgtEl>
                                          <p:spTgt spid="16"/>
                                        </p:tgtEl>
                                        <p:attrNameLst>
                                          <p:attrName>ppt_y</p:attrName>
                                        </p:attrNameLst>
                                      </p:cBhvr>
                                      <p:tavLst>
                                        <p:tav tm="0">
                                          <p:val>
                                            <p:strVal val="ppt_y"/>
                                          </p:val>
                                        </p:tav>
                                        <p:tav tm="100000">
                                          <p:val>
                                            <p:strVal val="ppt_y"/>
                                          </p:val>
                                        </p:tav>
                                      </p:tavLst>
                                    </p:anim>
                                    <p:set>
                                      <p:cBhvr>
                                        <p:cTn id="257" dur="1" fill="hold">
                                          <p:stCondLst>
                                            <p:cond delay="1999"/>
                                          </p:stCondLst>
                                        </p:cTn>
                                        <p:tgtEl>
                                          <p:spTgt spid="16"/>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7"/>
                                        </p:tgtEl>
                                        <p:attrNameLst>
                                          <p:attrName>ppt_x</p:attrName>
                                        </p:attrNameLst>
                                      </p:cBhvr>
                                      <p:tavLst>
                                        <p:tav tm="0">
                                          <p:val>
                                            <p:strVal val="ppt_x"/>
                                          </p:val>
                                        </p:tav>
                                        <p:tav tm="100000">
                                          <p:val>
                                            <p:strVal val="1+ppt_w/2"/>
                                          </p:val>
                                        </p:tav>
                                      </p:tavLst>
                                    </p:anim>
                                    <p:anim calcmode="lin" valueType="num">
                                      <p:cBhvr additive="base">
                                        <p:cTn id="260" dur="2000"/>
                                        <p:tgtEl>
                                          <p:spTgt spid="17"/>
                                        </p:tgtEl>
                                        <p:attrNameLst>
                                          <p:attrName>ppt_y</p:attrName>
                                        </p:attrNameLst>
                                      </p:cBhvr>
                                      <p:tavLst>
                                        <p:tav tm="0">
                                          <p:val>
                                            <p:strVal val="ppt_y"/>
                                          </p:val>
                                        </p:tav>
                                        <p:tav tm="100000">
                                          <p:val>
                                            <p:strVal val="ppt_y"/>
                                          </p:val>
                                        </p:tav>
                                      </p:tavLst>
                                    </p:anim>
                                    <p:set>
                                      <p:cBhvr>
                                        <p:cTn id="261" dur="1" fill="hold">
                                          <p:stCondLst>
                                            <p:cond delay="1999"/>
                                          </p:stCondLst>
                                        </p:cTn>
                                        <p:tgtEl>
                                          <p:spTgt spid="17"/>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8"/>
                                        </p:tgtEl>
                                        <p:attrNameLst>
                                          <p:attrName>ppt_x</p:attrName>
                                        </p:attrNameLst>
                                      </p:cBhvr>
                                      <p:tavLst>
                                        <p:tav tm="0">
                                          <p:val>
                                            <p:strVal val="ppt_x"/>
                                          </p:val>
                                        </p:tav>
                                        <p:tav tm="100000">
                                          <p:val>
                                            <p:strVal val="1+ppt_w/2"/>
                                          </p:val>
                                        </p:tav>
                                      </p:tavLst>
                                    </p:anim>
                                    <p:anim calcmode="lin" valueType="num">
                                      <p:cBhvr additive="base">
                                        <p:cTn id="264" dur="2000"/>
                                        <p:tgtEl>
                                          <p:spTgt spid="18"/>
                                        </p:tgtEl>
                                        <p:attrNameLst>
                                          <p:attrName>ppt_y</p:attrName>
                                        </p:attrNameLst>
                                      </p:cBhvr>
                                      <p:tavLst>
                                        <p:tav tm="0">
                                          <p:val>
                                            <p:strVal val="ppt_y"/>
                                          </p:val>
                                        </p:tav>
                                        <p:tav tm="100000">
                                          <p:val>
                                            <p:strVal val="ppt_y"/>
                                          </p:val>
                                        </p:tav>
                                      </p:tavLst>
                                    </p:anim>
                                    <p:set>
                                      <p:cBhvr>
                                        <p:cTn id="265" dur="1" fill="hold">
                                          <p:stCondLst>
                                            <p:cond delay="1999"/>
                                          </p:stCondLst>
                                        </p:cTn>
                                        <p:tgtEl>
                                          <p:spTgt spid="18"/>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9"/>
                                        </p:tgtEl>
                                        <p:attrNameLst>
                                          <p:attrName>ppt_x</p:attrName>
                                        </p:attrNameLst>
                                      </p:cBhvr>
                                      <p:tavLst>
                                        <p:tav tm="0">
                                          <p:val>
                                            <p:strVal val="ppt_x"/>
                                          </p:val>
                                        </p:tav>
                                        <p:tav tm="100000">
                                          <p:val>
                                            <p:strVal val="1+ppt_w/2"/>
                                          </p:val>
                                        </p:tav>
                                      </p:tavLst>
                                    </p:anim>
                                    <p:anim calcmode="lin" valueType="num">
                                      <p:cBhvr additive="base">
                                        <p:cTn id="268" dur="2000"/>
                                        <p:tgtEl>
                                          <p:spTgt spid="19"/>
                                        </p:tgtEl>
                                        <p:attrNameLst>
                                          <p:attrName>ppt_y</p:attrName>
                                        </p:attrNameLst>
                                      </p:cBhvr>
                                      <p:tavLst>
                                        <p:tav tm="0">
                                          <p:val>
                                            <p:strVal val="ppt_y"/>
                                          </p:val>
                                        </p:tav>
                                        <p:tav tm="100000">
                                          <p:val>
                                            <p:strVal val="ppt_y"/>
                                          </p:val>
                                        </p:tav>
                                      </p:tavLst>
                                    </p:anim>
                                    <p:set>
                                      <p:cBhvr>
                                        <p:cTn id="269" dur="1" fill="hold">
                                          <p:stCondLst>
                                            <p:cond delay="1999"/>
                                          </p:stCondLst>
                                        </p:cTn>
                                        <p:tgtEl>
                                          <p:spTgt spid="19"/>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0"/>
                                        </p:tgtEl>
                                        <p:attrNameLst>
                                          <p:attrName>ppt_x</p:attrName>
                                        </p:attrNameLst>
                                      </p:cBhvr>
                                      <p:tavLst>
                                        <p:tav tm="0">
                                          <p:val>
                                            <p:strVal val="ppt_x"/>
                                          </p:val>
                                        </p:tav>
                                        <p:tav tm="100000">
                                          <p:val>
                                            <p:strVal val="1+ppt_w/2"/>
                                          </p:val>
                                        </p:tav>
                                      </p:tavLst>
                                    </p:anim>
                                    <p:anim calcmode="lin" valueType="num">
                                      <p:cBhvr additive="base">
                                        <p:cTn id="272" dur="2000"/>
                                        <p:tgtEl>
                                          <p:spTgt spid="20"/>
                                        </p:tgtEl>
                                        <p:attrNameLst>
                                          <p:attrName>ppt_y</p:attrName>
                                        </p:attrNameLst>
                                      </p:cBhvr>
                                      <p:tavLst>
                                        <p:tav tm="0">
                                          <p:val>
                                            <p:strVal val="ppt_y"/>
                                          </p:val>
                                        </p:tav>
                                        <p:tav tm="100000">
                                          <p:val>
                                            <p:strVal val="ppt_y"/>
                                          </p:val>
                                        </p:tav>
                                      </p:tavLst>
                                    </p:anim>
                                    <p:set>
                                      <p:cBhvr>
                                        <p:cTn id="273" dur="1" fill="hold">
                                          <p:stCondLst>
                                            <p:cond delay="1999"/>
                                          </p:stCondLst>
                                        </p:cTn>
                                        <p:tgtEl>
                                          <p:spTgt spid="20"/>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1"/>
                                        </p:tgtEl>
                                        <p:attrNameLst>
                                          <p:attrName>ppt_x</p:attrName>
                                        </p:attrNameLst>
                                      </p:cBhvr>
                                      <p:tavLst>
                                        <p:tav tm="0">
                                          <p:val>
                                            <p:strVal val="ppt_x"/>
                                          </p:val>
                                        </p:tav>
                                        <p:tav tm="100000">
                                          <p:val>
                                            <p:strVal val="1+ppt_w/2"/>
                                          </p:val>
                                        </p:tav>
                                      </p:tavLst>
                                    </p:anim>
                                    <p:anim calcmode="lin" valueType="num">
                                      <p:cBhvr additive="base">
                                        <p:cTn id="276" dur="2000"/>
                                        <p:tgtEl>
                                          <p:spTgt spid="21"/>
                                        </p:tgtEl>
                                        <p:attrNameLst>
                                          <p:attrName>ppt_y</p:attrName>
                                        </p:attrNameLst>
                                      </p:cBhvr>
                                      <p:tavLst>
                                        <p:tav tm="0">
                                          <p:val>
                                            <p:strVal val="ppt_y"/>
                                          </p:val>
                                        </p:tav>
                                        <p:tav tm="100000">
                                          <p:val>
                                            <p:strVal val="ppt_y"/>
                                          </p:val>
                                        </p:tav>
                                      </p:tavLst>
                                    </p:anim>
                                    <p:set>
                                      <p:cBhvr>
                                        <p:cTn id="277" dur="1" fill="hold">
                                          <p:stCondLst>
                                            <p:cond delay="1999"/>
                                          </p:stCondLst>
                                        </p:cTn>
                                        <p:tgtEl>
                                          <p:spTgt spid="21"/>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2"/>
                                        </p:tgtEl>
                                        <p:attrNameLst>
                                          <p:attrName>ppt_x</p:attrName>
                                        </p:attrNameLst>
                                      </p:cBhvr>
                                      <p:tavLst>
                                        <p:tav tm="0">
                                          <p:val>
                                            <p:strVal val="ppt_x"/>
                                          </p:val>
                                        </p:tav>
                                        <p:tav tm="100000">
                                          <p:val>
                                            <p:strVal val="1+ppt_w/2"/>
                                          </p:val>
                                        </p:tav>
                                      </p:tavLst>
                                    </p:anim>
                                    <p:anim calcmode="lin" valueType="num">
                                      <p:cBhvr additive="base">
                                        <p:cTn id="280" dur="2000"/>
                                        <p:tgtEl>
                                          <p:spTgt spid="22"/>
                                        </p:tgtEl>
                                        <p:attrNameLst>
                                          <p:attrName>ppt_y</p:attrName>
                                        </p:attrNameLst>
                                      </p:cBhvr>
                                      <p:tavLst>
                                        <p:tav tm="0">
                                          <p:val>
                                            <p:strVal val="ppt_y"/>
                                          </p:val>
                                        </p:tav>
                                        <p:tav tm="100000">
                                          <p:val>
                                            <p:strVal val="ppt_y"/>
                                          </p:val>
                                        </p:tav>
                                      </p:tavLst>
                                    </p:anim>
                                    <p:set>
                                      <p:cBhvr>
                                        <p:cTn id="281" dur="1" fill="hold">
                                          <p:stCondLst>
                                            <p:cond delay="1999"/>
                                          </p:stCondLst>
                                        </p:cTn>
                                        <p:tgtEl>
                                          <p:spTgt spid="22"/>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3"/>
                                        </p:tgtEl>
                                        <p:attrNameLst>
                                          <p:attrName>ppt_x</p:attrName>
                                        </p:attrNameLst>
                                      </p:cBhvr>
                                      <p:tavLst>
                                        <p:tav tm="0">
                                          <p:val>
                                            <p:strVal val="ppt_x"/>
                                          </p:val>
                                        </p:tav>
                                        <p:tav tm="100000">
                                          <p:val>
                                            <p:strVal val="1+ppt_w/2"/>
                                          </p:val>
                                        </p:tav>
                                      </p:tavLst>
                                    </p:anim>
                                    <p:anim calcmode="lin" valueType="num">
                                      <p:cBhvr additive="base">
                                        <p:cTn id="284" dur="2000"/>
                                        <p:tgtEl>
                                          <p:spTgt spid="23"/>
                                        </p:tgtEl>
                                        <p:attrNameLst>
                                          <p:attrName>ppt_y</p:attrName>
                                        </p:attrNameLst>
                                      </p:cBhvr>
                                      <p:tavLst>
                                        <p:tav tm="0">
                                          <p:val>
                                            <p:strVal val="ppt_y"/>
                                          </p:val>
                                        </p:tav>
                                        <p:tav tm="100000">
                                          <p:val>
                                            <p:strVal val="ppt_y"/>
                                          </p:val>
                                        </p:tav>
                                      </p:tavLst>
                                    </p:anim>
                                    <p:set>
                                      <p:cBhvr>
                                        <p:cTn id="285" dur="1" fill="hold">
                                          <p:stCondLst>
                                            <p:cond delay="1999"/>
                                          </p:stCondLst>
                                        </p:cTn>
                                        <p:tgtEl>
                                          <p:spTgt spid="23"/>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4"/>
                                        </p:tgtEl>
                                        <p:attrNameLst>
                                          <p:attrName>ppt_x</p:attrName>
                                        </p:attrNameLst>
                                      </p:cBhvr>
                                      <p:tavLst>
                                        <p:tav tm="0">
                                          <p:val>
                                            <p:strVal val="ppt_x"/>
                                          </p:val>
                                        </p:tav>
                                        <p:tav tm="100000">
                                          <p:val>
                                            <p:strVal val="1+ppt_w/2"/>
                                          </p:val>
                                        </p:tav>
                                      </p:tavLst>
                                    </p:anim>
                                    <p:anim calcmode="lin" valueType="num">
                                      <p:cBhvr additive="base">
                                        <p:cTn id="288" dur="2000"/>
                                        <p:tgtEl>
                                          <p:spTgt spid="24"/>
                                        </p:tgtEl>
                                        <p:attrNameLst>
                                          <p:attrName>ppt_y</p:attrName>
                                        </p:attrNameLst>
                                      </p:cBhvr>
                                      <p:tavLst>
                                        <p:tav tm="0">
                                          <p:val>
                                            <p:strVal val="ppt_y"/>
                                          </p:val>
                                        </p:tav>
                                        <p:tav tm="100000">
                                          <p:val>
                                            <p:strVal val="ppt_y"/>
                                          </p:val>
                                        </p:tav>
                                      </p:tavLst>
                                    </p:anim>
                                    <p:set>
                                      <p:cBhvr>
                                        <p:cTn id="289" dur="1" fill="hold">
                                          <p:stCondLst>
                                            <p:cond delay="1999"/>
                                          </p:stCondLst>
                                        </p:cTn>
                                        <p:tgtEl>
                                          <p:spTgt spid="24"/>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5"/>
                                        </p:tgtEl>
                                        <p:attrNameLst>
                                          <p:attrName>ppt_x</p:attrName>
                                        </p:attrNameLst>
                                      </p:cBhvr>
                                      <p:tavLst>
                                        <p:tav tm="0">
                                          <p:val>
                                            <p:strVal val="ppt_x"/>
                                          </p:val>
                                        </p:tav>
                                        <p:tav tm="100000">
                                          <p:val>
                                            <p:strVal val="1+ppt_w/2"/>
                                          </p:val>
                                        </p:tav>
                                      </p:tavLst>
                                    </p:anim>
                                    <p:anim calcmode="lin" valueType="num">
                                      <p:cBhvr additive="base">
                                        <p:cTn id="292" dur="2000"/>
                                        <p:tgtEl>
                                          <p:spTgt spid="25"/>
                                        </p:tgtEl>
                                        <p:attrNameLst>
                                          <p:attrName>ppt_y</p:attrName>
                                        </p:attrNameLst>
                                      </p:cBhvr>
                                      <p:tavLst>
                                        <p:tav tm="0">
                                          <p:val>
                                            <p:strVal val="ppt_y"/>
                                          </p:val>
                                        </p:tav>
                                        <p:tav tm="100000">
                                          <p:val>
                                            <p:strVal val="ppt_y"/>
                                          </p:val>
                                        </p:tav>
                                      </p:tavLst>
                                    </p:anim>
                                    <p:set>
                                      <p:cBhvr>
                                        <p:cTn id="293" dur="1" fill="hold">
                                          <p:stCondLst>
                                            <p:cond delay="1999"/>
                                          </p:stCondLst>
                                        </p:cTn>
                                        <p:tgtEl>
                                          <p:spTgt spid="25"/>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6"/>
                                        </p:tgtEl>
                                        <p:attrNameLst>
                                          <p:attrName>ppt_x</p:attrName>
                                        </p:attrNameLst>
                                      </p:cBhvr>
                                      <p:tavLst>
                                        <p:tav tm="0">
                                          <p:val>
                                            <p:strVal val="ppt_x"/>
                                          </p:val>
                                        </p:tav>
                                        <p:tav tm="100000">
                                          <p:val>
                                            <p:strVal val="1+ppt_w/2"/>
                                          </p:val>
                                        </p:tav>
                                      </p:tavLst>
                                    </p:anim>
                                    <p:anim calcmode="lin" valueType="num">
                                      <p:cBhvr additive="base">
                                        <p:cTn id="296" dur="2000"/>
                                        <p:tgtEl>
                                          <p:spTgt spid="26"/>
                                        </p:tgtEl>
                                        <p:attrNameLst>
                                          <p:attrName>ppt_y</p:attrName>
                                        </p:attrNameLst>
                                      </p:cBhvr>
                                      <p:tavLst>
                                        <p:tav tm="0">
                                          <p:val>
                                            <p:strVal val="ppt_y"/>
                                          </p:val>
                                        </p:tav>
                                        <p:tav tm="100000">
                                          <p:val>
                                            <p:strVal val="ppt_y"/>
                                          </p:val>
                                        </p:tav>
                                      </p:tavLst>
                                    </p:anim>
                                    <p:set>
                                      <p:cBhvr>
                                        <p:cTn id="297" dur="1" fill="hold">
                                          <p:stCondLst>
                                            <p:cond delay="1999"/>
                                          </p:stCondLst>
                                        </p:cTn>
                                        <p:tgtEl>
                                          <p:spTgt spid="26"/>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7"/>
                                        </p:tgtEl>
                                        <p:attrNameLst>
                                          <p:attrName>ppt_x</p:attrName>
                                        </p:attrNameLst>
                                      </p:cBhvr>
                                      <p:tavLst>
                                        <p:tav tm="0">
                                          <p:val>
                                            <p:strVal val="ppt_x"/>
                                          </p:val>
                                        </p:tav>
                                        <p:tav tm="100000">
                                          <p:val>
                                            <p:strVal val="1+ppt_w/2"/>
                                          </p:val>
                                        </p:tav>
                                      </p:tavLst>
                                    </p:anim>
                                    <p:anim calcmode="lin" valueType="num">
                                      <p:cBhvr additive="base">
                                        <p:cTn id="300" dur="2000"/>
                                        <p:tgtEl>
                                          <p:spTgt spid="27"/>
                                        </p:tgtEl>
                                        <p:attrNameLst>
                                          <p:attrName>ppt_y</p:attrName>
                                        </p:attrNameLst>
                                      </p:cBhvr>
                                      <p:tavLst>
                                        <p:tav tm="0">
                                          <p:val>
                                            <p:strVal val="ppt_y"/>
                                          </p:val>
                                        </p:tav>
                                        <p:tav tm="100000">
                                          <p:val>
                                            <p:strVal val="ppt_y"/>
                                          </p:val>
                                        </p:tav>
                                      </p:tavLst>
                                    </p:anim>
                                    <p:set>
                                      <p:cBhvr>
                                        <p:cTn id="301" dur="1" fill="hold">
                                          <p:stCondLst>
                                            <p:cond delay="1999"/>
                                          </p:stCondLst>
                                        </p:cTn>
                                        <p:tgtEl>
                                          <p:spTgt spid="27"/>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5"/>
                                        </p:tgtEl>
                                        <p:attrNameLst>
                                          <p:attrName>ppt_x</p:attrName>
                                        </p:attrNameLst>
                                      </p:cBhvr>
                                      <p:tavLst>
                                        <p:tav tm="0">
                                          <p:val>
                                            <p:strVal val="ppt_x"/>
                                          </p:val>
                                        </p:tav>
                                        <p:tav tm="100000">
                                          <p:val>
                                            <p:strVal val="0-ppt_w/2"/>
                                          </p:val>
                                        </p:tav>
                                      </p:tavLst>
                                    </p:anim>
                                    <p:anim calcmode="lin" valueType="num">
                                      <p:cBhvr additive="base">
                                        <p:cTn id="304" dur="2000"/>
                                        <p:tgtEl>
                                          <p:spTgt spid="5"/>
                                        </p:tgtEl>
                                        <p:attrNameLst>
                                          <p:attrName>ppt_y</p:attrName>
                                        </p:attrNameLst>
                                      </p:cBhvr>
                                      <p:tavLst>
                                        <p:tav tm="0">
                                          <p:val>
                                            <p:strVal val="ppt_y"/>
                                          </p:val>
                                        </p:tav>
                                        <p:tav tm="100000">
                                          <p:val>
                                            <p:strVal val="ppt_y"/>
                                          </p:val>
                                        </p:tav>
                                      </p:tavLst>
                                    </p:anim>
                                    <p:set>
                                      <p:cBhvr>
                                        <p:cTn id="305" dur="1" fill="hold">
                                          <p:stCondLst>
                                            <p:cond delay="1999"/>
                                          </p:stCondLst>
                                        </p:cTn>
                                        <p:tgtEl>
                                          <p:spTgt spid="5"/>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7"/>
                                        </p:tgtEl>
                                        <p:attrNameLst>
                                          <p:attrName>ppt_x</p:attrName>
                                        </p:attrNameLst>
                                      </p:cBhvr>
                                      <p:tavLst>
                                        <p:tav tm="0">
                                          <p:val>
                                            <p:strVal val="ppt_x"/>
                                          </p:val>
                                        </p:tav>
                                        <p:tav tm="100000">
                                          <p:val>
                                            <p:strVal val="0-ppt_w/2"/>
                                          </p:val>
                                        </p:tav>
                                      </p:tavLst>
                                    </p:anim>
                                    <p:anim calcmode="lin" valueType="num">
                                      <p:cBhvr additive="base">
                                        <p:cTn id="308" dur="2000"/>
                                        <p:tgtEl>
                                          <p:spTgt spid="7"/>
                                        </p:tgtEl>
                                        <p:attrNameLst>
                                          <p:attrName>ppt_y</p:attrName>
                                        </p:attrNameLst>
                                      </p:cBhvr>
                                      <p:tavLst>
                                        <p:tav tm="0">
                                          <p:val>
                                            <p:strVal val="ppt_y"/>
                                          </p:val>
                                        </p:tav>
                                        <p:tav tm="100000">
                                          <p:val>
                                            <p:strVal val="ppt_y"/>
                                          </p:val>
                                        </p:tav>
                                      </p:tavLst>
                                    </p:anim>
                                    <p:set>
                                      <p:cBhvr>
                                        <p:cTn id="309" dur="1" fill="hold">
                                          <p:stCondLst>
                                            <p:cond delay="1999"/>
                                          </p:stCondLst>
                                        </p:cTn>
                                        <p:tgtEl>
                                          <p:spTgt spid="7"/>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9"/>
                                        </p:tgtEl>
                                        <p:attrNameLst>
                                          <p:attrName>ppt_x</p:attrName>
                                        </p:attrNameLst>
                                      </p:cBhvr>
                                      <p:tavLst>
                                        <p:tav tm="0">
                                          <p:val>
                                            <p:strVal val="ppt_x"/>
                                          </p:val>
                                        </p:tav>
                                        <p:tav tm="100000">
                                          <p:val>
                                            <p:strVal val="0-ppt_w/2"/>
                                          </p:val>
                                        </p:tav>
                                      </p:tavLst>
                                    </p:anim>
                                    <p:anim calcmode="lin" valueType="num">
                                      <p:cBhvr additive="base">
                                        <p:cTn id="312" dur="2000"/>
                                        <p:tgtEl>
                                          <p:spTgt spid="9"/>
                                        </p:tgtEl>
                                        <p:attrNameLst>
                                          <p:attrName>ppt_y</p:attrName>
                                        </p:attrNameLst>
                                      </p:cBhvr>
                                      <p:tavLst>
                                        <p:tav tm="0">
                                          <p:val>
                                            <p:strVal val="ppt_y"/>
                                          </p:val>
                                        </p:tav>
                                        <p:tav tm="100000">
                                          <p:val>
                                            <p:strVal val="ppt_y"/>
                                          </p:val>
                                        </p:tav>
                                      </p:tavLst>
                                    </p:anim>
                                    <p:set>
                                      <p:cBhvr>
                                        <p:cTn id="313" dur="1" fill="hold">
                                          <p:stCondLst>
                                            <p:cond delay="1999"/>
                                          </p:stCondLst>
                                        </p:cTn>
                                        <p:tgtEl>
                                          <p:spTgt spid="9"/>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1"/>
                                        </p:tgtEl>
                                        <p:attrNameLst>
                                          <p:attrName>ppt_x</p:attrName>
                                        </p:attrNameLst>
                                      </p:cBhvr>
                                      <p:tavLst>
                                        <p:tav tm="0">
                                          <p:val>
                                            <p:strVal val="ppt_x"/>
                                          </p:val>
                                        </p:tav>
                                        <p:tav tm="100000">
                                          <p:val>
                                            <p:strVal val="0-ppt_w/2"/>
                                          </p:val>
                                        </p:tav>
                                      </p:tavLst>
                                    </p:anim>
                                    <p:anim calcmode="lin" valueType="num">
                                      <p:cBhvr additive="base">
                                        <p:cTn id="316" dur="2000"/>
                                        <p:tgtEl>
                                          <p:spTgt spid="11"/>
                                        </p:tgtEl>
                                        <p:attrNameLst>
                                          <p:attrName>ppt_y</p:attrName>
                                        </p:attrNameLst>
                                      </p:cBhvr>
                                      <p:tavLst>
                                        <p:tav tm="0">
                                          <p:val>
                                            <p:strVal val="ppt_y"/>
                                          </p:val>
                                        </p:tav>
                                        <p:tav tm="100000">
                                          <p:val>
                                            <p:strVal val="ppt_y"/>
                                          </p:val>
                                        </p:tav>
                                      </p:tavLst>
                                    </p:anim>
                                    <p:set>
                                      <p:cBhvr>
                                        <p:cTn id="317" dur="1" fill="hold">
                                          <p:stCondLst>
                                            <p:cond delay="1999"/>
                                          </p:stCondLst>
                                        </p:cTn>
                                        <p:tgtEl>
                                          <p:spTgt spid="11"/>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28"/>
                                        </p:tgtEl>
                                        <p:attrNameLst>
                                          <p:attrName>ppt_x</p:attrName>
                                        </p:attrNameLst>
                                      </p:cBhvr>
                                      <p:tavLst>
                                        <p:tav tm="0">
                                          <p:val>
                                            <p:strVal val="ppt_x"/>
                                          </p:val>
                                        </p:tav>
                                        <p:tav tm="100000">
                                          <p:val>
                                            <p:strVal val="0-ppt_w/2"/>
                                          </p:val>
                                        </p:tav>
                                      </p:tavLst>
                                    </p:anim>
                                    <p:anim calcmode="lin" valueType="num">
                                      <p:cBhvr additive="base">
                                        <p:cTn id="328" dur="2000"/>
                                        <p:tgtEl>
                                          <p:spTgt spid="28"/>
                                        </p:tgtEl>
                                        <p:attrNameLst>
                                          <p:attrName>ppt_y</p:attrName>
                                        </p:attrNameLst>
                                      </p:cBhvr>
                                      <p:tavLst>
                                        <p:tav tm="0">
                                          <p:val>
                                            <p:strVal val="ppt_y"/>
                                          </p:val>
                                        </p:tav>
                                        <p:tav tm="100000">
                                          <p:val>
                                            <p:strVal val="ppt_y"/>
                                          </p:val>
                                        </p:tav>
                                      </p:tavLst>
                                    </p:anim>
                                    <p:set>
                                      <p:cBhvr>
                                        <p:cTn id="329" dur="1" fill="hold">
                                          <p:stCondLst>
                                            <p:cond delay="1999"/>
                                          </p:stCondLst>
                                        </p:cTn>
                                        <p:tgtEl>
                                          <p:spTgt spid="28"/>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9"/>
                                        </p:tgtEl>
                                        <p:attrNameLst>
                                          <p:attrName>ppt_x</p:attrName>
                                        </p:attrNameLst>
                                      </p:cBhvr>
                                      <p:tavLst>
                                        <p:tav tm="0">
                                          <p:val>
                                            <p:strVal val="ppt_x"/>
                                          </p:val>
                                        </p:tav>
                                        <p:tav tm="100000">
                                          <p:val>
                                            <p:strVal val="0-ppt_w/2"/>
                                          </p:val>
                                        </p:tav>
                                      </p:tavLst>
                                    </p:anim>
                                    <p:anim calcmode="lin" valueType="num">
                                      <p:cBhvr additive="base">
                                        <p:cTn id="332" dur="2000"/>
                                        <p:tgtEl>
                                          <p:spTgt spid="29"/>
                                        </p:tgtEl>
                                        <p:attrNameLst>
                                          <p:attrName>ppt_y</p:attrName>
                                        </p:attrNameLst>
                                      </p:cBhvr>
                                      <p:tavLst>
                                        <p:tav tm="0">
                                          <p:val>
                                            <p:strVal val="ppt_y"/>
                                          </p:val>
                                        </p:tav>
                                        <p:tav tm="100000">
                                          <p:val>
                                            <p:strVal val="ppt_y"/>
                                          </p:val>
                                        </p:tav>
                                      </p:tavLst>
                                    </p:anim>
                                    <p:set>
                                      <p:cBhvr>
                                        <p:cTn id="333" dur="1" fill="hold">
                                          <p:stCondLst>
                                            <p:cond delay="1999"/>
                                          </p:stCondLst>
                                        </p:cTn>
                                        <p:tgtEl>
                                          <p:spTgt spid="29"/>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0"/>
                                        </p:tgtEl>
                                        <p:attrNameLst>
                                          <p:attrName>ppt_x</p:attrName>
                                        </p:attrNameLst>
                                      </p:cBhvr>
                                      <p:tavLst>
                                        <p:tav tm="0">
                                          <p:val>
                                            <p:strVal val="ppt_x"/>
                                          </p:val>
                                        </p:tav>
                                        <p:tav tm="100000">
                                          <p:val>
                                            <p:strVal val="0-ppt_w/2"/>
                                          </p:val>
                                        </p:tav>
                                      </p:tavLst>
                                    </p:anim>
                                    <p:anim calcmode="lin" valueType="num">
                                      <p:cBhvr additive="base">
                                        <p:cTn id="336" dur="2000"/>
                                        <p:tgtEl>
                                          <p:spTgt spid="30"/>
                                        </p:tgtEl>
                                        <p:attrNameLst>
                                          <p:attrName>ppt_y</p:attrName>
                                        </p:attrNameLst>
                                      </p:cBhvr>
                                      <p:tavLst>
                                        <p:tav tm="0">
                                          <p:val>
                                            <p:strVal val="ppt_y"/>
                                          </p:val>
                                        </p:tav>
                                        <p:tav tm="100000">
                                          <p:val>
                                            <p:strVal val="ppt_y"/>
                                          </p:val>
                                        </p:tav>
                                      </p:tavLst>
                                    </p:anim>
                                    <p:set>
                                      <p:cBhvr>
                                        <p:cTn id="337" dur="1" fill="hold">
                                          <p:stCondLst>
                                            <p:cond delay="1999"/>
                                          </p:stCondLst>
                                        </p:cTn>
                                        <p:tgtEl>
                                          <p:spTgt spid="30"/>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1"/>
                                        </p:tgtEl>
                                        <p:attrNameLst>
                                          <p:attrName>ppt_x</p:attrName>
                                        </p:attrNameLst>
                                      </p:cBhvr>
                                      <p:tavLst>
                                        <p:tav tm="0">
                                          <p:val>
                                            <p:strVal val="ppt_x"/>
                                          </p:val>
                                        </p:tav>
                                        <p:tav tm="100000">
                                          <p:val>
                                            <p:strVal val="0-ppt_w/2"/>
                                          </p:val>
                                        </p:tav>
                                      </p:tavLst>
                                    </p:anim>
                                    <p:anim calcmode="lin" valueType="num">
                                      <p:cBhvr additive="base">
                                        <p:cTn id="340" dur="2000"/>
                                        <p:tgtEl>
                                          <p:spTgt spid="31"/>
                                        </p:tgtEl>
                                        <p:attrNameLst>
                                          <p:attrName>ppt_y</p:attrName>
                                        </p:attrNameLst>
                                      </p:cBhvr>
                                      <p:tavLst>
                                        <p:tav tm="0">
                                          <p:val>
                                            <p:strVal val="ppt_y"/>
                                          </p:val>
                                        </p:tav>
                                        <p:tav tm="100000">
                                          <p:val>
                                            <p:strVal val="ppt_y"/>
                                          </p:val>
                                        </p:tav>
                                      </p:tavLst>
                                    </p:anim>
                                    <p:set>
                                      <p:cBhvr>
                                        <p:cTn id="341" dur="1" fill="hold">
                                          <p:stCondLst>
                                            <p:cond delay="1999"/>
                                          </p:stCondLst>
                                        </p:cTn>
                                        <p:tgtEl>
                                          <p:spTgt spid="31"/>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2"/>
                                        </p:tgtEl>
                                        <p:attrNameLst>
                                          <p:attrName>ppt_x</p:attrName>
                                        </p:attrNameLst>
                                      </p:cBhvr>
                                      <p:tavLst>
                                        <p:tav tm="0">
                                          <p:val>
                                            <p:strVal val="ppt_x"/>
                                          </p:val>
                                        </p:tav>
                                        <p:tav tm="100000">
                                          <p:val>
                                            <p:strVal val="0-ppt_w/2"/>
                                          </p:val>
                                        </p:tav>
                                      </p:tavLst>
                                    </p:anim>
                                    <p:anim calcmode="lin" valueType="num">
                                      <p:cBhvr additive="base">
                                        <p:cTn id="344" dur="2000"/>
                                        <p:tgtEl>
                                          <p:spTgt spid="32"/>
                                        </p:tgtEl>
                                        <p:attrNameLst>
                                          <p:attrName>ppt_y</p:attrName>
                                        </p:attrNameLst>
                                      </p:cBhvr>
                                      <p:tavLst>
                                        <p:tav tm="0">
                                          <p:val>
                                            <p:strVal val="ppt_y"/>
                                          </p:val>
                                        </p:tav>
                                        <p:tav tm="100000">
                                          <p:val>
                                            <p:strVal val="ppt_y"/>
                                          </p:val>
                                        </p:tav>
                                      </p:tavLst>
                                    </p:anim>
                                    <p:set>
                                      <p:cBhvr>
                                        <p:cTn id="345" dur="1" fill="hold">
                                          <p:stCondLst>
                                            <p:cond delay="1999"/>
                                          </p:stCondLst>
                                        </p:cTn>
                                        <p:tgtEl>
                                          <p:spTgt spid="32"/>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3"/>
                                        </p:tgtEl>
                                        <p:attrNameLst>
                                          <p:attrName>ppt_x</p:attrName>
                                        </p:attrNameLst>
                                      </p:cBhvr>
                                      <p:tavLst>
                                        <p:tav tm="0">
                                          <p:val>
                                            <p:strVal val="ppt_x"/>
                                          </p:val>
                                        </p:tav>
                                        <p:tav tm="100000">
                                          <p:val>
                                            <p:strVal val="0-ppt_w/2"/>
                                          </p:val>
                                        </p:tav>
                                      </p:tavLst>
                                    </p:anim>
                                    <p:anim calcmode="lin" valueType="num">
                                      <p:cBhvr additive="base">
                                        <p:cTn id="348" dur="2000"/>
                                        <p:tgtEl>
                                          <p:spTgt spid="33"/>
                                        </p:tgtEl>
                                        <p:attrNameLst>
                                          <p:attrName>ppt_y</p:attrName>
                                        </p:attrNameLst>
                                      </p:cBhvr>
                                      <p:tavLst>
                                        <p:tav tm="0">
                                          <p:val>
                                            <p:strVal val="ppt_y"/>
                                          </p:val>
                                        </p:tav>
                                        <p:tav tm="100000">
                                          <p:val>
                                            <p:strVal val="ppt_y"/>
                                          </p:val>
                                        </p:tav>
                                      </p:tavLst>
                                    </p:anim>
                                    <p:set>
                                      <p:cBhvr>
                                        <p:cTn id="349" dur="1" fill="hold">
                                          <p:stCondLst>
                                            <p:cond delay="1999"/>
                                          </p:stCondLst>
                                        </p:cTn>
                                        <p:tgtEl>
                                          <p:spTgt spid="33"/>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4"/>
                                        </p:tgtEl>
                                        <p:attrNameLst>
                                          <p:attrName>ppt_x</p:attrName>
                                        </p:attrNameLst>
                                      </p:cBhvr>
                                      <p:tavLst>
                                        <p:tav tm="0">
                                          <p:val>
                                            <p:strVal val="ppt_x"/>
                                          </p:val>
                                        </p:tav>
                                        <p:tav tm="100000">
                                          <p:val>
                                            <p:strVal val="0-ppt_w/2"/>
                                          </p:val>
                                        </p:tav>
                                      </p:tavLst>
                                    </p:anim>
                                    <p:anim calcmode="lin" valueType="num">
                                      <p:cBhvr additive="base">
                                        <p:cTn id="352" dur="2000"/>
                                        <p:tgtEl>
                                          <p:spTgt spid="34"/>
                                        </p:tgtEl>
                                        <p:attrNameLst>
                                          <p:attrName>ppt_y</p:attrName>
                                        </p:attrNameLst>
                                      </p:cBhvr>
                                      <p:tavLst>
                                        <p:tav tm="0">
                                          <p:val>
                                            <p:strVal val="ppt_y"/>
                                          </p:val>
                                        </p:tav>
                                        <p:tav tm="100000">
                                          <p:val>
                                            <p:strVal val="ppt_y"/>
                                          </p:val>
                                        </p:tav>
                                      </p:tavLst>
                                    </p:anim>
                                    <p:set>
                                      <p:cBhvr>
                                        <p:cTn id="353" dur="1" fill="hold">
                                          <p:stCondLst>
                                            <p:cond delay="1999"/>
                                          </p:stCondLst>
                                        </p:cTn>
                                        <p:tgtEl>
                                          <p:spTgt spid="34"/>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5"/>
                                        </p:tgtEl>
                                        <p:attrNameLst>
                                          <p:attrName>ppt_x</p:attrName>
                                        </p:attrNameLst>
                                      </p:cBhvr>
                                      <p:tavLst>
                                        <p:tav tm="0">
                                          <p:val>
                                            <p:strVal val="ppt_x"/>
                                          </p:val>
                                        </p:tav>
                                        <p:tav tm="100000">
                                          <p:val>
                                            <p:strVal val="0-ppt_w/2"/>
                                          </p:val>
                                        </p:tav>
                                      </p:tavLst>
                                    </p:anim>
                                    <p:anim calcmode="lin" valueType="num">
                                      <p:cBhvr additive="base">
                                        <p:cTn id="356" dur="2000"/>
                                        <p:tgtEl>
                                          <p:spTgt spid="35"/>
                                        </p:tgtEl>
                                        <p:attrNameLst>
                                          <p:attrName>ppt_y</p:attrName>
                                        </p:attrNameLst>
                                      </p:cBhvr>
                                      <p:tavLst>
                                        <p:tav tm="0">
                                          <p:val>
                                            <p:strVal val="ppt_y"/>
                                          </p:val>
                                        </p:tav>
                                        <p:tav tm="100000">
                                          <p:val>
                                            <p:strVal val="ppt_y"/>
                                          </p:val>
                                        </p:tav>
                                      </p:tavLst>
                                    </p:anim>
                                    <p:set>
                                      <p:cBhvr>
                                        <p:cTn id="357" dur="1" fill="hold">
                                          <p:stCondLst>
                                            <p:cond delay="1999"/>
                                          </p:stCondLst>
                                        </p:cTn>
                                        <p:tgtEl>
                                          <p:spTgt spid="35"/>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6"/>
                                        </p:tgtEl>
                                        <p:attrNameLst>
                                          <p:attrName>ppt_x</p:attrName>
                                        </p:attrNameLst>
                                      </p:cBhvr>
                                      <p:tavLst>
                                        <p:tav tm="0">
                                          <p:val>
                                            <p:strVal val="ppt_x"/>
                                          </p:val>
                                        </p:tav>
                                        <p:tav tm="100000">
                                          <p:val>
                                            <p:strVal val="0-ppt_w/2"/>
                                          </p:val>
                                        </p:tav>
                                      </p:tavLst>
                                    </p:anim>
                                    <p:anim calcmode="lin" valueType="num">
                                      <p:cBhvr additive="base">
                                        <p:cTn id="360" dur="2000"/>
                                        <p:tgtEl>
                                          <p:spTgt spid="36"/>
                                        </p:tgtEl>
                                        <p:attrNameLst>
                                          <p:attrName>ppt_y</p:attrName>
                                        </p:attrNameLst>
                                      </p:cBhvr>
                                      <p:tavLst>
                                        <p:tav tm="0">
                                          <p:val>
                                            <p:strVal val="ppt_y"/>
                                          </p:val>
                                        </p:tav>
                                        <p:tav tm="100000">
                                          <p:val>
                                            <p:strVal val="ppt_y"/>
                                          </p:val>
                                        </p:tav>
                                      </p:tavLst>
                                    </p:anim>
                                    <p:set>
                                      <p:cBhvr>
                                        <p:cTn id="361" dur="1" fill="hold">
                                          <p:stCondLst>
                                            <p:cond delay="1999"/>
                                          </p:stCondLst>
                                        </p:cTn>
                                        <p:tgtEl>
                                          <p:spTgt spid="36"/>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7"/>
                                        </p:tgtEl>
                                        <p:attrNameLst>
                                          <p:attrName>ppt_x</p:attrName>
                                        </p:attrNameLst>
                                      </p:cBhvr>
                                      <p:tavLst>
                                        <p:tav tm="0">
                                          <p:val>
                                            <p:strVal val="ppt_x"/>
                                          </p:val>
                                        </p:tav>
                                        <p:tav tm="100000">
                                          <p:val>
                                            <p:strVal val="0-ppt_w/2"/>
                                          </p:val>
                                        </p:tav>
                                      </p:tavLst>
                                    </p:anim>
                                    <p:anim calcmode="lin" valueType="num">
                                      <p:cBhvr additive="base">
                                        <p:cTn id="364" dur="2000"/>
                                        <p:tgtEl>
                                          <p:spTgt spid="37"/>
                                        </p:tgtEl>
                                        <p:attrNameLst>
                                          <p:attrName>ppt_y</p:attrName>
                                        </p:attrNameLst>
                                      </p:cBhvr>
                                      <p:tavLst>
                                        <p:tav tm="0">
                                          <p:val>
                                            <p:strVal val="ppt_y"/>
                                          </p:val>
                                        </p:tav>
                                        <p:tav tm="100000">
                                          <p:val>
                                            <p:strVal val="ppt_y"/>
                                          </p:val>
                                        </p:tav>
                                      </p:tavLst>
                                    </p:anim>
                                    <p:set>
                                      <p:cBhvr>
                                        <p:cTn id="365" dur="1" fill="hold">
                                          <p:stCondLst>
                                            <p:cond delay="1999"/>
                                          </p:stCondLst>
                                        </p:cTn>
                                        <p:tgtEl>
                                          <p:spTgt spid="37"/>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8"/>
                                        </p:tgtEl>
                                        <p:attrNameLst>
                                          <p:attrName>ppt_x</p:attrName>
                                        </p:attrNameLst>
                                      </p:cBhvr>
                                      <p:tavLst>
                                        <p:tav tm="0">
                                          <p:val>
                                            <p:strVal val="ppt_x"/>
                                          </p:val>
                                        </p:tav>
                                        <p:tav tm="100000">
                                          <p:val>
                                            <p:strVal val="0-ppt_w/2"/>
                                          </p:val>
                                        </p:tav>
                                      </p:tavLst>
                                    </p:anim>
                                    <p:anim calcmode="lin" valueType="num">
                                      <p:cBhvr additive="base">
                                        <p:cTn id="368" dur="2000"/>
                                        <p:tgtEl>
                                          <p:spTgt spid="38"/>
                                        </p:tgtEl>
                                        <p:attrNameLst>
                                          <p:attrName>ppt_y</p:attrName>
                                        </p:attrNameLst>
                                      </p:cBhvr>
                                      <p:tavLst>
                                        <p:tav tm="0">
                                          <p:val>
                                            <p:strVal val="ppt_y"/>
                                          </p:val>
                                        </p:tav>
                                        <p:tav tm="100000">
                                          <p:val>
                                            <p:strVal val="ppt_y"/>
                                          </p:val>
                                        </p:tav>
                                      </p:tavLst>
                                    </p:anim>
                                    <p:set>
                                      <p:cBhvr>
                                        <p:cTn id="369" dur="1" fill="hold">
                                          <p:stCondLst>
                                            <p:cond delay="1999"/>
                                          </p:stCondLst>
                                        </p:cTn>
                                        <p:tgtEl>
                                          <p:spTgt spid="38"/>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9"/>
                                        </p:tgtEl>
                                        <p:attrNameLst>
                                          <p:attrName>ppt_x</p:attrName>
                                        </p:attrNameLst>
                                      </p:cBhvr>
                                      <p:tavLst>
                                        <p:tav tm="0">
                                          <p:val>
                                            <p:strVal val="ppt_x"/>
                                          </p:val>
                                        </p:tav>
                                        <p:tav tm="100000">
                                          <p:val>
                                            <p:strVal val="0-ppt_w/2"/>
                                          </p:val>
                                        </p:tav>
                                      </p:tavLst>
                                    </p:anim>
                                    <p:anim calcmode="lin" valueType="num">
                                      <p:cBhvr additive="base">
                                        <p:cTn id="372" dur="2000"/>
                                        <p:tgtEl>
                                          <p:spTgt spid="39"/>
                                        </p:tgtEl>
                                        <p:attrNameLst>
                                          <p:attrName>ppt_y</p:attrName>
                                        </p:attrNameLst>
                                      </p:cBhvr>
                                      <p:tavLst>
                                        <p:tav tm="0">
                                          <p:val>
                                            <p:strVal val="ppt_y"/>
                                          </p:val>
                                        </p:tav>
                                        <p:tav tm="100000">
                                          <p:val>
                                            <p:strVal val="ppt_y"/>
                                          </p:val>
                                        </p:tav>
                                      </p:tavLst>
                                    </p:anim>
                                    <p:set>
                                      <p:cBhvr>
                                        <p:cTn id="373" dur="1" fill="hold">
                                          <p:stCondLst>
                                            <p:cond delay="1999"/>
                                          </p:stCondLst>
                                        </p:cTn>
                                        <p:tgtEl>
                                          <p:spTgt spid="39"/>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0"/>
                                        </p:tgtEl>
                                        <p:attrNameLst>
                                          <p:attrName>ppt_x</p:attrName>
                                        </p:attrNameLst>
                                      </p:cBhvr>
                                      <p:tavLst>
                                        <p:tav tm="0">
                                          <p:val>
                                            <p:strVal val="ppt_x"/>
                                          </p:val>
                                        </p:tav>
                                        <p:tav tm="100000">
                                          <p:val>
                                            <p:strVal val="0-ppt_w/2"/>
                                          </p:val>
                                        </p:tav>
                                      </p:tavLst>
                                    </p:anim>
                                    <p:anim calcmode="lin" valueType="num">
                                      <p:cBhvr additive="base">
                                        <p:cTn id="376" dur="2000"/>
                                        <p:tgtEl>
                                          <p:spTgt spid="40"/>
                                        </p:tgtEl>
                                        <p:attrNameLst>
                                          <p:attrName>ppt_y</p:attrName>
                                        </p:attrNameLst>
                                      </p:cBhvr>
                                      <p:tavLst>
                                        <p:tav tm="0">
                                          <p:val>
                                            <p:strVal val="ppt_y"/>
                                          </p:val>
                                        </p:tav>
                                        <p:tav tm="100000">
                                          <p:val>
                                            <p:strVal val="ppt_y"/>
                                          </p:val>
                                        </p:tav>
                                      </p:tavLst>
                                    </p:anim>
                                    <p:set>
                                      <p:cBhvr>
                                        <p:cTn id="377" dur="1" fill="hold">
                                          <p:stCondLst>
                                            <p:cond delay="1999"/>
                                          </p:stCondLst>
                                        </p:cTn>
                                        <p:tgtEl>
                                          <p:spTgt spid="40"/>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4"/>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8"/>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0"/>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2"/>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5"/>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6"/>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7"/>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8"/>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19"/>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0"/>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1"/>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2"/>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3"/>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4"/>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5"/>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6"/>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7"/>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5"/>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7"/>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9"/>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1"/>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3"/>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4"/>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28"/>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29"/>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2"/>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3"/>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4"/>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5"/>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6"/>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7"/>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38"/>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39"/>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0"/>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png"/>
          <p:cNvPicPr>
            <a:picLocks noChangeAspect="1"/>
          </p:cNvPicPr>
          <p:nvPr/>
        </p:nvPicPr>
        <p:blipFill>
          <a:blip r:embed="rId3"/>
          <a:srcRect l="24218" t="11617" r="33594" b="5476"/>
          <a:stretch>
            <a:fillRect/>
          </a:stretch>
        </p:blipFill>
        <p:spPr>
          <a:xfrm>
            <a:off x="2643174" y="642924"/>
            <a:ext cx="3857652" cy="3857652"/>
          </a:xfrm>
          <a:prstGeom prst="ellipse">
            <a:avLst/>
          </a:prstGeom>
        </p:spPr>
      </p:pic>
      <p:pic>
        <p:nvPicPr>
          <p:cNvPr id="4" name="3 Imagen" descr="2.png"/>
          <p:cNvPicPr>
            <a:picLocks noChangeAspect="1"/>
          </p:cNvPicPr>
          <p:nvPr/>
        </p:nvPicPr>
        <p:blipFill>
          <a:blip r:embed="rId4"/>
          <a:srcRect l="20313" t="1740" r="34375" b="9212"/>
          <a:stretch>
            <a:fillRect/>
          </a:stretch>
        </p:blipFill>
        <p:spPr>
          <a:xfrm>
            <a:off x="2714612" y="642924"/>
            <a:ext cx="3714776" cy="3788765"/>
          </a:xfrm>
          <a:prstGeom prst="ellipse">
            <a:avLst/>
          </a:prstGeom>
        </p:spPr>
      </p:pic>
      <p:sp>
        <p:nvSpPr>
          <p:cNvPr id="5" name="4 Rectángulo"/>
          <p:cNvSpPr/>
          <p:nvPr/>
        </p:nvSpPr>
        <p:spPr>
          <a:xfrm>
            <a:off x="-214346" y="-214332"/>
            <a:ext cx="9572660" cy="557216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20000">
              <a:srgbClr val="FFC000"/>
            </a:gs>
            <a:gs pos="50000">
              <a:srgbClr val="157926">
                <a:shade val="67500"/>
                <a:satMod val="115000"/>
              </a:srgbClr>
            </a:gs>
            <a:gs pos="100000">
              <a:srgbClr val="157926">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6200000">
            <a:off x="-5976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5400000">
            <a:off x="-55979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6200000">
            <a:off x="-55979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5400000">
            <a:off x="-5976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6200000">
            <a:off x="44030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5400000">
            <a:off x="44030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6200000">
            <a:off x="940369"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5400000">
            <a:off x="94036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6200000">
            <a:off x="144046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5400000">
            <a:off x="144046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6200000">
            <a:off x="1940501"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5400000">
            <a:off x="194050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6200000">
            <a:off x="2404848" y="1506332"/>
            <a:ext cx="1577168" cy="386135"/>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5400000">
            <a:off x="244056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6200000">
            <a:off x="2869195"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5400000">
            <a:off x="294063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6200000">
            <a:off x="336929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5400000">
            <a:off x="344069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6200000">
            <a:off x="386932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5400000">
            <a:off x="394076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6200000">
            <a:off x="436939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5400000">
            <a:off x="444083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6200000">
            <a:off x="4869459"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5400000">
            <a:off x="494089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6200000">
            <a:off x="5369556" y="1470616"/>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5400000">
            <a:off x="544099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6200000">
            <a:off x="5869590" y="1470616"/>
            <a:ext cx="1577168" cy="457572"/>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5400000">
            <a:off x="594102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6200000">
            <a:off x="6369657" y="141703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5400000">
            <a:off x="644109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6200000">
            <a:off x="6869723" y="1488473"/>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5400000">
            <a:off x="694116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16200000">
            <a:off x="7369789" y="1488473"/>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5400000">
            <a:off x="744122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16200000">
            <a:off x="7926821" y="1502945"/>
            <a:ext cx="1577168" cy="428629"/>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5400000">
            <a:off x="7926820" y="3146021"/>
            <a:ext cx="1577168" cy="428628"/>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0-#ppt_w/2"/>
                                          </p:val>
                                        </p:tav>
                                        <p:tav tm="100000">
                                          <p:val>
                                            <p:strVal val="#ppt_x"/>
                                          </p:val>
                                        </p:tav>
                                      </p:tavLst>
                                    </p:anim>
                                    <p:anim calcmode="lin" valueType="num">
                                      <p:cBhvr additive="base">
                                        <p:cTn id="70" dur="2000" fill="hold"/>
                                        <p:tgtEl>
                                          <p:spTgt spid="3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0-#ppt_w/2"/>
                                          </p:val>
                                        </p:tav>
                                        <p:tav tm="100000">
                                          <p:val>
                                            <p:strVal val="#ppt_x"/>
                                          </p:val>
                                        </p:tav>
                                      </p:tavLst>
                                    </p:anim>
                                    <p:anim calcmode="lin" valueType="num">
                                      <p:cBhvr additive="base">
                                        <p:cTn id="74" dur="2000" fill="hold"/>
                                        <p:tgtEl>
                                          <p:spTgt spid="3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0-#ppt_w/2"/>
                                          </p:val>
                                        </p:tav>
                                        <p:tav tm="100000">
                                          <p:val>
                                            <p:strVal val="#ppt_x"/>
                                          </p:val>
                                        </p:tav>
                                      </p:tavLst>
                                    </p:anim>
                                    <p:anim calcmode="lin" valueType="num">
                                      <p:cBhvr additive="base">
                                        <p:cTn id="78" dur="2000" fill="hold"/>
                                        <p:tgtEl>
                                          <p:spTgt spid="38"/>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2000" fill="hold"/>
                                        <p:tgtEl>
                                          <p:spTgt spid="7"/>
                                        </p:tgtEl>
                                        <p:attrNameLst>
                                          <p:attrName>ppt_x</p:attrName>
                                        </p:attrNameLst>
                                      </p:cBhvr>
                                      <p:tavLst>
                                        <p:tav tm="0">
                                          <p:val>
                                            <p:strVal val="1+#ppt_w/2"/>
                                          </p:val>
                                        </p:tav>
                                        <p:tav tm="100000">
                                          <p:val>
                                            <p:strVal val="#ppt_x"/>
                                          </p:val>
                                        </p:tav>
                                      </p:tavLst>
                                    </p:anim>
                                    <p:anim calcmode="lin" valueType="num">
                                      <p:cBhvr additive="base">
                                        <p:cTn id="86" dur="2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2000" fill="hold"/>
                                        <p:tgtEl>
                                          <p:spTgt spid="9"/>
                                        </p:tgtEl>
                                        <p:attrNameLst>
                                          <p:attrName>ppt_x</p:attrName>
                                        </p:attrNameLst>
                                      </p:cBhvr>
                                      <p:tavLst>
                                        <p:tav tm="0">
                                          <p:val>
                                            <p:strVal val="1+#ppt_w/2"/>
                                          </p:val>
                                        </p:tav>
                                        <p:tav tm="100000">
                                          <p:val>
                                            <p:strVal val="#ppt_x"/>
                                          </p:val>
                                        </p:tav>
                                      </p:tavLst>
                                    </p:anim>
                                    <p:anim calcmode="lin" valueType="num">
                                      <p:cBhvr additive="base">
                                        <p:cTn id="90" dur="2000" fill="hold"/>
                                        <p:tgtEl>
                                          <p:spTgt spid="9"/>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1+#ppt_w/2"/>
                                          </p:val>
                                        </p:tav>
                                        <p:tav tm="100000">
                                          <p:val>
                                            <p:strVal val="#ppt_x"/>
                                          </p:val>
                                        </p:tav>
                                      </p:tavLst>
                                    </p:anim>
                                    <p:anim calcmode="lin" valueType="num">
                                      <p:cBhvr additive="base">
                                        <p:cTn id="94" dur="2000" fill="hold"/>
                                        <p:tgtEl>
                                          <p:spTgt spid="11"/>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2000" fill="hold"/>
                                        <p:tgtEl>
                                          <p:spTgt spid="13"/>
                                        </p:tgtEl>
                                        <p:attrNameLst>
                                          <p:attrName>ppt_x</p:attrName>
                                        </p:attrNameLst>
                                      </p:cBhvr>
                                      <p:tavLst>
                                        <p:tav tm="0">
                                          <p:val>
                                            <p:strVal val="1+#ppt_w/2"/>
                                          </p:val>
                                        </p:tav>
                                        <p:tav tm="100000">
                                          <p:val>
                                            <p:strVal val="#ppt_x"/>
                                          </p:val>
                                        </p:tav>
                                      </p:tavLst>
                                    </p:anim>
                                    <p:anim calcmode="lin" valueType="num">
                                      <p:cBhvr additive="base">
                                        <p:cTn id="98" dur="20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1+#ppt_w/2"/>
                                          </p:val>
                                        </p:tav>
                                        <p:tav tm="100000">
                                          <p:val>
                                            <p:strVal val="#ppt_x"/>
                                          </p:val>
                                        </p:tav>
                                      </p:tavLst>
                                    </p:anim>
                                    <p:anim calcmode="lin" valueType="num">
                                      <p:cBhvr additive="base">
                                        <p:cTn id="102" dur="2000" fill="hold"/>
                                        <p:tgtEl>
                                          <p:spTgt spid="15"/>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2000" fill="hold"/>
                                        <p:tgtEl>
                                          <p:spTgt spid="17"/>
                                        </p:tgtEl>
                                        <p:attrNameLst>
                                          <p:attrName>ppt_x</p:attrName>
                                        </p:attrNameLst>
                                      </p:cBhvr>
                                      <p:tavLst>
                                        <p:tav tm="0">
                                          <p:val>
                                            <p:strVal val="1+#ppt_w/2"/>
                                          </p:val>
                                        </p:tav>
                                        <p:tav tm="100000">
                                          <p:val>
                                            <p:strVal val="#ppt_x"/>
                                          </p:val>
                                        </p:tav>
                                      </p:tavLst>
                                    </p:anim>
                                    <p:anim calcmode="lin" valueType="num">
                                      <p:cBhvr additive="base">
                                        <p:cTn id="106" dur="2000" fill="hold"/>
                                        <p:tgtEl>
                                          <p:spTgt spid="1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1+#ppt_w/2"/>
                                          </p:val>
                                        </p:tav>
                                        <p:tav tm="100000">
                                          <p:val>
                                            <p:strVal val="#ppt_x"/>
                                          </p:val>
                                        </p:tav>
                                      </p:tavLst>
                                    </p:anim>
                                    <p:anim calcmode="lin" valueType="num">
                                      <p:cBhvr additive="base">
                                        <p:cTn id="118" dur="2000" fill="hold"/>
                                        <p:tgtEl>
                                          <p:spTgt spid="23"/>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1+#ppt_w/2"/>
                                          </p:val>
                                        </p:tav>
                                        <p:tav tm="100000">
                                          <p:val>
                                            <p:strVal val="#ppt_x"/>
                                          </p:val>
                                        </p:tav>
                                      </p:tavLst>
                                    </p:anim>
                                    <p:anim calcmode="lin" valueType="num">
                                      <p:cBhvr additive="base">
                                        <p:cTn id="122" dur="2000" fill="hold"/>
                                        <p:tgtEl>
                                          <p:spTgt spid="25"/>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1+#ppt_w/2"/>
                                          </p:val>
                                        </p:tav>
                                        <p:tav tm="100000">
                                          <p:val>
                                            <p:strVal val="#ppt_x"/>
                                          </p:val>
                                        </p:tav>
                                      </p:tavLst>
                                    </p:anim>
                                    <p:anim calcmode="lin" valueType="num">
                                      <p:cBhvr additive="base">
                                        <p:cTn id="126" dur="2000" fill="hold"/>
                                        <p:tgtEl>
                                          <p:spTgt spid="27"/>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1+#ppt_w/2"/>
                                          </p:val>
                                        </p:tav>
                                        <p:tav tm="100000">
                                          <p:val>
                                            <p:strVal val="#ppt_x"/>
                                          </p:val>
                                        </p:tav>
                                      </p:tavLst>
                                    </p:anim>
                                    <p:anim calcmode="lin" valueType="num">
                                      <p:cBhvr additive="base">
                                        <p:cTn id="130" dur="2000" fill="hold"/>
                                        <p:tgtEl>
                                          <p:spTgt spid="29"/>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1+#ppt_w/2"/>
                                          </p:val>
                                        </p:tav>
                                        <p:tav tm="100000">
                                          <p:val>
                                            <p:strVal val="#ppt_x"/>
                                          </p:val>
                                        </p:tav>
                                      </p:tavLst>
                                    </p:anim>
                                    <p:anim calcmode="lin" valueType="num">
                                      <p:cBhvr additive="base">
                                        <p:cTn id="134" dur="2000" fill="hold"/>
                                        <p:tgtEl>
                                          <p:spTgt spid="31"/>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3"/>
                                        </p:tgtEl>
                                        <p:attrNameLst>
                                          <p:attrName>style.visibility</p:attrName>
                                        </p:attrNameLst>
                                      </p:cBhvr>
                                      <p:to>
                                        <p:strVal val="visible"/>
                                      </p:to>
                                    </p:set>
                                    <p:anim calcmode="lin" valueType="num">
                                      <p:cBhvr additive="base">
                                        <p:cTn id="137" dur="2000" fill="hold"/>
                                        <p:tgtEl>
                                          <p:spTgt spid="33"/>
                                        </p:tgtEl>
                                        <p:attrNameLst>
                                          <p:attrName>ppt_x</p:attrName>
                                        </p:attrNameLst>
                                      </p:cBhvr>
                                      <p:tavLst>
                                        <p:tav tm="0">
                                          <p:val>
                                            <p:strVal val="1+#ppt_w/2"/>
                                          </p:val>
                                        </p:tav>
                                        <p:tav tm="100000">
                                          <p:val>
                                            <p:strVal val="#ppt_x"/>
                                          </p:val>
                                        </p:tav>
                                      </p:tavLst>
                                    </p:anim>
                                    <p:anim calcmode="lin" valueType="num">
                                      <p:cBhvr additive="base">
                                        <p:cTn id="138" dur="2000" fill="hold"/>
                                        <p:tgtEl>
                                          <p:spTgt spid="33"/>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5"/>
                                        </p:tgtEl>
                                        <p:attrNameLst>
                                          <p:attrName>style.visibility</p:attrName>
                                        </p:attrNameLst>
                                      </p:cBhvr>
                                      <p:to>
                                        <p:strVal val="visible"/>
                                      </p:to>
                                    </p:set>
                                    <p:anim calcmode="lin" valueType="num">
                                      <p:cBhvr additive="base">
                                        <p:cTn id="141" dur="2000" fill="hold"/>
                                        <p:tgtEl>
                                          <p:spTgt spid="35"/>
                                        </p:tgtEl>
                                        <p:attrNameLst>
                                          <p:attrName>ppt_x</p:attrName>
                                        </p:attrNameLst>
                                      </p:cBhvr>
                                      <p:tavLst>
                                        <p:tav tm="0">
                                          <p:val>
                                            <p:strVal val="1+#ppt_w/2"/>
                                          </p:val>
                                        </p:tav>
                                        <p:tav tm="100000">
                                          <p:val>
                                            <p:strVal val="#ppt_x"/>
                                          </p:val>
                                        </p:tav>
                                      </p:tavLst>
                                    </p:anim>
                                    <p:anim calcmode="lin" valueType="num">
                                      <p:cBhvr additive="base">
                                        <p:cTn id="142" dur="2000" fill="hold"/>
                                        <p:tgtEl>
                                          <p:spTgt spid="35"/>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1+#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ppt_y"/>
                                          </p:val>
                                        </p:tav>
                                        <p:tav tm="100000">
                                          <p:val>
                                            <p:strVal val="#ppt_y"/>
                                          </p:val>
                                        </p:tav>
                                      </p:tavLst>
                                    </p:anim>
                                  </p:childTnLst>
                                </p:cTn>
                              </p:par>
                              <p:par>
                                <p:cTn id="151" presetID="3" presetClass="entr" presetSubtype="10" fill="hold" grpId="3"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blinds(horizontal)">
                                      <p:cBhvr>
                                        <p:cTn id="153" dur="2000"/>
                                        <p:tgtEl>
                                          <p:spTgt spid="4"/>
                                        </p:tgtEl>
                                      </p:cBhvr>
                                    </p:animEffect>
                                  </p:childTnLst>
                                </p:cTn>
                              </p:par>
                              <p:par>
                                <p:cTn id="154" presetID="3" presetClass="entr" presetSubtype="10" fill="hold" grpId="3" nodeType="withEffect">
                                  <p:stCondLst>
                                    <p:cond delay="0"/>
                                  </p:stCondLst>
                                  <p:childTnLst>
                                    <p:set>
                                      <p:cBhvr>
                                        <p:cTn id="155" dur="1" fill="hold">
                                          <p:stCondLst>
                                            <p:cond delay="0"/>
                                          </p:stCondLst>
                                        </p:cTn>
                                        <p:tgtEl>
                                          <p:spTgt spid="5"/>
                                        </p:tgtEl>
                                        <p:attrNameLst>
                                          <p:attrName>style.visibility</p:attrName>
                                        </p:attrNameLst>
                                      </p:cBhvr>
                                      <p:to>
                                        <p:strVal val="visible"/>
                                      </p:to>
                                    </p:set>
                                    <p:animEffect transition="in" filter="blinds(horizontal)">
                                      <p:cBhvr>
                                        <p:cTn id="156" dur="2000"/>
                                        <p:tgtEl>
                                          <p:spTgt spid="5"/>
                                        </p:tgtEl>
                                      </p:cBhvr>
                                    </p:animEffect>
                                  </p:childTnLst>
                                </p:cTn>
                              </p:par>
                              <p:par>
                                <p:cTn id="157" presetID="3" presetClass="entr" presetSubtype="10" fill="hold" grpId="3" nodeType="withEffect">
                                  <p:stCondLst>
                                    <p:cond delay="0"/>
                                  </p:stCondLst>
                                  <p:childTnLst>
                                    <p:set>
                                      <p:cBhvr>
                                        <p:cTn id="158" dur="1" fill="hold">
                                          <p:stCondLst>
                                            <p:cond delay="0"/>
                                          </p:stCondLst>
                                        </p:cTn>
                                        <p:tgtEl>
                                          <p:spTgt spid="6"/>
                                        </p:tgtEl>
                                        <p:attrNameLst>
                                          <p:attrName>style.visibility</p:attrName>
                                        </p:attrNameLst>
                                      </p:cBhvr>
                                      <p:to>
                                        <p:strVal val="visible"/>
                                      </p:to>
                                    </p:set>
                                    <p:animEffect transition="in" filter="blinds(horizontal)">
                                      <p:cBhvr>
                                        <p:cTn id="159" dur="2000"/>
                                        <p:tgtEl>
                                          <p:spTgt spid="6"/>
                                        </p:tgtEl>
                                      </p:cBhvr>
                                    </p:animEffect>
                                  </p:childTnLst>
                                </p:cTn>
                              </p:par>
                              <p:par>
                                <p:cTn id="160" presetID="3" presetClass="entr" presetSubtype="10" fill="hold" grpId="3" nodeType="withEffect">
                                  <p:stCondLst>
                                    <p:cond delay="0"/>
                                  </p:stCondLst>
                                  <p:childTnLst>
                                    <p:set>
                                      <p:cBhvr>
                                        <p:cTn id="161" dur="1" fill="hold">
                                          <p:stCondLst>
                                            <p:cond delay="0"/>
                                          </p:stCondLst>
                                        </p:cTn>
                                        <p:tgtEl>
                                          <p:spTgt spid="7"/>
                                        </p:tgtEl>
                                        <p:attrNameLst>
                                          <p:attrName>style.visibility</p:attrName>
                                        </p:attrNameLst>
                                      </p:cBhvr>
                                      <p:to>
                                        <p:strVal val="visible"/>
                                      </p:to>
                                    </p:set>
                                    <p:animEffect transition="in" filter="blinds(horizontal)">
                                      <p:cBhvr>
                                        <p:cTn id="162" dur="2000"/>
                                        <p:tgtEl>
                                          <p:spTgt spid="7"/>
                                        </p:tgtEl>
                                      </p:cBhvr>
                                    </p:animEffect>
                                  </p:childTnLst>
                                </p:cTn>
                              </p:par>
                              <p:par>
                                <p:cTn id="163" presetID="3" presetClass="entr" presetSubtype="10" fill="hold" grpId="3" nodeType="withEffect">
                                  <p:stCondLst>
                                    <p:cond delay="0"/>
                                  </p:stCondLst>
                                  <p:childTnLst>
                                    <p:set>
                                      <p:cBhvr>
                                        <p:cTn id="164" dur="1" fill="hold">
                                          <p:stCondLst>
                                            <p:cond delay="0"/>
                                          </p:stCondLst>
                                        </p:cTn>
                                        <p:tgtEl>
                                          <p:spTgt spid="8"/>
                                        </p:tgtEl>
                                        <p:attrNameLst>
                                          <p:attrName>style.visibility</p:attrName>
                                        </p:attrNameLst>
                                      </p:cBhvr>
                                      <p:to>
                                        <p:strVal val="visible"/>
                                      </p:to>
                                    </p:set>
                                    <p:animEffect transition="in" filter="blinds(horizontal)">
                                      <p:cBhvr>
                                        <p:cTn id="165" dur="2000"/>
                                        <p:tgtEl>
                                          <p:spTgt spid="8"/>
                                        </p:tgtEl>
                                      </p:cBhvr>
                                    </p:animEffect>
                                  </p:childTnLst>
                                </p:cTn>
                              </p:par>
                              <p:par>
                                <p:cTn id="166" presetID="3" presetClass="entr" presetSubtype="10" fill="hold" grpId="3" nodeType="withEffect">
                                  <p:stCondLst>
                                    <p:cond delay="0"/>
                                  </p:stCondLst>
                                  <p:childTnLst>
                                    <p:set>
                                      <p:cBhvr>
                                        <p:cTn id="167" dur="1" fill="hold">
                                          <p:stCondLst>
                                            <p:cond delay="0"/>
                                          </p:stCondLst>
                                        </p:cTn>
                                        <p:tgtEl>
                                          <p:spTgt spid="9"/>
                                        </p:tgtEl>
                                        <p:attrNameLst>
                                          <p:attrName>style.visibility</p:attrName>
                                        </p:attrNameLst>
                                      </p:cBhvr>
                                      <p:to>
                                        <p:strVal val="visible"/>
                                      </p:to>
                                    </p:set>
                                    <p:animEffect transition="in" filter="blinds(horizontal)">
                                      <p:cBhvr>
                                        <p:cTn id="168" dur="2000"/>
                                        <p:tgtEl>
                                          <p:spTgt spid="9"/>
                                        </p:tgtEl>
                                      </p:cBhvr>
                                    </p:animEffect>
                                  </p:childTnLst>
                                </p:cTn>
                              </p:par>
                              <p:par>
                                <p:cTn id="169" presetID="3" presetClass="entr" presetSubtype="10" fill="hold" grpId="3" nodeType="withEffect">
                                  <p:stCondLst>
                                    <p:cond delay="0"/>
                                  </p:stCondLst>
                                  <p:childTnLst>
                                    <p:set>
                                      <p:cBhvr>
                                        <p:cTn id="170" dur="1" fill="hold">
                                          <p:stCondLst>
                                            <p:cond delay="0"/>
                                          </p:stCondLst>
                                        </p:cTn>
                                        <p:tgtEl>
                                          <p:spTgt spid="10"/>
                                        </p:tgtEl>
                                        <p:attrNameLst>
                                          <p:attrName>style.visibility</p:attrName>
                                        </p:attrNameLst>
                                      </p:cBhvr>
                                      <p:to>
                                        <p:strVal val="visible"/>
                                      </p:to>
                                    </p:set>
                                    <p:animEffect transition="in" filter="blinds(horizontal)">
                                      <p:cBhvr>
                                        <p:cTn id="171" dur="2000"/>
                                        <p:tgtEl>
                                          <p:spTgt spid="10"/>
                                        </p:tgtEl>
                                      </p:cBhvr>
                                    </p:animEffect>
                                  </p:childTnLst>
                                </p:cTn>
                              </p:par>
                              <p:par>
                                <p:cTn id="172" presetID="3" presetClass="entr" presetSubtype="10" fill="hold" grpId="3" nodeType="withEffect">
                                  <p:stCondLst>
                                    <p:cond delay="0"/>
                                  </p:stCondLst>
                                  <p:childTnLst>
                                    <p:set>
                                      <p:cBhvr>
                                        <p:cTn id="173" dur="1" fill="hold">
                                          <p:stCondLst>
                                            <p:cond delay="0"/>
                                          </p:stCondLst>
                                        </p:cTn>
                                        <p:tgtEl>
                                          <p:spTgt spid="11"/>
                                        </p:tgtEl>
                                        <p:attrNameLst>
                                          <p:attrName>style.visibility</p:attrName>
                                        </p:attrNameLst>
                                      </p:cBhvr>
                                      <p:to>
                                        <p:strVal val="visible"/>
                                      </p:to>
                                    </p:set>
                                    <p:animEffect transition="in" filter="blinds(horizontal)">
                                      <p:cBhvr>
                                        <p:cTn id="174" dur="2000"/>
                                        <p:tgtEl>
                                          <p:spTgt spid="11"/>
                                        </p:tgtEl>
                                      </p:cBhvr>
                                    </p:animEffect>
                                  </p:childTnLst>
                                </p:cTn>
                              </p:par>
                              <p:par>
                                <p:cTn id="175" presetID="3" presetClass="entr" presetSubtype="10" fill="hold" grpId="3" nodeType="withEffect">
                                  <p:stCondLst>
                                    <p:cond delay="0"/>
                                  </p:stCondLst>
                                  <p:childTnLst>
                                    <p:set>
                                      <p:cBhvr>
                                        <p:cTn id="176" dur="1" fill="hold">
                                          <p:stCondLst>
                                            <p:cond delay="0"/>
                                          </p:stCondLst>
                                        </p:cTn>
                                        <p:tgtEl>
                                          <p:spTgt spid="12"/>
                                        </p:tgtEl>
                                        <p:attrNameLst>
                                          <p:attrName>style.visibility</p:attrName>
                                        </p:attrNameLst>
                                      </p:cBhvr>
                                      <p:to>
                                        <p:strVal val="visible"/>
                                      </p:to>
                                    </p:set>
                                    <p:animEffect transition="in" filter="blinds(horizontal)">
                                      <p:cBhvr>
                                        <p:cTn id="177" dur="2000"/>
                                        <p:tgtEl>
                                          <p:spTgt spid="12"/>
                                        </p:tgtEl>
                                      </p:cBhvr>
                                    </p:animEffect>
                                  </p:childTnLst>
                                </p:cTn>
                              </p:par>
                              <p:par>
                                <p:cTn id="178" presetID="3" presetClass="entr" presetSubtype="10" fill="hold" grpId="3" nodeType="withEffect">
                                  <p:stCondLst>
                                    <p:cond delay="0"/>
                                  </p:stCondLst>
                                  <p:childTnLst>
                                    <p:set>
                                      <p:cBhvr>
                                        <p:cTn id="179" dur="1" fill="hold">
                                          <p:stCondLst>
                                            <p:cond delay="0"/>
                                          </p:stCondLst>
                                        </p:cTn>
                                        <p:tgtEl>
                                          <p:spTgt spid="13"/>
                                        </p:tgtEl>
                                        <p:attrNameLst>
                                          <p:attrName>style.visibility</p:attrName>
                                        </p:attrNameLst>
                                      </p:cBhvr>
                                      <p:to>
                                        <p:strVal val="visible"/>
                                      </p:to>
                                    </p:set>
                                    <p:animEffect transition="in" filter="blinds(horizontal)">
                                      <p:cBhvr>
                                        <p:cTn id="180" dur="2000"/>
                                        <p:tgtEl>
                                          <p:spTgt spid="13"/>
                                        </p:tgtEl>
                                      </p:cBhvr>
                                    </p:animEffect>
                                  </p:childTnLst>
                                </p:cTn>
                              </p:par>
                              <p:par>
                                <p:cTn id="181" presetID="3" presetClass="entr" presetSubtype="10" fill="hold" grpId="3" nodeType="withEffect">
                                  <p:stCondLst>
                                    <p:cond delay="0"/>
                                  </p:stCondLst>
                                  <p:childTnLst>
                                    <p:set>
                                      <p:cBhvr>
                                        <p:cTn id="182" dur="1" fill="hold">
                                          <p:stCondLst>
                                            <p:cond delay="0"/>
                                          </p:stCondLst>
                                        </p:cTn>
                                        <p:tgtEl>
                                          <p:spTgt spid="14"/>
                                        </p:tgtEl>
                                        <p:attrNameLst>
                                          <p:attrName>style.visibility</p:attrName>
                                        </p:attrNameLst>
                                      </p:cBhvr>
                                      <p:to>
                                        <p:strVal val="visible"/>
                                      </p:to>
                                    </p:set>
                                    <p:animEffect transition="in" filter="blinds(horizontal)">
                                      <p:cBhvr>
                                        <p:cTn id="183" dur="2000"/>
                                        <p:tgtEl>
                                          <p:spTgt spid="14"/>
                                        </p:tgtEl>
                                      </p:cBhvr>
                                    </p:animEffect>
                                  </p:childTnLst>
                                </p:cTn>
                              </p:par>
                              <p:par>
                                <p:cTn id="184" presetID="3" presetClass="entr" presetSubtype="10" fill="hold" grpId="3" nodeType="withEffect">
                                  <p:stCondLst>
                                    <p:cond delay="0"/>
                                  </p:stCondLst>
                                  <p:childTnLst>
                                    <p:set>
                                      <p:cBhvr>
                                        <p:cTn id="185" dur="1" fill="hold">
                                          <p:stCondLst>
                                            <p:cond delay="0"/>
                                          </p:stCondLst>
                                        </p:cTn>
                                        <p:tgtEl>
                                          <p:spTgt spid="15"/>
                                        </p:tgtEl>
                                        <p:attrNameLst>
                                          <p:attrName>style.visibility</p:attrName>
                                        </p:attrNameLst>
                                      </p:cBhvr>
                                      <p:to>
                                        <p:strVal val="visible"/>
                                      </p:to>
                                    </p:set>
                                    <p:animEffect transition="in" filter="blinds(horizontal)">
                                      <p:cBhvr>
                                        <p:cTn id="186" dur="2000"/>
                                        <p:tgtEl>
                                          <p:spTgt spid="15"/>
                                        </p:tgtEl>
                                      </p:cBhvr>
                                    </p:animEffect>
                                  </p:childTnLst>
                                </p:cTn>
                              </p:par>
                              <p:par>
                                <p:cTn id="187" presetID="3" presetClass="entr" presetSubtype="10" fill="hold" grpId="3" nodeType="withEffect">
                                  <p:stCondLst>
                                    <p:cond delay="0"/>
                                  </p:stCondLst>
                                  <p:childTnLst>
                                    <p:set>
                                      <p:cBhvr>
                                        <p:cTn id="188" dur="1" fill="hold">
                                          <p:stCondLst>
                                            <p:cond delay="0"/>
                                          </p:stCondLst>
                                        </p:cTn>
                                        <p:tgtEl>
                                          <p:spTgt spid="16"/>
                                        </p:tgtEl>
                                        <p:attrNameLst>
                                          <p:attrName>style.visibility</p:attrName>
                                        </p:attrNameLst>
                                      </p:cBhvr>
                                      <p:to>
                                        <p:strVal val="visible"/>
                                      </p:to>
                                    </p:set>
                                    <p:animEffect transition="in" filter="blinds(horizontal)">
                                      <p:cBhvr>
                                        <p:cTn id="189" dur="2000"/>
                                        <p:tgtEl>
                                          <p:spTgt spid="16"/>
                                        </p:tgtEl>
                                      </p:cBhvr>
                                    </p:animEffect>
                                  </p:childTnLst>
                                </p:cTn>
                              </p:par>
                              <p:par>
                                <p:cTn id="190" presetID="3" presetClass="entr" presetSubtype="10" fill="hold" grpId="3" nodeType="withEffect">
                                  <p:stCondLst>
                                    <p:cond delay="0"/>
                                  </p:stCondLst>
                                  <p:childTnLst>
                                    <p:set>
                                      <p:cBhvr>
                                        <p:cTn id="191" dur="1" fill="hold">
                                          <p:stCondLst>
                                            <p:cond delay="0"/>
                                          </p:stCondLst>
                                        </p:cTn>
                                        <p:tgtEl>
                                          <p:spTgt spid="17"/>
                                        </p:tgtEl>
                                        <p:attrNameLst>
                                          <p:attrName>style.visibility</p:attrName>
                                        </p:attrNameLst>
                                      </p:cBhvr>
                                      <p:to>
                                        <p:strVal val="visible"/>
                                      </p:to>
                                    </p:set>
                                    <p:animEffect transition="in" filter="blinds(horizontal)">
                                      <p:cBhvr>
                                        <p:cTn id="192" dur="2000"/>
                                        <p:tgtEl>
                                          <p:spTgt spid="17"/>
                                        </p:tgtEl>
                                      </p:cBhvr>
                                    </p:animEffect>
                                  </p:childTnLst>
                                </p:cTn>
                              </p:par>
                              <p:par>
                                <p:cTn id="193" presetID="3" presetClass="entr" presetSubtype="10" fill="hold" grpId="3" nodeType="withEffect">
                                  <p:stCondLst>
                                    <p:cond delay="0"/>
                                  </p:stCondLst>
                                  <p:childTnLst>
                                    <p:set>
                                      <p:cBhvr>
                                        <p:cTn id="194" dur="1" fill="hold">
                                          <p:stCondLst>
                                            <p:cond delay="0"/>
                                          </p:stCondLst>
                                        </p:cTn>
                                        <p:tgtEl>
                                          <p:spTgt spid="18"/>
                                        </p:tgtEl>
                                        <p:attrNameLst>
                                          <p:attrName>style.visibility</p:attrName>
                                        </p:attrNameLst>
                                      </p:cBhvr>
                                      <p:to>
                                        <p:strVal val="visible"/>
                                      </p:to>
                                    </p:set>
                                    <p:animEffect transition="in" filter="blinds(horizontal)">
                                      <p:cBhvr>
                                        <p:cTn id="195" dur="2000"/>
                                        <p:tgtEl>
                                          <p:spTgt spid="18"/>
                                        </p:tgtEl>
                                      </p:cBhvr>
                                    </p:animEffect>
                                  </p:childTnLst>
                                </p:cTn>
                              </p:par>
                              <p:par>
                                <p:cTn id="196" presetID="3" presetClass="entr" presetSubtype="10" fill="hold" grpId="3" nodeType="withEffect">
                                  <p:stCondLst>
                                    <p:cond delay="0"/>
                                  </p:stCondLst>
                                  <p:childTnLst>
                                    <p:set>
                                      <p:cBhvr>
                                        <p:cTn id="197" dur="1" fill="hold">
                                          <p:stCondLst>
                                            <p:cond delay="0"/>
                                          </p:stCondLst>
                                        </p:cTn>
                                        <p:tgtEl>
                                          <p:spTgt spid="19"/>
                                        </p:tgtEl>
                                        <p:attrNameLst>
                                          <p:attrName>style.visibility</p:attrName>
                                        </p:attrNameLst>
                                      </p:cBhvr>
                                      <p:to>
                                        <p:strVal val="visible"/>
                                      </p:to>
                                    </p:set>
                                    <p:animEffect transition="in" filter="blinds(horizontal)">
                                      <p:cBhvr>
                                        <p:cTn id="198" dur="2000"/>
                                        <p:tgtEl>
                                          <p:spTgt spid="19"/>
                                        </p:tgtEl>
                                      </p:cBhvr>
                                    </p:animEffect>
                                  </p:childTnLst>
                                </p:cTn>
                              </p:par>
                              <p:par>
                                <p:cTn id="199" presetID="3" presetClass="entr" presetSubtype="10" fill="hold" grpId="3" nodeType="withEffect">
                                  <p:stCondLst>
                                    <p:cond delay="0"/>
                                  </p:stCondLst>
                                  <p:childTnLst>
                                    <p:set>
                                      <p:cBhvr>
                                        <p:cTn id="200" dur="1" fill="hold">
                                          <p:stCondLst>
                                            <p:cond delay="0"/>
                                          </p:stCondLst>
                                        </p:cTn>
                                        <p:tgtEl>
                                          <p:spTgt spid="20"/>
                                        </p:tgtEl>
                                        <p:attrNameLst>
                                          <p:attrName>style.visibility</p:attrName>
                                        </p:attrNameLst>
                                      </p:cBhvr>
                                      <p:to>
                                        <p:strVal val="visible"/>
                                      </p:to>
                                    </p:set>
                                    <p:animEffect transition="in" filter="blinds(horizontal)">
                                      <p:cBhvr>
                                        <p:cTn id="201" dur="2000"/>
                                        <p:tgtEl>
                                          <p:spTgt spid="20"/>
                                        </p:tgtEl>
                                      </p:cBhvr>
                                    </p:animEffect>
                                  </p:childTnLst>
                                </p:cTn>
                              </p:par>
                              <p:par>
                                <p:cTn id="202" presetID="3" presetClass="entr" presetSubtype="10" fill="hold" grpId="3" nodeType="withEffect">
                                  <p:stCondLst>
                                    <p:cond delay="0"/>
                                  </p:stCondLst>
                                  <p:childTnLst>
                                    <p:set>
                                      <p:cBhvr>
                                        <p:cTn id="203" dur="1" fill="hold">
                                          <p:stCondLst>
                                            <p:cond delay="0"/>
                                          </p:stCondLst>
                                        </p:cTn>
                                        <p:tgtEl>
                                          <p:spTgt spid="21"/>
                                        </p:tgtEl>
                                        <p:attrNameLst>
                                          <p:attrName>style.visibility</p:attrName>
                                        </p:attrNameLst>
                                      </p:cBhvr>
                                      <p:to>
                                        <p:strVal val="visible"/>
                                      </p:to>
                                    </p:set>
                                    <p:animEffect transition="in" filter="blinds(horizontal)">
                                      <p:cBhvr>
                                        <p:cTn id="204" dur="2000"/>
                                        <p:tgtEl>
                                          <p:spTgt spid="21"/>
                                        </p:tgtEl>
                                      </p:cBhvr>
                                    </p:animEffect>
                                  </p:childTnLst>
                                </p:cTn>
                              </p:par>
                              <p:par>
                                <p:cTn id="205" presetID="3" presetClass="entr" presetSubtype="10" fill="hold" grpId="3" nodeType="withEffect">
                                  <p:stCondLst>
                                    <p:cond delay="0"/>
                                  </p:stCondLst>
                                  <p:childTnLst>
                                    <p:set>
                                      <p:cBhvr>
                                        <p:cTn id="206" dur="1" fill="hold">
                                          <p:stCondLst>
                                            <p:cond delay="0"/>
                                          </p:stCondLst>
                                        </p:cTn>
                                        <p:tgtEl>
                                          <p:spTgt spid="22"/>
                                        </p:tgtEl>
                                        <p:attrNameLst>
                                          <p:attrName>style.visibility</p:attrName>
                                        </p:attrNameLst>
                                      </p:cBhvr>
                                      <p:to>
                                        <p:strVal val="visible"/>
                                      </p:to>
                                    </p:set>
                                    <p:animEffect transition="in" filter="blinds(horizontal)">
                                      <p:cBhvr>
                                        <p:cTn id="207" dur="2000"/>
                                        <p:tgtEl>
                                          <p:spTgt spid="22"/>
                                        </p:tgtEl>
                                      </p:cBhvr>
                                    </p:animEffect>
                                  </p:childTnLst>
                                </p:cTn>
                              </p:par>
                              <p:par>
                                <p:cTn id="208" presetID="3" presetClass="entr" presetSubtype="10" fill="hold" grpId="3" nodeType="withEffect">
                                  <p:stCondLst>
                                    <p:cond delay="0"/>
                                  </p:stCondLst>
                                  <p:childTnLst>
                                    <p:set>
                                      <p:cBhvr>
                                        <p:cTn id="209" dur="1" fill="hold">
                                          <p:stCondLst>
                                            <p:cond delay="0"/>
                                          </p:stCondLst>
                                        </p:cTn>
                                        <p:tgtEl>
                                          <p:spTgt spid="23"/>
                                        </p:tgtEl>
                                        <p:attrNameLst>
                                          <p:attrName>style.visibility</p:attrName>
                                        </p:attrNameLst>
                                      </p:cBhvr>
                                      <p:to>
                                        <p:strVal val="visible"/>
                                      </p:to>
                                    </p:set>
                                    <p:animEffect transition="in" filter="blinds(horizontal)">
                                      <p:cBhvr>
                                        <p:cTn id="210" dur="2000"/>
                                        <p:tgtEl>
                                          <p:spTgt spid="23"/>
                                        </p:tgtEl>
                                      </p:cBhvr>
                                    </p:animEffect>
                                  </p:childTnLst>
                                </p:cTn>
                              </p:par>
                              <p:par>
                                <p:cTn id="211" presetID="3" presetClass="entr" presetSubtype="10" fill="hold" grpId="3" nodeType="withEffect">
                                  <p:stCondLst>
                                    <p:cond delay="0"/>
                                  </p:stCondLst>
                                  <p:childTnLst>
                                    <p:set>
                                      <p:cBhvr>
                                        <p:cTn id="212" dur="1" fill="hold">
                                          <p:stCondLst>
                                            <p:cond delay="0"/>
                                          </p:stCondLst>
                                        </p:cTn>
                                        <p:tgtEl>
                                          <p:spTgt spid="24"/>
                                        </p:tgtEl>
                                        <p:attrNameLst>
                                          <p:attrName>style.visibility</p:attrName>
                                        </p:attrNameLst>
                                      </p:cBhvr>
                                      <p:to>
                                        <p:strVal val="visible"/>
                                      </p:to>
                                    </p:set>
                                    <p:animEffect transition="in" filter="blinds(horizontal)">
                                      <p:cBhvr>
                                        <p:cTn id="213" dur="2000"/>
                                        <p:tgtEl>
                                          <p:spTgt spid="24"/>
                                        </p:tgtEl>
                                      </p:cBhvr>
                                    </p:animEffect>
                                  </p:childTnLst>
                                </p:cTn>
                              </p:par>
                              <p:par>
                                <p:cTn id="214" presetID="3" presetClass="entr" presetSubtype="10" fill="hold" grpId="3" nodeType="withEffect">
                                  <p:stCondLst>
                                    <p:cond delay="0"/>
                                  </p:stCondLst>
                                  <p:childTnLst>
                                    <p:set>
                                      <p:cBhvr>
                                        <p:cTn id="215" dur="1" fill="hold">
                                          <p:stCondLst>
                                            <p:cond delay="0"/>
                                          </p:stCondLst>
                                        </p:cTn>
                                        <p:tgtEl>
                                          <p:spTgt spid="25"/>
                                        </p:tgtEl>
                                        <p:attrNameLst>
                                          <p:attrName>style.visibility</p:attrName>
                                        </p:attrNameLst>
                                      </p:cBhvr>
                                      <p:to>
                                        <p:strVal val="visible"/>
                                      </p:to>
                                    </p:set>
                                    <p:animEffect transition="in" filter="blinds(horizontal)">
                                      <p:cBhvr>
                                        <p:cTn id="216" dur="2000"/>
                                        <p:tgtEl>
                                          <p:spTgt spid="25"/>
                                        </p:tgtEl>
                                      </p:cBhvr>
                                    </p:animEffect>
                                  </p:childTnLst>
                                </p:cTn>
                              </p:par>
                              <p:par>
                                <p:cTn id="217" presetID="3" presetClass="entr" presetSubtype="10" fill="hold" grpId="3" nodeType="withEffect">
                                  <p:stCondLst>
                                    <p:cond delay="0"/>
                                  </p:stCondLst>
                                  <p:childTnLst>
                                    <p:set>
                                      <p:cBhvr>
                                        <p:cTn id="218" dur="1" fill="hold">
                                          <p:stCondLst>
                                            <p:cond delay="0"/>
                                          </p:stCondLst>
                                        </p:cTn>
                                        <p:tgtEl>
                                          <p:spTgt spid="26"/>
                                        </p:tgtEl>
                                        <p:attrNameLst>
                                          <p:attrName>style.visibility</p:attrName>
                                        </p:attrNameLst>
                                      </p:cBhvr>
                                      <p:to>
                                        <p:strVal val="visible"/>
                                      </p:to>
                                    </p:set>
                                    <p:animEffect transition="in" filter="blinds(horizontal)">
                                      <p:cBhvr>
                                        <p:cTn id="219" dur="2000"/>
                                        <p:tgtEl>
                                          <p:spTgt spid="26"/>
                                        </p:tgtEl>
                                      </p:cBhvr>
                                    </p:animEffect>
                                  </p:childTnLst>
                                </p:cTn>
                              </p:par>
                              <p:par>
                                <p:cTn id="220" presetID="3" presetClass="entr" presetSubtype="10" fill="hold" grpId="3" nodeType="withEffect">
                                  <p:stCondLst>
                                    <p:cond delay="0"/>
                                  </p:stCondLst>
                                  <p:childTnLst>
                                    <p:set>
                                      <p:cBhvr>
                                        <p:cTn id="221" dur="1" fill="hold">
                                          <p:stCondLst>
                                            <p:cond delay="0"/>
                                          </p:stCondLst>
                                        </p:cTn>
                                        <p:tgtEl>
                                          <p:spTgt spid="27"/>
                                        </p:tgtEl>
                                        <p:attrNameLst>
                                          <p:attrName>style.visibility</p:attrName>
                                        </p:attrNameLst>
                                      </p:cBhvr>
                                      <p:to>
                                        <p:strVal val="visible"/>
                                      </p:to>
                                    </p:set>
                                    <p:animEffect transition="in" filter="blinds(horizontal)">
                                      <p:cBhvr>
                                        <p:cTn id="222" dur="2000"/>
                                        <p:tgtEl>
                                          <p:spTgt spid="27"/>
                                        </p:tgtEl>
                                      </p:cBhvr>
                                    </p:animEffect>
                                  </p:childTnLst>
                                </p:cTn>
                              </p:par>
                              <p:par>
                                <p:cTn id="223" presetID="3" presetClass="entr" presetSubtype="10" fill="hold" grpId="3"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blinds(horizontal)">
                                      <p:cBhvr>
                                        <p:cTn id="225" dur="2000"/>
                                        <p:tgtEl>
                                          <p:spTgt spid="28"/>
                                        </p:tgtEl>
                                      </p:cBhvr>
                                    </p:animEffect>
                                  </p:childTnLst>
                                </p:cTn>
                              </p:par>
                              <p:par>
                                <p:cTn id="226" presetID="3" presetClass="entr" presetSubtype="10" fill="hold" grpId="3"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blinds(horizontal)">
                                      <p:cBhvr>
                                        <p:cTn id="228" dur="2000"/>
                                        <p:tgtEl>
                                          <p:spTgt spid="29"/>
                                        </p:tgtEl>
                                      </p:cBhvr>
                                    </p:animEffect>
                                  </p:childTnLst>
                                </p:cTn>
                              </p:par>
                              <p:par>
                                <p:cTn id="229" presetID="3" presetClass="entr" presetSubtype="10" fill="hold" grpId="3"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blinds(horizontal)">
                                      <p:cBhvr>
                                        <p:cTn id="231" dur="2000"/>
                                        <p:tgtEl>
                                          <p:spTgt spid="30"/>
                                        </p:tgtEl>
                                      </p:cBhvr>
                                    </p:animEffect>
                                  </p:childTnLst>
                                </p:cTn>
                              </p:par>
                              <p:par>
                                <p:cTn id="232" presetID="3" presetClass="entr" presetSubtype="10" fill="hold" grpId="3"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blinds(horizontal)">
                                      <p:cBhvr>
                                        <p:cTn id="234" dur="2000"/>
                                        <p:tgtEl>
                                          <p:spTgt spid="31"/>
                                        </p:tgtEl>
                                      </p:cBhvr>
                                    </p:animEffect>
                                  </p:childTnLst>
                                </p:cTn>
                              </p:par>
                              <p:par>
                                <p:cTn id="235" presetID="3" presetClass="entr" presetSubtype="10" fill="hold" grpId="3"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blinds(horizontal)">
                                      <p:cBhvr>
                                        <p:cTn id="237" dur="2000"/>
                                        <p:tgtEl>
                                          <p:spTgt spid="32"/>
                                        </p:tgtEl>
                                      </p:cBhvr>
                                    </p:animEffect>
                                  </p:childTnLst>
                                </p:cTn>
                              </p:par>
                              <p:par>
                                <p:cTn id="238" presetID="3" presetClass="entr" presetSubtype="10" fill="hold" grpId="3"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blinds(horizontal)">
                                      <p:cBhvr>
                                        <p:cTn id="240" dur="2000"/>
                                        <p:tgtEl>
                                          <p:spTgt spid="33"/>
                                        </p:tgtEl>
                                      </p:cBhvr>
                                    </p:animEffect>
                                  </p:childTnLst>
                                </p:cTn>
                              </p:par>
                              <p:par>
                                <p:cTn id="241" presetID="3" presetClass="entr" presetSubtype="10" fill="hold" grpId="3"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blinds(horizontal)">
                                      <p:cBhvr>
                                        <p:cTn id="243" dur="2000"/>
                                        <p:tgtEl>
                                          <p:spTgt spid="34"/>
                                        </p:tgtEl>
                                      </p:cBhvr>
                                    </p:animEffect>
                                  </p:childTnLst>
                                </p:cTn>
                              </p:par>
                              <p:par>
                                <p:cTn id="244" presetID="3" presetClass="entr" presetSubtype="10" fill="hold" grpId="3"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blinds(horizontal)">
                                      <p:cBhvr>
                                        <p:cTn id="246" dur="2000"/>
                                        <p:tgtEl>
                                          <p:spTgt spid="35"/>
                                        </p:tgtEl>
                                      </p:cBhvr>
                                    </p:animEffect>
                                  </p:childTnLst>
                                </p:cTn>
                              </p:par>
                              <p:par>
                                <p:cTn id="247" presetID="3" presetClass="entr" presetSubtype="10" fill="hold" grpId="3"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blinds(horizontal)">
                                      <p:cBhvr>
                                        <p:cTn id="249" dur="2000"/>
                                        <p:tgtEl>
                                          <p:spTgt spid="36"/>
                                        </p:tgtEl>
                                      </p:cBhvr>
                                    </p:animEffect>
                                  </p:childTnLst>
                                </p:cTn>
                              </p:par>
                              <p:par>
                                <p:cTn id="250" presetID="3" presetClass="entr" presetSubtype="10" fill="hold" grpId="3"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blinds(horizontal)">
                                      <p:cBhvr>
                                        <p:cTn id="252" dur="2000"/>
                                        <p:tgtEl>
                                          <p:spTgt spid="37"/>
                                        </p:tgtEl>
                                      </p:cBhvr>
                                    </p:animEffect>
                                  </p:childTnLst>
                                </p:cTn>
                              </p:par>
                              <p:par>
                                <p:cTn id="253" presetID="3" presetClass="entr" presetSubtype="10" fill="hold" grpId="3" nodeType="withEffect">
                                  <p:stCondLst>
                                    <p:cond delay="0"/>
                                  </p:stCondLst>
                                  <p:childTnLst>
                                    <p:set>
                                      <p:cBhvr>
                                        <p:cTn id="254" dur="1" fill="hold">
                                          <p:stCondLst>
                                            <p:cond delay="0"/>
                                          </p:stCondLst>
                                        </p:cTn>
                                        <p:tgtEl>
                                          <p:spTgt spid="38"/>
                                        </p:tgtEl>
                                        <p:attrNameLst>
                                          <p:attrName>style.visibility</p:attrName>
                                        </p:attrNameLst>
                                      </p:cBhvr>
                                      <p:to>
                                        <p:strVal val="visible"/>
                                      </p:to>
                                    </p:set>
                                    <p:animEffect transition="in" filter="blinds(horizontal)">
                                      <p:cBhvr>
                                        <p:cTn id="255" dur="2000"/>
                                        <p:tgtEl>
                                          <p:spTgt spid="38"/>
                                        </p:tgtEl>
                                      </p:cBhvr>
                                    </p:animEffect>
                                  </p:childTnLst>
                                </p:cTn>
                              </p:par>
                              <p:par>
                                <p:cTn id="256" presetID="3" presetClass="entr" presetSubtype="10" fill="hold" grpId="3" nodeType="withEffect">
                                  <p:stCondLst>
                                    <p:cond delay="0"/>
                                  </p:stCondLst>
                                  <p:childTnLst>
                                    <p:set>
                                      <p:cBhvr>
                                        <p:cTn id="257" dur="1" fill="hold">
                                          <p:stCondLst>
                                            <p:cond delay="0"/>
                                          </p:stCondLst>
                                        </p:cTn>
                                        <p:tgtEl>
                                          <p:spTgt spid="39"/>
                                        </p:tgtEl>
                                        <p:attrNameLst>
                                          <p:attrName>style.visibility</p:attrName>
                                        </p:attrNameLst>
                                      </p:cBhvr>
                                      <p:to>
                                        <p:strVal val="visible"/>
                                      </p:to>
                                    </p:set>
                                    <p:animEffect transition="in" filter="blinds(horizontal)">
                                      <p:cBhvr>
                                        <p:cTn id="258" dur="2000"/>
                                        <p:tgtEl>
                                          <p:spTgt spid="39"/>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4"/>
                                        </p:tgtEl>
                                        <p:attrNameLst>
                                          <p:attrName>style.visibility</p:attrName>
                                        </p:attrNameLst>
                                      </p:cBhvr>
                                      <p:to>
                                        <p:strVal val="visible"/>
                                      </p:to>
                                    </p:set>
                                    <p:animEffect transition="in" filter="plus(in)">
                                      <p:cBhvr>
                                        <p:cTn id="261" dur="2000"/>
                                        <p:tgtEl>
                                          <p:spTgt spid="4"/>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5"/>
                                        </p:tgtEl>
                                        <p:attrNameLst>
                                          <p:attrName>style.visibility</p:attrName>
                                        </p:attrNameLst>
                                      </p:cBhvr>
                                      <p:to>
                                        <p:strVal val="visible"/>
                                      </p:to>
                                    </p:set>
                                    <p:animEffect transition="in" filter="plus(in)">
                                      <p:cBhvr>
                                        <p:cTn id="264" dur="2000"/>
                                        <p:tgtEl>
                                          <p:spTgt spid="5"/>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6"/>
                                        </p:tgtEl>
                                        <p:attrNameLst>
                                          <p:attrName>style.visibility</p:attrName>
                                        </p:attrNameLst>
                                      </p:cBhvr>
                                      <p:to>
                                        <p:strVal val="visible"/>
                                      </p:to>
                                    </p:set>
                                    <p:animEffect transition="in" filter="plus(in)">
                                      <p:cBhvr>
                                        <p:cTn id="267" dur="2000"/>
                                        <p:tgtEl>
                                          <p:spTgt spid="6"/>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7"/>
                                        </p:tgtEl>
                                        <p:attrNameLst>
                                          <p:attrName>style.visibility</p:attrName>
                                        </p:attrNameLst>
                                      </p:cBhvr>
                                      <p:to>
                                        <p:strVal val="visible"/>
                                      </p:to>
                                    </p:set>
                                    <p:animEffect transition="in" filter="plus(in)">
                                      <p:cBhvr>
                                        <p:cTn id="270" dur="2000"/>
                                        <p:tgtEl>
                                          <p:spTgt spid="7"/>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8"/>
                                        </p:tgtEl>
                                        <p:attrNameLst>
                                          <p:attrName>style.visibility</p:attrName>
                                        </p:attrNameLst>
                                      </p:cBhvr>
                                      <p:to>
                                        <p:strVal val="visible"/>
                                      </p:to>
                                    </p:set>
                                    <p:animEffect transition="in" filter="plus(in)">
                                      <p:cBhvr>
                                        <p:cTn id="273" dur="2000"/>
                                        <p:tgtEl>
                                          <p:spTgt spid="8"/>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9"/>
                                        </p:tgtEl>
                                        <p:attrNameLst>
                                          <p:attrName>style.visibility</p:attrName>
                                        </p:attrNameLst>
                                      </p:cBhvr>
                                      <p:to>
                                        <p:strVal val="visible"/>
                                      </p:to>
                                    </p:set>
                                    <p:animEffect transition="in" filter="plus(in)">
                                      <p:cBhvr>
                                        <p:cTn id="276" dur="2000"/>
                                        <p:tgtEl>
                                          <p:spTgt spid="9"/>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10"/>
                                        </p:tgtEl>
                                        <p:attrNameLst>
                                          <p:attrName>style.visibility</p:attrName>
                                        </p:attrNameLst>
                                      </p:cBhvr>
                                      <p:to>
                                        <p:strVal val="visible"/>
                                      </p:to>
                                    </p:set>
                                    <p:animEffect transition="in" filter="plus(in)">
                                      <p:cBhvr>
                                        <p:cTn id="279" dur="2000"/>
                                        <p:tgtEl>
                                          <p:spTgt spid="10"/>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11"/>
                                        </p:tgtEl>
                                        <p:attrNameLst>
                                          <p:attrName>style.visibility</p:attrName>
                                        </p:attrNameLst>
                                      </p:cBhvr>
                                      <p:to>
                                        <p:strVal val="visible"/>
                                      </p:to>
                                    </p:set>
                                    <p:animEffect transition="in" filter="plus(in)">
                                      <p:cBhvr>
                                        <p:cTn id="282" dur="2000"/>
                                        <p:tgtEl>
                                          <p:spTgt spid="11"/>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12"/>
                                        </p:tgtEl>
                                        <p:attrNameLst>
                                          <p:attrName>style.visibility</p:attrName>
                                        </p:attrNameLst>
                                      </p:cBhvr>
                                      <p:to>
                                        <p:strVal val="visible"/>
                                      </p:to>
                                    </p:set>
                                    <p:animEffect transition="in" filter="plus(in)">
                                      <p:cBhvr>
                                        <p:cTn id="285" dur="2000"/>
                                        <p:tgtEl>
                                          <p:spTgt spid="12"/>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13"/>
                                        </p:tgtEl>
                                        <p:attrNameLst>
                                          <p:attrName>style.visibility</p:attrName>
                                        </p:attrNameLst>
                                      </p:cBhvr>
                                      <p:to>
                                        <p:strVal val="visible"/>
                                      </p:to>
                                    </p:set>
                                    <p:animEffect transition="in" filter="plus(in)">
                                      <p:cBhvr>
                                        <p:cTn id="288" dur="2000"/>
                                        <p:tgtEl>
                                          <p:spTgt spid="13"/>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14"/>
                                        </p:tgtEl>
                                        <p:attrNameLst>
                                          <p:attrName>style.visibility</p:attrName>
                                        </p:attrNameLst>
                                      </p:cBhvr>
                                      <p:to>
                                        <p:strVal val="visible"/>
                                      </p:to>
                                    </p:set>
                                    <p:animEffect transition="in" filter="plus(in)">
                                      <p:cBhvr>
                                        <p:cTn id="291" dur="2000"/>
                                        <p:tgtEl>
                                          <p:spTgt spid="14"/>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15"/>
                                        </p:tgtEl>
                                        <p:attrNameLst>
                                          <p:attrName>style.visibility</p:attrName>
                                        </p:attrNameLst>
                                      </p:cBhvr>
                                      <p:to>
                                        <p:strVal val="visible"/>
                                      </p:to>
                                    </p:set>
                                    <p:animEffect transition="in" filter="plus(in)">
                                      <p:cBhvr>
                                        <p:cTn id="294" dur="2000"/>
                                        <p:tgtEl>
                                          <p:spTgt spid="15"/>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16"/>
                                        </p:tgtEl>
                                        <p:attrNameLst>
                                          <p:attrName>style.visibility</p:attrName>
                                        </p:attrNameLst>
                                      </p:cBhvr>
                                      <p:to>
                                        <p:strVal val="visible"/>
                                      </p:to>
                                    </p:set>
                                    <p:animEffect transition="in" filter="plus(in)">
                                      <p:cBhvr>
                                        <p:cTn id="297" dur="2000"/>
                                        <p:tgtEl>
                                          <p:spTgt spid="16"/>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17"/>
                                        </p:tgtEl>
                                        <p:attrNameLst>
                                          <p:attrName>style.visibility</p:attrName>
                                        </p:attrNameLst>
                                      </p:cBhvr>
                                      <p:to>
                                        <p:strVal val="visible"/>
                                      </p:to>
                                    </p:set>
                                    <p:animEffect transition="in" filter="plus(in)">
                                      <p:cBhvr>
                                        <p:cTn id="300" dur="2000"/>
                                        <p:tgtEl>
                                          <p:spTgt spid="17"/>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18"/>
                                        </p:tgtEl>
                                        <p:attrNameLst>
                                          <p:attrName>style.visibility</p:attrName>
                                        </p:attrNameLst>
                                      </p:cBhvr>
                                      <p:to>
                                        <p:strVal val="visible"/>
                                      </p:to>
                                    </p:set>
                                    <p:animEffect transition="in" filter="plus(in)">
                                      <p:cBhvr>
                                        <p:cTn id="303" dur="2000"/>
                                        <p:tgtEl>
                                          <p:spTgt spid="18"/>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19"/>
                                        </p:tgtEl>
                                        <p:attrNameLst>
                                          <p:attrName>style.visibility</p:attrName>
                                        </p:attrNameLst>
                                      </p:cBhvr>
                                      <p:to>
                                        <p:strVal val="visible"/>
                                      </p:to>
                                    </p:set>
                                    <p:animEffect transition="in" filter="plus(in)">
                                      <p:cBhvr>
                                        <p:cTn id="306" dur="2000"/>
                                        <p:tgtEl>
                                          <p:spTgt spid="19"/>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20"/>
                                        </p:tgtEl>
                                        <p:attrNameLst>
                                          <p:attrName>style.visibility</p:attrName>
                                        </p:attrNameLst>
                                      </p:cBhvr>
                                      <p:to>
                                        <p:strVal val="visible"/>
                                      </p:to>
                                    </p:set>
                                    <p:animEffect transition="in" filter="plus(in)">
                                      <p:cBhvr>
                                        <p:cTn id="309" dur="2000"/>
                                        <p:tgtEl>
                                          <p:spTgt spid="20"/>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21"/>
                                        </p:tgtEl>
                                        <p:attrNameLst>
                                          <p:attrName>style.visibility</p:attrName>
                                        </p:attrNameLst>
                                      </p:cBhvr>
                                      <p:to>
                                        <p:strVal val="visible"/>
                                      </p:to>
                                    </p:set>
                                    <p:animEffect transition="in" filter="plus(in)">
                                      <p:cBhvr>
                                        <p:cTn id="312" dur="2000"/>
                                        <p:tgtEl>
                                          <p:spTgt spid="21"/>
                                        </p:tgtEl>
                                      </p:cBhvr>
                                    </p:animEffect>
                                  </p:childTnLst>
                                </p:cTn>
                              </p:par>
                              <p:par>
                                <p:cTn id="313" presetID="13" presetClass="entr" presetSubtype="16" fill="hold" grpId="1" nodeType="withEffect">
                                  <p:stCondLst>
                                    <p:cond delay="0"/>
                                  </p:stCondLst>
                                  <p:childTnLst>
                                    <p:set>
                                      <p:cBhvr>
                                        <p:cTn id="314" dur="1" fill="hold">
                                          <p:stCondLst>
                                            <p:cond delay="0"/>
                                          </p:stCondLst>
                                        </p:cTn>
                                        <p:tgtEl>
                                          <p:spTgt spid="22"/>
                                        </p:tgtEl>
                                        <p:attrNameLst>
                                          <p:attrName>style.visibility</p:attrName>
                                        </p:attrNameLst>
                                      </p:cBhvr>
                                      <p:to>
                                        <p:strVal val="visible"/>
                                      </p:to>
                                    </p:set>
                                    <p:animEffect transition="in" filter="plus(in)">
                                      <p:cBhvr>
                                        <p:cTn id="315" dur="2000"/>
                                        <p:tgtEl>
                                          <p:spTgt spid="22"/>
                                        </p:tgtEl>
                                      </p:cBhvr>
                                    </p:animEffect>
                                  </p:childTnLst>
                                </p:cTn>
                              </p:par>
                              <p:par>
                                <p:cTn id="316" presetID="13" presetClass="entr" presetSubtype="16" fill="hold" grpId="1" nodeType="withEffect">
                                  <p:stCondLst>
                                    <p:cond delay="0"/>
                                  </p:stCondLst>
                                  <p:childTnLst>
                                    <p:set>
                                      <p:cBhvr>
                                        <p:cTn id="317" dur="1" fill="hold">
                                          <p:stCondLst>
                                            <p:cond delay="0"/>
                                          </p:stCondLst>
                                        </p:cTn>
                                        <p:tgtEl>
                                          <p:spTgt spid="23"/>
                                        </p:tgtEl>
                                        <p:attrNameLst>
                                          <p:attrName>style.visibility</p:attrName>
                                        </p:attrNameLst>
                                      </p:cBhvr>
                                      <p:to>
                                        <p:strVal val="visible"/>
                                      </p:to>
                                    </p:set>
                                    <p:animEffect transition="in" filter="plus(in)">
                                      <p:cBhvr>
                                        <p:cTn id="318" dur="2000"/>
                                        <p:tgtEl>
                                          <p:spTgt spid="23"/>
                                        </p:tgtEl>
                                      </p:cBhvr>
                                    </p:animEffect>
                                  </p:childTnLst>
                                </p:cTn>
                              </p:par>
                              <p:par>
                                <p:cTn id="319" presetID="13" presetClass="entr" presetSubtype="16" fill="hold" grpId="1" nodeType="withEffect">
                                  <p:stCondLst>
                                    <p:cond delay="0"/>
                                  </p:stCondLst>
                                  <p:childTnLst>
                                    <p:set>
                                      <p:cBhvr>
                                        <p:cTn id="320" dur="1" fill="hold">
                                          <p:stCondLst>
                                            <p:cond delay="0"/>
                                          </p:stCondLst>
                                        </p:cTn>
                                        <p:tgtEl>
                                          <p:spTgt spid="24"/>
                                        </p:tgtEl>
                                        <p:attrNameLst>
                                          <p:attrName>style.visibility</p:attrName>
                                        </p:attrNameLst>
                                      </p:cBhvr>
                                      <p:to>
                                        <p:strVal val="visible"/>
                                      </p:to>
                                    </p:set>
                                    <p:animEffect transition="in" filter="plus(in)">
                                      <p:cBhvr>
                                        <p:cTn id="321" dur="2000"/>
                                        <p:tgtEl>
                                          <p:spTgt spid="24"/>
                                        </p:tgtEl>
                                      </p:cBhvr>
                                    </p:animEffect>
                                  </p:childTnLst>
                                </p:cTn>
                              </p:par>
                              <p:par>
                                <p:cTn id="322" presetID="13" presetClass="entr" presetSubtype="16" fill="hold" grpId="1" nodeType="withEffect">
                                  <p:stCondLst>
                                    <p:cond delay="0"/>
                                  </p:stCondLst>
                                  <p:childTnLst>
                                    <p:set>
                                      <p:cBhvr>
                                        <p:cTn id="323" dur="1" fill="hold">
                                          <p:stCondLst>
                                            <p:cond delay="0"/>
                                          </p:stCondLst>
                                        </p:cTn>
                                        <p:tgtEl>
                                          <p:spTgt spid="25"/>
                                        </p:tgtEl>
                                        <p:attrNameLst>
                                          <p:attrName>style.visibility</p:attrName>
                                        </p:attrNameLst>
                                      </p:cBhvr>
                                      <p:to>
                                        <p:strVal val="visible"/>
                                      </p:to>
                                    </p:set>
                                    <p:animEffect transition="in" filter="plus(in)">
                                      <p:cBhvr>
                                        <p:cTn id="324" dur="2000"/>
                                        <p:tgtEl>
                                          <p:spTgt spid="25"/>
                                        </p:tgtEl>
                                      </p:cBhvr>
                                    </p:animEffect>
                                  </p:childTnLst>
                                </p:cTn>
                              </p:par>
                              <p:par>
                                <p:cTn id="325" presetID="13" presetClass="entr" presetSubtype="16" fill="hold" grpId="1" nodeType="withEffect">
                                  <p:stCondLst>
                                    <p:cond delay="0"/>
                                  </p:stCondLst>
                                  <p:childTnLst>
                                    <p:set>
                                      <p:cBhvr>
                                        <p:cTn id="326" dur="1" fill="hold">
                                          <p:stCondLst>
                                            <p:cond delay="0"/>
                                          </p:stCondLst>
                                        </p:cTn>
                                        <p:tgtEl>
                                          <p:spTgt spid="26"/>
                                        </p:tgtEl>
                                        <p:attrNameLst>
                                          <p:attrName>style.visibility</p:attrName>
                                        </p:attrNameLst>
                                      </p:cBhvr>
                                      <p:to>
                                        <p:strVal val="visible"/>
                                      </p:to>
                                    </p:set>
                                    <p:animEffect transition="in" filter="plus(in)">
                                      <p:cBhvr>
                                        <p:cTn id="327" dur="2000"/>
                                        <p:tgtEl>
                                          <p:spTgt spid="26"/>
                                        </p:tgtEl>
                                      </p:cBhvr>
                                    </p:animEffect>
                                  </p:childTnLst>
                                </p:cTn>
                              </p:par>
                              <p:par>
                                <p:cTn id="328" presetID="13" presetClass="entr" presetSubtype="16" fill="hold" grpId="1" nodeType="withEffect">
                                  <p:stCondLst>
                                    <p:cond delay="0"/>
                                  </p:stCondLst>
                                  <p:childTnLst>
                                    <p:set>
                                      <p:cBhvr>
                                        <p:cTn id="329" dur="1" fill="hold">
                                          <p:stCondLst>
                                            <p:cond delay="0"/>
                                          </p:stCondLst>
                                        </p:cTn>
                                        <p:tgtEl>
                                          <p:spTgt spid="27"/>
                                        </p:tgtEl>
                                        <p:attrNameLst>
                                          <p:attrName>style.visibility</p:attrName>
                                        </p:attrNameLst>
                                      </p:cBhvr>
                                      <p:to>
                                        <p:strVal val="visible"/>
                                      </p:to>
                                    </p:set>
                                    <p:animEffect transition="in" filter="plus(in)">
                                      <p:cBhvr>
                                        <p:cTn id="330" dur="2000"/>
                                        <p:tgtEl>
                                          <p:spTgt spid="27"/>
                                        </p:tgtEl>
                                      </p:cBhvr>
                                    </p:animEffect>
                                  </p:childTnLst>
                                </p:cTn>
                              </p:par>
                              <p:par>
                                <p:cTn id="331" presetID="13" presetClass="entr" presetSubtype="16" fill="hold" grpId="1" nodeType="withEffect">
                                  <p:stCondLst>
                                    <p:cond delay="0"/>
                                  </p:stCondLst>
                                  <p:childTnLst>
                                    <p:set>
                                      <p:cBhvr>
                                        <p:cTn id="332" dur="1" fill="hold">
                                          <p:stCondLst>
                                            <p:cond delay="0"/>
                                          </p:stCondLst>
                                        </p:cTn>
                                        <p:tgtEl>
                                          <p:spTgt spid="28"/>
                                        </p:tgtEl>
                                        <p:attrNameLst>
                                          <p:attrName>style.visibility</p:attrName>
                                        </p:attrNameLst>
                                      </p:cBhvr>
                                      <p:to>
                                        <p:strVal val="visible"/>
                                      </p:to>
                                    </p:set>
                                    <p:animEffect transition="in" filter="plus(in)">
                                      <p:cBhvr>
                                        <p:cTn id="333" dur="2000"/>
                                        <p:tgtEl>
                                          <p:spTgt spid="28"/>
                                        </p:tgtEl>
                                      </p:cBhvr>
                                    </p:animEffect>
                                  </p:childTnLst>
                                </p:cTn>
                              </p:par>
                              <p:par>
                                <p:cTn id="334" presetID="13" presetClass="entr" presetSubtype="16" fill="hold" grpId="1"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plus(in)">
                                      <p:cBhvr>
                                        <p:cTn id="336" dur="2000"/>
                                        <p:tgtEl>
                                          <p:spTgt spid="29"/>
                                        </p:tgtEl>
                                      </p:cBhvr>
                                    </p:animEffect>
                                  </p:childTnLst>
                                </p:cTn>
                              </p:par>
                              <p:par>
                                <p:cTn id="337" presetID="13" presetClass="entr" presetSubtype="16" fill="hold" grpId="1" nodeType="withEffect">
                                  <p:stCondLst>
                                    <p:cond delay="0"/>
                                  </p:stCondLst>
                                  <p:childTnLst>
                                    <p:set>
                                      <p:cBhvr>
                                        <p:cTn id="338" dur="1" fill="hold">
                                          <p:stCondLst>
                                            <p:cond delay="0"/>
                                          </p:stCondLst>
                                        </p:cTn>
                                        <p:tgtEl>
                                          <p:spTgt spid="30"/>
                                        </p:tgtEl>
                                        <p:attrNameLst>
                                          <p:attrName>style.visibility</p:attrName>
                                        </p:attrNameLst>
                                      </p:cBhvr>
                                      <p:to>
                                        <p:strVal val="visible"/>
                                      </p:to>
                                    </p:set>
                                    <p:animEffect transition="in" filter="plus(in)">
                                      <p:cBhvr>
                                        <p:cTn id="339" dur="2000"/>
                                        <p:tgtEl>
                                          <p:spTgt spid="30"/>
                                        </p:tgtEl>
                                      </p:cBhvr>
                                    </p:animEffect>
                                  </p:childTnLst>
                                </p:cTn>
                              </p:par>
                              <p:par>
                                <p:cTn id="340" presetID="13" presetClass="entr" presetSubtype="16" fill="hold" grpId="1" nodeType="withEffect">
                                  <p:stCondLst>
                                    <p:cond delay="0"/>
                                  </p:stCondLst>
                                  <p:childTnLst>
                                    <p:set>
                                      <p:cBhvr>
                                        <p:cTn id="341" dur="1" fill="hold">
                                          <p:stCondLst>
                                            <p:cond delay="0"/>
                                          </p:stCondLst>
                                        </p:cTn>
                                        <p:tgtEl>
                                          <p:spTgt spid="31"/>
                                        </p:tgtEl>
                                        <p:attrNameLst>
                                          <p:attrName>style.visibility</p:attrName>
                                        </p:attrNameLst>
                                      </p:cBhvr>
                                      <p:to>
                                        <p:strVal val="visible"/>
                                      </p:to>
                                    </p:set>
                                    <p:animEffect transition="in" filter="plus(in)">
                                      <p:cBhvr>
                                        <p:cTn id="342" dur="2000"/>
                                        <p:tgtEl>
                                          <p:spTgt spid="31"/>
                                        </p:tgtEl>
                                      </p:cBhvr>
                                    </p:animEffect>
                                  </p:childTnLst>
                                </p:cTn>
                              </p:par>
                              <p:par>
                                <p:cTn id="343" presetID="13" presetClass="entr" presetSubtype="16" fill="hold" grpId="1" nodeType="withEffect">
                                  <p:stCondLst>
                                    <p:cond delay="0"/>
                                  </p:stCondLst>
                                  <p:childTnLst>
                                    <p:set>
                                      <p:cBhvr>
                                        <p:cTn id="344" dur="1" fill="hold">
                                          <p:stCondLst>
                                            <p:cond delay="0"/>
                                          </p:stCondLst>
                                        </p:cTn>
                                        <p:tgtEl>
                                          <p:spTgt spid="32"/>
                                        </p:tgtEl>
                                        <p:attrNameLst>
                                          <p:attrName>style.visibility</p:attrName>
                                        </p:attrNameLst>
                                      </p:cBhvr>
                                      <p:to>
                                        <p:strVal val="visible"/>
                                      </p:to>
                                    </p:set>
                                    <p:animEffect transition="in" filter="plus(in)">
                                      <p:cBhvr>
                                        <p:cTn id="345" dur="2000"/>
                                        <p:tgtEl>
                                          <p:spTgt spid="32"/>
                                        </p:tgtEl>
                                      </p:cBhvr>
                                    </p:animEffect>
                                  </p:childTnLst>
                                </p:cTn>
                              </p:par>
                              <p:par>
                                <p:cTn id="346" presetID="13" presetClass="entr" presetSubtype="16" fill="hold" grpId="1" nodeType="withEffect">
                                  <p:stCondLst>
                                    <p:cond delay="0"/>
                                  </p:stCondLst>
                                  <p:childTnLst>
                                    <p:set>
                                      <p:cBhvr>
                                        <p:cTn id="347" dur="1" fill="hold">
                                          <p:stCondLst>
                                            <p:cond delay="0"/>
                                          </p:stCondLst>
                                        </p:cTn>
                                        <p:tgtEl>
                                          <p:spTgt spid="33"/>
                                        </p:tgtEl>
                                        <p:attrNameLst>
                                          <p:attrName>style.visibility</p:attrName>
                                        </p:attrNameLst>
                                      </p:cBhvr>
                                      <p:to>
                                        <p:strVal val="visible"/>
                                      </p:to>
                                    </p:set>
                                    <p:animEffect transition="in" filter="plus(in)">
                                      <p:cBhvr>
                                        <p:cTn id="348" dur="2000"/>
                                        <p:tgtEl>
                                          <p:spTgt spid="33"/>
                                        </p:tgtEl>
                                      </p:cBhvr>
                                    </p:animEffect>
                                  </p:childTnLst>
                                </p:cTn>
                              </p:par>
                              <p:par>
                                <p:cTn id="349" presetID="13" presetClass="entr" presetSubtype="16" fill="hold" grpId="1" nodeType="withEffect">
                                  <p:stCondLst>
                                    <p:cond delay="0"/>
                                  </p:stCondLst>
                                  <p:childTnLst>
                                    <p:set>
                                      <p:cBhvr>
                                        <p:cTn id="350" dur="1" fill="hold">
                                          <p:stCondLst>
                                            <p:cond delay="0"/>
                                          </p:stCondLst>
                                        </p:cTn>
                                        <p:tgtEl>
                                          <p:spTgt spid="34"/>
                                        </p:tgtEl>
                                        <p:attrNameLst>
                                          <p:attrName>style.visibility</p:attrName>
                                        </p:attrNameLst>
                                      </p:cBhvr>
                                      <p:to>
                                        <p:strVal val="visible"/>
                                      </p:to>
                                    </p:set>
                                    <p:animEffect transition="in" filter="plus(in)">
                                      <p:cBhvr>
                                        <p:cTn id="351" dur="2000"/>
                                        <p:tgtEl>
                                          <p:spTgt spid="34"/>
                                        </p:tgtEl>
                                      </p:cBhvr>
                                    </p:animEffect>
                                  </p:childTnLst>
                                </p:cTn>
                              </p:par>
                              <p:par>
                                <p:cTn id="352" presetID="13" presetClass="entr" presetSubtype="16" fill="hold" grpId="1" nodeType="withEffect">
                                  <p:stCondLst>
                                    <p:cond delay="0"/>
                                  </p:stCondLst>
                                  <p:childTnLst>
                                    <p:set>
                                      <p:cBhvr>
                                        <p:cTn id="353" dur="1" fill="hold">
                                          <p:stCondLst>
                                            <p:cond delay="0"/>
                                          </p:stCondLst>
                                        </p:cTn>
                                        <p:tgtEl>
                                          <p:spTgt spid="35"/>
                                        </p:tgtEl>
                                        <p:attrNameLst>
                                          <p:attrName>style.visibility</p:attrName>
                                        </p:attrNameLst>
                                      </p:cBhvr>
                                      <p:to>
                                        <p:strVal val="visible"/>
                                      </p:to>
                                    </p:set>
                                    <p:animEffect transition="in" filter="plus(in)">
                                      <p:cBhvr>
                                        <p:cTn id="354" dur="2000"/>
                                        <p:tgtEl>
                                          <p:spTgt spid="35"/>
                                        </p:tgtEl>
                                      </p:cBhvr>
                                    </p:animEffect>
                                  </p:childTnLst>
                                </p:cTn>
                              </p:par>
                              <p:par>
                                <p:cTn id="355" presetID="13" presetClass="entr" presetSubtype="16" fill="hold" grpId="1" nodeType="withEffect">
                                  <p:stCondLst>
                                    <p:cond delay="0"/>
                                  </p:stCondLst>
                                  <p:childTnLst>
                                    <p:set>
                                      <p:cBhvr>
                                        <p:cTn id="356" dur="1" fill="hold">
                                          <p:stCondLst>
                                            <p:cond delay="0"/>
                                          </p:stCondLst>
                                        </p:cTn>
                                        <p:tgtEl>
                                          <p:spTgt spid="36"/>
                                        </p:tgtEl>
                                        <p:attrNameLst>
                                          <p:attrName>style.visibility</p:attrName>
                                        </p:attrNameLst>
                                      </p:cBhvr>
                                      <p:to>
                                        <p:strVal val="visible"/>
                                      </p:to>
                                    </p:set>
                                    <p:animEffect transition="in" filter="plus(in)">
                                      <p:cBhvr>
                                        <p:cTn id="357" dur="2000"/>
                                        <p:tgtEl>
                                          <p:spTgt spid="36"/>
                                        </p:tgtEl>
                                      </p:cBhvr>
                                    </p:animEffect>
                                  </p:childTnLst>
                                </p:cTn>
                              </p:par>
                              <p:par>
                                <p:cTn id="358" presetID="13" presetClass="entr" presetSubtype="16" fill="hold" grpId="1" nodeType="withEffect">
                                  <p:stCondLst>
                                    <p:cond delay="0"/>
                                  </p:stCondLst>
                                  <p:childTnLst>
                                    <p:set>
                                      <p:cBhvr>
                                        <p:cTn id="359" dur="1" fill="hold">
                                          <p:stCondLst>
                                            <p:cond delay="0"/>
                                          </p:stCondLst>
                                        </p:cTn>
                                        <p:tgtEl>
                                          <p:spTgt spid="37"/>
                                        </p:tgtEl>
                                        <p:attrNameLst>
                                          <p:attrName>style.visibility</p:attrName>
                                        </p:attrNameLst>
                                      </p:cBhvr>
                                      <p:to>
                                        <p:strVal val="visible"/>
                                      </p:to>
                                    </p:set>
                                    <p:animEffect transition="in" filter="plus(in)">
                                      <p:cBhvr>
                                        <p:cTn id="360" dur="2000"/>
                                        <p:tgtEl>
                                          <p:spTgt spid="37"/>
                                        </p:tgtEl>
                                      </p:cBhvr>
                                    </p:animEffect>
                                  </p:childTnLst>
                                </p:cTn>
                              </p:par>
                              <p:par>
                                <p:cTn id="361" presetID="13" presetClass="entr" presetSubtype="16" fill="hold" grpId="1" nodeType="withEffect">
                                  <p:stCondLst>
                                    <p:cond delay="0"/>
                                  </p:stCondLst>
                                  <p:childTnLst>
                                    <p:set>
                                      <p:cBhvr>
                                        <p:cTn id="362" dur="1" fill="hold">
                                          <p:stCondLst>
                                            <p:cond delay="0"/>
                                          </p:stCondLst>
                                        </p:cTn>
                                        <p:tgtEl>
                                          <p:spTgt spid="38"/>
                                        </p:tgtEl>
                                        <p:attrNameLst>
                                          <p:attrName>style.visibility</p:attrName>
                                        </p:attrNameLst>
                                      </p:cBhvr>
                                      <p:to>
                                        <p:strVal val="visible"/>
                                      </p:to>
                                    </p:set>
                                    <p:animEffect transition="in" filter="plus(in)">
                                      <p:cBhvr>
                                        <p:cTn id="363" dur="2000"/>
                                        <p:tgtEl>
                                          <p:spTgt spid="38"/>
                                        </p:tgtEl>
                                      </p:cBhvr>
                                    </p:animEffect>
                                  </p:childTnLst>
                                </p:cTn>
                              </p:par>
                              <p:par>
                                <p:cTn id="364" presetID="13" presetClass="entr" presetSubtype="16" fill="hold" grpId="1" nodeType="withEffect">
                                  <p:stCondLst>
                                    <p:cond delay="0"/>
                                  </p:stCondLst>
                                  <p:childTnLst>
                                    <p:set>
                                      <p:cBhvr>
                                        <p:cTn id="365" dur="1" fill="hold">
                                          <p:stCondLst>
                                            <p:cond delay="0"/>
                                          </p:stCondLst>
                                        </p:cTn>
                                        <p:tgtEl>
                                          <p:spTgt spid="39"/>
                                        </p:tgtEl>
                                        <p:attrNameLst>
                                          <p:attrName>style.visibility</p:attrName>
                                        </p:attrNameLst>
                                      </p:cBhvr>
                                      <p:to>
                                        <p:strVal val="visible"/>
                                      </p:to>
                                    </p:set>
                                    <p:animEffect transition="in" filter="plus(in)">
                                      <p:cBhvr>
                                        <p:cTn id="366" dur="2000"/>
                                        <p:tgtEl>
                                          <p:spTgt spid="39"/>
                                        </p:tgtEl>
                                      </p:cBhvr>
                                    </p:animEffect>
                                  </p:childTnLst>
                                </p:cTn>
                              </p:par>
                              <p:par>
                                <p:cTn id="367" presetID="8" presetClass="emph" presetSubtype="0" fill="hold" grpId="4" nodeType="withEffect">
                                  <p:stCondLst>
                                    <p:cond delay="0"/>
                                  </p:stCondLst>
                                  <p:childTnLst>
                                    <p:animRot by="21600000">
                                      <p:cBhvr>
                                        <p:cTn id="368" dur="2000" fill="hold"/>
                                        <p:tgtEl>
                                          <p:spTgt spid="4"/>
                                        </p:tgtEl>
                                        <p:attrNameLst>
                                          <p:attrName>r</p:attrName>
                                        </p:attrNameLst>
                                      </p:cBhvr>
                                    </p:animRot>
                                  </p:childTnLst>
                                </p:cTn>
                              </p:par>
                              <p:par>
                                <p:cTn id="369" presetID="8" presetClass="emph" presetSubtype="0" fill="hold" grpId="4" nodeType="withEffect">
                                  <p:stCondLst>
                                    <p:cond delay="0"/>
                                  </p:stCondLst>
                                  <p:childTnLst>
                                    <p:animRot by="-21600000">
                                      <p:cBhvr>
                                        <p:cTn id="370" dur="2000" fill="hold"/>
                                        <p:tgtEl>
                                          <p:spTgt spid="5"/>
                                        </p:tgtEl>
                                        <p:attrNameLst>
                                          <p:attrName>r</p:attrName>
                                        </p:attrNameLst>
                                      </p:cBhvr>
                                    </p:animRot>
                                  </p:childTnLst>
                                </p:cTn>
                              </p:par>
                              <p:par>
                                <p:cTn id="371" presetID="8" presetClass="emph" presetSubtype="0" fill="hold" grpId="4" nodeType="withEffect">
                                  <p:stCondLst>
                                    <p:cond delay="0"/>
                                  </p:stCondLst>
                                  <p:childTnLst>
                                    <p:animRot by="21600000">
                                      <p:cBhvr>
                                        <p:cTn id="372" dur="2000" fill="hold"/>
                                        <p:tgtEl>
                                          <p:spTgt spid="6"/>
                                        </p:tgtEl>
                                        <p:attrNameLst>
                                          <p:attrName>r</p:attrName>
                                        </p:attrNameLst>
                                      </p:cBhvr>
                                    </p:animRot>
                                  </p:childTnLst>
                                </p:cTn>
                              </p:par>
                              <p:par>
                                <p:cTn id="373" presetID="8" presetClass="emph" presetSubtype="0" fill="hold" grpId="4" nodeType="withEffect">
                                  <p:stCondLst>
                                    <p:cond delay="0"/>
                                  </p:stCondLst>
                                  <p:childTnLst>
                                    <p:animRot by="-21600000">
                                      <p:cBhvr>
                                        <p:cTn id="374" dur="2000" fill="hold"/>
                                        <p:tgtEl>
                                          <p:spTgt spid="7"/>
                                        </p:tgtEl>
                                        <p:attrNameLst>
                                          <p:attrName>r</p:attrName>
                                        </p:attrNameLst>
                                      </p:cBhvr>
                                    </p:animRot>
                                  </p:childTnLst>
                                </p:cTn>
                              </p:par>
                              <p:par>
                                <p:cTn id="375" presetID="8" presetClass="emph" presetSubtype="0" fill="hold" grpId="4" nodeType="withEffect">
                                  <p:stCondLst>
                                    <p:cond delay="0"/>
                                  </p:stCondLst>
                                  <p:childTnLst>
                                    <p:animRot by="21600000">
                                      <p:cBhvr>
                                        <p:cTn id="376" dur="2000" fill="hold"/>
                                        <p:tgtEl>
                                          <p:spTgt spid="8"/>
                                        </p:tgtEl>
                                        <p:attrNameLst>
                                          <p:attrName>r</p:attrName>
                                        </p:attrNameLst>
                                      </p:cBhvr>
                                    </p:animRot>
                                  </p:childTnLst>
                                </p:cTn>
                              </p:par>
                              <p:par>
                                <p:cTn id="377" presetID="8" presetClass="emph" presetSubtype="0" fill="hold" grpId="4" nodeType="withEffect">
                                  <p:stCondLst>
                                    <p:cond delay="0"/>
                                  </p:stCondLst>
                                  <p:childTnLst>
                                    <p:animRot by="-21600000">
                                      <p:cBhvr>
                                        <p:cTn id="378" dur="2000" fill="hold"/>
                                        <p:tgtEl>
                                          <p:spTgt spid="9"/>
                                        </p:tgtEl>
                                        <p:attrNameLst>
                                          <p:attrName>r</p:attrName>
                                        </p:attrNameLst>
                                      </p:cBhvr>
                                    </p:animRot>
                                  </p:childTnLst>
                                </p:cTn>
                              </p:par>
                              <p:par>
                                <p:cTn id="379" presetID="8" presetClass="emph" presetSubtype="0" fill="hold" grpId="4" nodeType="withEffect">
                                  <p:stCondLst>
                                    <p:cond delay="0"/>
                                  </p:stCondLst>
                                  <p:childTnLst>
                                    <p:animRot by="21600000">
                                      <p:cBhvr>
                                        <p:cTn id="380" dur="2000" fill="hold"/>
                                        <p:tgtEl>
                                          <p:spTgt spid="10"/>
                                        </p:tgtEl>
                                        <p:attrNameLst>
                                          <p:attrName>r</p:attrName>
                                        </p:attrNameLst>
                                      </p:cBhvr>
                                    </p:animRot>
                                  </p:childTnLst>
                                </p:cTn>
                              </p:par>
                              <p:par>
                                <p:cTn id="381" presetID="8" presetClass="emph" presetSubtype="0" fill="hold" grpId="4" nodeType="withEffect">
                                  <p:stCondLst>
                                    <p:cond delay="0"/>
                                  </p:stCondLst>
                                  <p:childTnLst>
                                    <p:animRot by="-21600000">
                                      <p:cBhvr>
                                        <p:cTn id="382" dur="2000" fill="hold"/>
                                        <p:tgtEl>
                                          <p:spTgt spid="11"/>
                                        </p:tgtEl>
                                        <p:attrNameLst>
                                          <p:attrName>r</p:attrName>
                                        </p:attrNameLst>
                                      </p:cBhvr>
                                    </p:animRot>
                                  </p:childTnLst>
                                </p:cTn>
                              </p:par>
                              <p:par>
                                <p:cTn id="383" presetID="8" presetClass="emph" presetSubtype="0" fill="hold" grpId="4" nodeType="withEffect">
                                  <p:stCondLst>
                                    <p:cond delay="0"/>
                                  </p:stCondLst>
                                  <p:childTnLst>
                                    <p:animRot by="21600000">
                                      <p:cBhvr>
                                        <p:cTn id="384" dur="2000" fill="hold"/>
                                        <p:tgtEl>
                                          <p:spTgt spid="12"/>
                                        </p:tgtEl>
                                        <p:attrNameLst>
                                          <p:attrName>r</p:attrName>
                                        </p:attrNameLst>
                                      </p:cBhvr>
                                    </p:animRot>
                                  </p:childTnLst>
                                </p:cTn>
                              </p:par>
                              <p:par>
                                <p:cTn id="385" presetID="8" presetClass="emph" presetSubtype="0" fill="hold" grpId="4" nodeType="withEffect">
                                  <p:stCondLst>
                                    <p:cond delay="0"/>
                                  </p:stCondLst>
                                  <p:childTnLst>
                                    <p:animRot by="-21600000">
                                      <p:cBhvr>
                                        <p:cTn id="386" dur="2000" fill="hold"/>
                                        <p:tgtEl>
                                          <p:spTgt spid="13"/>
                                        </p:tgtEl>
                                        <p:attrNameLst>
                                          <p:attrName>r</p:attrName>
                                        </p:attrNameLst>
                                      </p:cBhvr>
                                    </p:animRot>
                                  </p:childTnLst>
                                </p:cTn>
                              </p:par>
                              <p:par>
                                <p:cTn id="387" presetID="8" presetClass="emph" presetSubtype="0" fill="hold" grpId="4" nodeType="withEffect">
                                  <p:stCondLst>
                                    <p:cond delay="0"/>
                                  </p:stCondLst>
                                  <p:childTnLst>
                                    <p:animRot by="21600000">
                                      <p:cBhvr>
                                        <p:cTn id="388" dur="2000" fill="hold"/>
                                        <p:tgtEl>
                                          <p:spTgt spid="14"/>
                                        </p:tgtEl>
                                        <p:attrNameLst>
                                          <p:attrName>r</p:attrName>
                                        </p:attrNameLst>
                                      </p:cBhvr>
                                    </p:animRot>
                                  </p:childTnLst>
                                </p:cTn>
                              </p:par>
                              <p:par>
                                <p:cTn id="389" presetID="8" presetClass="emph" presetSubtype="0" fill="hold" grpId="4" nodeType="withEffect">
                                  <p:stCondLst>
                                    <p:cond delay="0"/>
                                  </p:stCondLst>
                                  <p:childTnLst>
                                    <p:animRot by="-21600000">
                                      <p:cBhvr>
                                        <p:cTn id="390" dur="2000" fill="hold"/>
                                        <p:tgtEl>
                                          <p:spTgt spid="15"/>
                                        </p:tgtEl>
                                        <p:attrNameLst>
                                          <p:attrName>r</p:attrName>
                                        </p:attrNameLst>
                                      </p:cBhvr>
                                    </p:animRot>
                                  </p:childTnLst>
                                </p:cTn>
                              </p:par>
                              <p:par>
                                <p:cTn id="391" presetID="8" presetClass="emph" presetSubtype="0" fill="hold" grpId="4" nodeType="withEffect">
                                  <p:stCondLst>
                                    <p:cond delay="0"/>
                                  </p:stCondLst>
                                  <p:childTnLst>
                                    <p:animRot by="21600000">
                                      <p:cBhvr>
                                        <p:cTn id="392" dur="2000" fill="hold"/>
                                        <p:tgtEl>
                                          <p:spTgt spid="16"/>
                                        </p:tgtEl>
                                        <p:attrNameLst>
                                          <p:attrName>r</p:attrName>
                                        </p:attrNameLst>
                                      </p:cBhvr>
                                    </p:animRot>
                                  </p:childTnLst>
                                </p:cTn>
                              </p:par>
                              <p:par>
                                <p:cTn id="393" presetID="8" presetClass="emph" presetSubtype="0" fill="hold" grpId="4" nodeType="withEffect">
                                  <p:stCondLst>
                                    <p:cond delay="0"/>
                                  </p:stCondLst>
                                  <p:childTnLst>
                                    <p:animRot by="-21600000">
                                      <p:cBhvr>
                                        <p:cTn id="394" dur="2000" fill="hold"/>
                                        <p:tgtEl>
                                          <p:spTgt spid="17"/>
                                        </p:tgtEl>
                                        <p:attrNameLst>
                                          <p:attrName>r</p:attrName>
                                        </p:attrNameLst>
                                      </p:cBhvr>
                                    </p:animRot>
                                  </p:childTnLst>
                                </p:cTn>
                              </p:par>
                              <p:par>
                                <p:cTn id="395" presetID="8" presetClass="emph" presetSubtype="0" fill="hold" grpId="4" nodeType="withEffect">
                                  <p:stCondLst>
                                    <p:cond delay="0"/>
                                  </p:stCondLst>
                                  <p:childTnLst>
                                    <p:animRot by="21600000">
                                      <p:cBhvr>
                                        <p:cTn id="396" dur="2000" fill="hold"/>
                                        <p:tgtEl>
                                          <p:spTgt spid="18"/>
                                        </p:tgtEl>
                                        <p:attrNameLst>
                                          <p:attrName>r</p:attrName>
                                        </p:attrNameLst>
                                      </p:cBhvr>
                                    </p:animRot>
                                  </p:childTnLst>
                                </p:cTn>
                              </p:par>
                              <p:par>
                                <p:cTn id="397" presetID="8" presetClass="emph" presetSubtype="0" fill="hold" grpId="4" nodeType="withEffect">
                                  <p:stCondLst>
                                    <p:cond delay="0"/>
                                  </p:stCondLst>
                                  <p:childTnLst>
                                    <p:animRot by="-21600000">
                                      <p:cBhvr>
                                        <p:cTn id="398" dur="2000" fill="hold"/>
                                        <p:tgtEl>
                                          <p:spTgt spid="19"/>
                                        </p:tgtEl>
                                        <p:attrNameLst>
                                          <p:attrName>r</p:attrName>
                                        </p:attrNameLst>
                                      </p:cBhvr>
                                    </p:animRot>
                                  </p:childTnLst>
                                </p:cTn>
                              </p:par>
                              <p:par>
                                <p:cTn id="399" presetID="8" presetClass="emph" presetSubtype="0" fill="hold" grpId="4" nodeType="withEffect">
                                  <p:stCondLst>
                                    <p:cond delay="0"/>
                                  </p:stCondLst>
                                  <p:childTnLst>
                                    <p:animRot by="21600000">
                                      <p:cBhvr>
                                        <p:cTn id="400" dur="2000" fill="hold"/>
                                        <p:tgtEl>
                                          <p:spTgt spid="20"/>
                                        </p:tgtEl>
                                        <p:attrNameLst>
                                          <p:attrName>r</p:attrName>
                                        </p:attrNameLst>
                                      </p:cBhvr>
                                    </p:animRot>
                                  </p:childTnLst>
                                </p:cTn>
                              </p:par>
                              <p:par>
                                <p:cTn id="401" presetID="8" presetClass="emph" presetSubtype="0" fill="hold" grpId="4" nodeType="withEffect">
                                  <p:stCondLst>
                                    <p:cond delay="0"/>
                                  </p:stCondLst>
                                  <p:childTnLst>
                                    <p:animRot by="-21600000">
                                      <p:cBhvr>
                                        <p:cTn id="402" dur="2000" fill="hold"/>
                                        <p:tgtEl>
                                          <p:spTgt spid="21"/>
                                        </p:tgtEl>
                                        <p:attrNameLst>
                                          <p:attrName>r</p:attrName>
                                        </p:attrNameLst>
                                      </p:cBhvr>
                                    </p:animRot>
                                  </p:childTnLst>
                                </p:cTn>
                              </p:par>
                              <p:par>
                                <p:cTn id="403" presetID="8" presetClass="emph" presetSubtype="0" fill="hold" grpId="4" nodeType="withEffect">
                                  <p:stCondLst>
                                    <p:cond delay="0"/>
                                  </p:stCondLst>
                                  <p:childTnLst>
                                    <p:animRot by="21600000">
                                      <p:cBhvr>
                                        <p:cTn id="404" dur="2000" fill="hold"/>
                                        <p:tgtEl>
                                          <p:spTgt spid="22"/>
                                        </p:tgtEl>
                                        <p:attrNameLst>
                                          <p:attrName>r</p:attrName>
                                        </p:attrNameLst>
                                      </p:cBhvr>
                                    </p:animRot>
                                  </p:childTnLst>
                                </p:cTn>
                              </p:par>
                              <p:par>
                                <p:cTn id="405" presetID="8" presetClass="emph" presetSubtype="0" fill="hold" grpId="4" nodeType="withEffect">
                                  <p:stCondLst>
                                    <p:cond delay="0"/>
                                  </p:stCondLst>
                                  <p:childTnLst>
                                    <p:animRot by="-21600000">
                                      <p:cBhvr>
                                        <p:cTn id="406" dur="2000" fill="hold"/>
                                        <p:tgtEl>
                                          <p:spTgt spid="23"/>
                                        </p:tgtEl>
                                        <p:attrNameLst>
                                          <p:attrName>r</p:attrName>
                                        </p:attrNameLst>
                                      </p:cBhvr>
                                    </p:animRot>
                                  </p:childTnLst>
                                </p:cTn>
                              </p:par>
                              <p:par>
                                <p:cTn id="407" presetID="8" presetClass="emph" presetSubtype="0" fill="hold" grpId="4" nodeType="withEffect">
                                  <p:stCondLst>
                                    <p:cond delay="0"/>
                                  </p:stCondLst>
                                  <p:childTnLst>
                                    <p:animRot by="21600000">
                                      <p:cBhvr>
                                        <p:cTn id="408" dur="2000" fill="hold"/>
                                        <p:tgtEl>
                                          <p:spTgt spid="24"/>
                                        </p:tgtEl>
                                        <p:attrNameLst>
                                          <p:attrName>r</p:attrName>
                                        </p:attrNameLst>
                                      </p:cBhvr>
                                    </p:animRot>
                                  </p:childTnLst>
                                </p:cTn>
                              </p:par>
                              <p:par>
                                <p:cTn id="409" presetID="8" presetClass="emph" presetSubtype="0" fill="hold" grpId="4" nodeType="withEffect">
                                  <p:stCondLst>
                                    <p:cond delay="0"/>
                                  </p:stCondLst>
                                  <p:childTnLst>
                                    <p:animRot by="-21600000">
                                      <p:cBhvr>
                                        <p:cTn id="410" dur="2000" fill="hold"/>
                                        <p:tgtEl>
                                          <p:spTgt spid="25"/>
                                        </p:tgtEl>
                                        <p:attrNameLst>
                                          <p:attrName>r</p:attrName>
                                        </p:attrNameLst>
                                      </p:cBhvr>
                                    </p:animRot>
                                  </p:childTnLst>
                                </p:cTn>
                              </p:par>
                              <p:par>
                                <p:cTn id="411" presetID="8" presetClass="emph" presetSubtype="0" fill="hold" grpId="4" nodeType="withEffect">
                                  <p:stCondLst>
                                    <p:cond delay="0"/>
                                  </p:stCondLst>
                                  <p:childTnLst>
                                    <p:animRot by="21600000">
                                      <p:cBhvr>
                                        <p:cTn id="412" dur="2000" fill="hold"/>
                                        <p:tgtEl>
                                          <p:spTgt spid="26"/>
                                        </p:tgtEl>
                                        <p:attrNameLst>
                                          <p:attrName>r</p:attrName>
                                        </p:attrNameLst>
                                      </p:cBhvr>
                                    </p:animRot>
                                  </p:childTnLst>
                                </p:cTn>
                              </p:par>
                              <p:par>
                                <p:cTn id="413" presetID="8" presetClass="emph" presetSubtype="0" fill="hold" grpId="4" nodeType="withEffect">
                                  <p:stCondLst>
                                    <p:cond delay="0"/>
                                  </p:stCondLst>
                                  <p:childTnLst>
                                    <p:animRot by="-21600000">
                                      <p:cBhvr>
                                        <p:cTn id="414" dur="2000" fill="hold"/>
                                        <p:tgtEl>
                                          <p:spTgt spid="27"/>
                                        </p:tgtEl>
                                        <p:attrNameLst>
                                          <p:attrName>r</p:attrName>
                                        </p:attrNameLst>
                                      </p:cBhvr>
                                    </p:animRot>
                                  </p:childTnLst>
                                </p:cTn>
                              </p:par>
                              <p:par>
                                <p:cTn id="415" presetID="8" presetClass="emph" presetSubtype="0" fill="hold" grpId="4" nodeType="withEffect">
                                  <p:stCondLst>
                                    <p:cond delay="0"/>
                                  </p:stCondLst>
                                  <p:childTnLst>
                                    <p:animRot by="21600000">
                                      <p:cBhvr>
                                        <p:cTn id="416" dur="2000" fill="hold"/>
                                        <p:tgtEl>
                                          <p:spTgt spid="28"/>
                                        </p:tgtEl>
                                        <p:attrNameLst>
                                          <p:attrName>r</p:attrName>
                                        </p:attrNameLst>
                                      </p:cBhvr>
                                    </p:animRot>
                                  </p:childTnLst>
                                </p:cTn>
                              </p:par>
                              <p:par>
                                <p:cTn id="417" presetID="8" presetClass="emph" presetSubtype="0" fill="hold" grpId="4" nodeType="withEffect">
                                  <p:stCondLst>
                                    <p:cond delay="0"/>
                                  </p:stCondLst>
                                  <p:childTnLst>
                                    <p:animRot by="-21600000">
                                      <p:cBhvr>
                                        <p:cTn id="418" dur="2000" fill="hold"/>
                                        <p:tgtEl>
                                          <p:spTgt spid="29"/>
                                        </p:tgtEl>
                                        <p:attrNameLst>
                                          <p:attrName>r</p:attrName>
                                        </p:attrNameLst>
                                      </p:cBhvr>
                                    </p:animRot>
                                  </p:childTnLst>
                                </p:cTn>
                              </p:par>
                              <p:par>
                                <p:cTn id="419" presetID="8" presetClass="emph" presetSubtype="0" fill="hold" grpId="4" nodeType="withEffect">
                                  <p:stCondLst>
                                    <p:cond delay="0"/>
                                  </p:stCondLst>
                                  <p:childTnLst>
                                    <p:animRot by="21600000">
                                      <p:cBhvr>
                                        <p:cTn id="420" dur="2000" fill="hold"/>
                                        <p:tgtEl>
                                          <p:spTgt spid="30"/>
                                        </p:tgtEl>
                                        <p:attrNameLst>
                                          <p:attrName>r</p:attrName>
                                        </p:attrNameLst>
                                      </p:cBhvr>
                                    </p:animRot>
                                  </p:childTnLst>
                                </p:cTn>
                              </p:par>
                              <p:par>
                                <p:cTn id="421" presetID="8" presetClass="emph" presetSubtype="0" fill="hold" grpId="4" nodeType="withEffect">
                                  <p:stCondLst>
                                    <p:cond delay="0"/>
                                  </p:stCondLst>
                                  <p:childTnLst>
                                    <p:animRot by="-21600000">
                                      <p:cBhvr>
                                        <p:cTn id="422" dur="2000" fill="hold"/>
                                        <p:tgtEl>
                                          <p:spTgt spid="31"/>
                                        </p:tgtEl>
                                        <p:attrNameLst>
                                          <p:attrName>r</p:attrName>
                                        </p:attrNameLst>
                                      </p:cBhvr>
                                    </p:animRot>
                                  </p:childTnLst>
                                </p:cTn>
                              </p:par>
                              <p:par>
                                <p:cTn id="423" presetID="8" presetClass="emph" presetSubtype="0" fill="hold" grpId="4" nodeType="withEffect">
                                  <p:stCondLst>
                                    <p:cond delay="0"/>
                                  </p:stCondLst>
                                  <p:childTnLst>
                                    <p:animRot by="21600000">
                                      <p:cBhvr>
                                        <p:cTn id="424" dur="2000" fill="hold"/>
                                        <p:tgtEl>
                                          <p:spTgt spid="32"/>
                                        </p:tgtEl>
                                        <p:attrNameLst>
                                          <p:attrName>r</p:attrName>
                                        </p:attrNameLst>
                                      </p:cBhvr>
                                    </p:animRot>
                                  </p:childTnLst>
                                </p:cTn>
                              </p:par>
                              <p:par>
                                <p:cTn id="425" presetID="8" presetClass="emph" presetSubtype="0" fill="hold" grpId="4" nodeType="withEffect">
                                  <p:stCondLst>
                                    <p:cond delay="0"/>
                                  </p:stCondLst>
                                  <p:childTnLst>
                                    <p:animRot by="-21600000">
                                      <p:cBhvr>
                                        <p:cTn id="426" dur="2000" fill="hold"/>
                                        <p:tgtEl>
                                          <p:spTgt spid="33"/>
                                        </p:tgtEl>
                                        <p:attrNameLst>
                                          <p:attrName>r</p:attrName>
                                        </p:attrNameLst>
                                      </p:cBhvr>
                                    </p:animRot>
                                  </p:childTnLst>
                                </p:cTn>
                              </p:par>
                              <p:par>
                                <p:cTn id="427" presetID="8" presetClass="emph" presetSubtype="0" fill="hold" grpId="4" nodeType="withEffect">
                                  <p:stCondLst>
                                    <p:cond delay="0"/>
                                  </p:stCondLst>
                                  <p:childTnLst>
                                    <p:animRot by="21600000">
                                      <p:cBhvr>
                                        <p:cTn id="428" dur="2000" fill="hold"/>
                                        <p:tgtEl>
                                          <p:spTgt spid="34"/>
                                        </p:tgtEl>
                                        <p:attrNameLst>
                                          <p:attrName>r</p:attrName>
                                        </p:attrNameLst>
                                      </p:cBhvr>
                                    </p:animRot>
                                  </p:childTnLst>
                                </p:cTn>
                              </p:par>
                              <p:par>
                                <p:cTn id="429" presetID="8" presetClass="emph" presetSubtype="0" fill="hold" grpId="4" nodeType="withEffect">
                                  <p:stCondLst>
                                    <p:cond delay="0"/>
                                  </p:stCondLst>
                                  <p:childTnLst>
                                    <p:animRot by="-21600000">
                                      <p:cBhvr>
                                        <p:cTn id="430" dur="2000" fill="hold"/>
                                        <p:tgtEl>
                                          <p:spTgt spid="35"/>
                                        </p:tgtEl>
                                        <p:attrNameLst>
                                          <p:attrName>r</p:attrName>
                                        </p:attrNameLst>
                                      </p:cBhvr>
                                    </p:animRot>
                                  </p:childTnLst>
                                </p:cTn>
                              </p:par>
                              <p:par>
                                <p:cTn id="431" presetID="8" presetClass="emph" presetSubtype="0" fill="hold" grpId="4" nodeType="withEffect">
                                  <p:stCondLst>
                                    <p:cond delay="0"/>
                                  </p:stCondLst>
                                  <p:childTnLst>
                                    <p:animRot by="21600000">
                                      <p:cBhvr>
                                        <p:cTn id="432" dur="2000" fill="hold"/>
                                        <p:tgtEl>
                                          <p:spTgt spid="36"/>
                                        </p:tgtEl>
                                        <p:attrNameLst>
                                          <p:attrName>r</p:attrName>
                                        </p:attrNameLst>
                                      </p:cBhvr>
                                    </p:animRot>
                                  </p:childTnLst>
                                </p:cTn>
                              </p:par>
                              <p:par>
                                <p:cTn id="433" presetID="8" presetClass="emph" presetSubtype="0" fill="hold" grpId="4" nodeType="withEffect">
                                  <p:stCondLst>
                                    <p:cond delay="0"/>
                                  </p:stCondLst>
                                  <p:childTnLst>
                                    <p:animRot by="-21600000">
                                      <p:cBhvr>
                                        <p:cTn id="434" dur="2000" fill="hold"/>
                                        <p:tgtEl>
                                          <p:spTgt spid="37"/>
                                        </p:tgtEl>
                                        <p:attrNameLst>
                                          <p:attrName>r</p:attrName>
                                        </p:attrNameLst>
                                      </p:cBhvr>
                                    </p:animRot>
                                  </p:childTnLst>
                                </p:cTn>
                              </p:par>
                              <p:par>
                                <p:cTn id="435" presetID="8" presetClass="emph" presetSubtype="0" fill="hold" grpId="4" nodeType="withEffect">
                                  <p:stCondLst>
                                    <p:cond delay="0"/>
                                  </p:stCondLst>
                                  <p:childTnLst>
                                    <p:animRot by="21600000">
                                      <p:cBhvr>
                                        <p:cTn id="436" dur="2000" fill="hold"/>
                                        <p:tgtEl>
                                          <p:spTgt spid="38"/>
                                        </p:tgtEl>
                                        <p:attrNameLst>
                                          <p:attrName>r</p:attrName>
                                        </p:attrNameLst>
                                      </p:cBhvr>
                                    </p:animRot>
                                  </p:childTnLst>
                                </p:cTn>
                              </p:par>
                              <p:par>
                                <p:cTn id="437" presetID="8" presetClass="emph" presetSubtype="0" fill="hold" grpId="4" nodeType="withEffect">
                                  <p:stCondLst>
                                    <p:cond delay="0"/>
                                  </p:stCondLst>
                                  <p:childTnLst>
                                    <p:animRot by="-21600000">
                                      <p:cBhvr>
                                        <p:cTn id="438" dur="2000" fill="hold"/>
                                        <p:tgtEl>
                                          <p:spTgt spid="39"/>
                                        </p:tgtEl>
                                        <p:attrNameLst>
                                          <p:attrName>r</p:attrName>
                                        </p:attrNameLst>
                                      </p:cBhvr>
                                    </p:animRot>
                                  </p:childTnLst>
                                </p:cTn>
                              </p:par>
                            </p:childTnLst>
                          </p:cTn>
                        </p:par>
                        <p:par>
                          <p:cTn id="439" fill="hold">
                            <p:stCondLst>
                              <p:cond delay="2000"/>
                            </p:stCondLst>
                            <p:childTnLst>
                              <p:par>
                                <p:cTn id="440" presetID="2" presetClass="exit" presetSubtype="1" fill="hold" grpId="2" nodeType="afterEffect">
                                  <p:stCondLst>
                                    <p:cond delay="0"/>
                                  </p:stCondLst>
                                  <p:childTnLst>
                                    <p:anim calcmode="lin" valueType="num">
                                      <p:cBhvr additive="base">
                                        <p:cTn id="441" dur="2000"/>
                                        <p:tgtEl>
                                          <p:spTgt spid="5"/>
                                        </p:tgtEl>
                                        <p:attrNameLst>
                                          <p:attrName>ppt_x</p:attrName>
                                        </p:attrNameLst>
                                      </p:cBhvr>
                                      <p:tavLst>
                                        <p:tav tm="0">
                                          <p:val>
                                            <p:strVal val="ppt_x"/>
                                          </p:val>
                                        </p:tav>
                                        <p:tav tm="100000">
                                          <p:val>
                                            <p:strVal val="ppt_x"/>
                                          </p:val>
                                        </p:tav>
                                      </p:tavLst>
                                    </p:anim>
                                    <p:anim calcmode="lin" valueType="num">
                                      <p:cBhvr additive="base">
                                        <p:cTn id="442" dur="2000"/>
                                        <p:tgtEl>
                                          <p:spTgt spid="5"/>
                                        </p:tgtEl>
                                        <p:attrNameLst>
                                          <p:attrName>ppt_y</p:attrName>
                                        </p:attrNameLst>
                                      </p:cBhvr>
                                      <p:tavLst>
                                        <p:tav tm="0">
                                          <p:val>
                                            <p:strVal val="ppt_y"/>
                                          </p:val>
                                        </p:tav>
                                        <p:tav tm="100000">
                                          <p:val>
                                            <p:strVal val="0-ppt_h/2"/>
                                          </p:val>
                                        </p:tav>
                                      </p:tavLst>
                                    </p:anim>
                                    <p:set>
                                      <p:cBhvr>
                                        <p:cTn id="443" dur="1" fill="hold">
                                          <p:stCondLst>
                                            <p:cond delay="1999"/>
                                          </p:stCondLst>
                                        </p:cTn>
                                        <p:tgtEl>
                                          <p:spTgt spid="5"/>
                                        </p:tgtEl>
                                        <p:attrNameLst>
                                          <p:attrName>style.visibility</p:attrName>
                                        </p:attrNameLst>
                                      </p:cBhvr>
                                      <p:to>
                                        <p:strVal val="hidden"/>
                                      </p:to>
                                    </p:set>
                                  </p:childTnLst>
                                </p:cTn>
                              </p:par>
                              <p:par>
                                <p:cTn id="444" presetID="2" presetClass="exit" presetSubtype="1" fill="hold" grpId="2" nodeType="withEffect">
                                  <p:stCondLst>
                                    <p:cond delay="0"/>
                                  </p:stCondLst>
                                  <p:childTnLst>
                                    <p:anim calcmode="lin" valueType="num">
                                      <p:cBhvr additive="base">
                                        <p:cTn id="445" dur="2000"/>
                                        <p:tgtEl>
                                          <p:spTgt spid="7"/>
                                        </p:tgtEl>
                                        <p:attrNameLst>
                                          <p:attrName>ppt_x</p:attrName>
                                        </p:attrNameLst>
                                      </p:cBhvr>
                                      <p:tavLst>
                                        <p:tav tm="0">
                                          <p:val>
                                            <p:strVal val="ppt_x"/>
                                          </p:val>
                                        </p:tav>
                                        <p:tav tm="100000">
                                          <p:val>
                                            <p:strVal val="ppt_x"/>
                                          </p:val>
                                        </p:tav>
                                      </p:tavLst>
                                    </p:anim>
                                    <p:anim calcmode="lin" valueType="num">
                                      <p:cBhvr additive="base">
                                        <p:cTn id="446" dur="2000"/>
                                        <p:tgtEl>
                                          <p:spTgt spid="7"/>
                                        </p:tgtEl>
                                        <p:attrNameLst>
                                          <p:attrName>ppt_y</p:attrName>
                                        </p:attrNameLst>
                                      </p:cBhvr>
                                      <p:tavLst>
                                        <p:tav tm="0">
                                          <p:val>
                                            <p:strVal val="ppt_y"/>
                                          </p:val>
                                        </p:tav>
                                        <p:tav tm="100000">
                                          <p:val>
                                            <p:strVal val="0-ppt_h/2"/>
                                          </p:val>
                                        </p:tav>
                                      </p:tavLst>
                                    </p:anim>
                                    <p:set>
                                      <p:cBhvr>
                                        <p:cTn id="447" dur="1" fill="hold">
                                          <p:stCondLst>
                                            <p:cond delay="1999"/>
                                          </p:stCondLst>
                                        </p:cTn>
                                        <p:tgtEl>
                                          <p:spTgt spid="7"/>
                                        </p:tgtEl>
                                        <p:attrNameLst>
                                          <p:attrName>style.visibility</p:attrName>
                                        </p:attrNameLst>
                                      </p:cBhvr>
                                      <p:to>
                                        <p:strVal val="hidden"/>
                                      </p:to>
                                    </p:set>
                                  </p:childTnLst>
                                </p:cTn>
                              </p:par>
                              <p:par>
                                <p:cTn id="448" presetID="2" presetClass="exit" presetSubtype="1" fill="hold" grpId="2" nodeType="withEffect">
                                  <p:stCondLst>
                                    <p:cond delay="0"/>
                                  </p:stCondLst>
                                  <p:childTnLst>
                                    <p:anim calcmode="lin" valueType="num">
                                      <p:cBhvr additive="base">
                                        <p:cTn id="449" dur="2000"/>
                                        <p:tgtEl>
                                          <p:spTgt spid="9"/>
                                        </p:tgtEl>
                                        <p:attrNameLst>
                                          <p:attrName>ppt_x</p:attrName>
                                        </p:attrNameLst>
                                      </p:cBhvr>
                                      <p:tavLst>
                                        <p:tav tm="0">
                                          <p:val>
                                            <p:strVal val="ppt_x"/>
                                          </p:val>
                                        </p:tav>
                                        <p:tav tm="100000">
                                          <p:val>
                                            <p:strVal val="ppt_x"/>
                                          </p:val>
                                        </p:tav>
                                      </p:tavLst>
                                    </p:anim>
                                    <p:anim calcmode="lin" valueType="num">
                                      <p:cBhvr additive="base">
                                        <p:cTn id="450" dur="2000"/>
                                        <p:tgtEl>
                                          <p:spTgt spid="9"/>
                                        </p:tgtEl>
                                        <p:attrNameLst>
                                          <p:attrName>ppt_y</p:attrName>
                                        </p:attrNameLst>
                                      </p:cBhvr>
                                      <p:tavLst>
                                        <p:tav tm="0">
                                          <p:val>
                                            <p:strVal val="ppt_y"/>
                                          </p:val>
                                        </p:tav>
                                        <p:tav tm="100000">
                                          <p:val>
                                            <p:strVal val="0-ppt_h/2"/>
                                          </p:val>
                                        </p:tav>
                                      </p:tavLst>
                                    </p:anim>
                                    <p:set>
                                      <p:cBhvr>
                                        <p:cTn id="451" dur="1" fill="hold">
                                          <p:stCondLst>
                                            <p:cond delay="1999"/>
                                          </p:stCondLst>
                                        </p:cTn>
                                        <p:tgtEl>
                                          <p:spTgt spid="9"/>
                                        </p:tgtEl>
                                        <p:attrNameLst>
                                          <p:attrName>style.visibility</p:attrName>
                                        </p:attrNameLst>
                                      </p:cBhvr>
                                      <p:to>
                                        <p:strVal val="hidden"/>
                                      </p:to>
                                    </p:set>
                                  </p:childTnLst>
                                </p:cTn>
                              </p:par>
                              <p:par>
                                <p:cTn id="452" presetID="2" presetClass="exit" presetSubtype="1" fill="hold" grpId="2" nodeType="withEffect">
                                  <p:stCondLst>
                                    <p:cond delay="0"/>
                                  </p:stCondLst>
                                  <p:childTnLst>
                                    <p:anim calcmode="lin" valueType="num">
                                      <p:cBhvr additive="base">
                                        <p:cTn id="453" dur="2000"/>
                                        <p:tgtEl>
                                          <p:spTgt spid="11"/>
                                        </p:tgtEl>
                                        <p:attrNameLst>
                                          <p:attrName>ppt_x</p:attrName>
                                        </p:attrNameLst>
                                      </p:cBhvr>
                                      <p:tavLst>
                                        <p:tav tm="0">
                                          <p:val>
                                            <p:strVal val="ppt_x"/>
                                          </p:val>
                                        </p:tav>
                                        <p:tav tm="100000">
                                          <p:val>
                                            <p:strVal val="ppt_x"/>
                                          </p:val>
                                        </p:tav>
                                      </p:tavLst>
                                    </p:anim>
                                    <p:anim calcmode="lin" valueType="num">
                                      <p:cBhvr additive="base">
                                        <p:cTn id="454" dur="2000"/>
                                        <p:tgtEl>
                                          <p:spTgt spid="11"/>
                                        </p:tgtEl>
                                        <p:attrNameLst>
                                          <p:attrName>ppt_y</p:attrName>
                                        </p:attrNameLst>
                                      </p:cBhvr>
                                      <p:tavLst>
                                        <p:tav tm="0">
                                          <p:val>
                                            <p:strVal val="ppt_y"/>
                                          </p:val>
                                        </p:tav>
                                        <p:tav tm="100000">
                                          <p:val>
                                            <p:strVal val="0-ppt_h/2"/>
                                          </p:val>
                                        </p:tav>
                                      </p:tavLst>
                                    </p:anim>
                                    <p:set>
                                      <p:cBhvr>
                                        <p:cTn id="455" dur="1" fill="hold">
                                          <p:stCondLst>
                                            <p:cond delay="1999"/>
                                          </p:stCondLst>
                                        </p:cTn>
                                        <p:tgtEl>
                                          <p:spTgt spid="11"/>
                                        </p:tgtEl>
                                        <p:attrNameLst>
                                          <p:attrName>style.visibility</p:attrName>
                                        </p:attrNameLst>
                                      </p:cBhvr>
                                      <p:to>
                                        <p:strVal val="hidden"/>
                                      </p:to>
                                    </p:set>
                                  </p:childTnLst>
                                </p:cTn>
                              </p:par>
                              <p:par>
                                <p:cTn id="456" presetID="2" presetClass="exit" presetSubtype="1" fill="hold" grpId="2" nodeType="withEffect">
                                  <p:stCondLst>
                                    <p:cond delay="0"/>
                                  </p:stCondLst>
                                  <p:childTnLst>
                                    <p:anim calcmode="lin" valueType="num">
                                      <p:cBhvr additive="base">
                                        <p:cTn id="457" dur="2000"/>
                                        <p:tgtEl>
                                          <p:spTgt spid="13"/>
                                        </p:tgtEl>
                                        <p:attrNameLst>
                                          <p:attrName>ppt_x</p:attrName>
                                        </p:attrNameLst>
                                      </p:cBhvr>
                                      <p:tavLst>
                                        <p:tav tm="0">
                                          <p:val>
                                            <p:strVal val="ppt_x"/>
                                          </p:val>
                                        </p:tav>
                                        <p:tav tm="100000">
                                          <p:val>
                                            <p:strVal val="ppt_x"/>
                                          </p:val>
                                        </p:tav>
                                      </p:tavLst>
                                    </p:anim>
                                    <p:anim calcmode="lin" valueType="num">
                                      <p:cBhvr additive="base">
                                        <p:cTn id="458" dur="2000"/>
                                        <p:tgtEl>
                                          <p:spTgt spid="13"/>
                                        </p:tgtEl>
                                        <p:attrNameLst>
                                          <p:attrName>ppt_y</p:attrName>
                                        </p:attrNameLst>
                                      </p:cBhvr>
                                      <p:tavLst>
                                        <p:tav tm="0">
                                          <p:val>
                                            <p:strVal val="ppt_y"/>
                                          </p:val>
                                        </p:tav>
                                        <p:tav tm="100000">
                                          <p:val>
                                            <p:strVal val="0-ppt_h/2"/>
                                          </p:val>
                                        </p:tav>
                                      </p:tavLst>
                                    </p:anim>
                                    <p:set>
                                      <p:cBhvr>
                                        <p:cTn id="459" dur="1" fill="hold">
                                          <p:stCondLst>
                                            <p:cond delay="1999"/>
                                          </p:stCondLst>
                                        </p:cTn>
                                        <p:tgtEl>
                                          <p:spTgt spid="13"/>
                                        </p:tgtEl>
                                        <p:attrNameLst>
                                          <p:attrName>style.visibility</p:attrName>
                                        </p:attrNameLst>
                                      </p:cBhvr>
                                      <p:to>
                                        <p:strVal val="hidden"/>
                                      </p:to>
                                    </p:set>
                                  </p:childTnLst>
                                </p:cTn>
                              </p:par>
                              <p:par>
                                <p:cTn id="460" presetID="2" presetClass="exit" presetSubtype="1" fill="hold" grpId="2" nodeType="withEffect">
                                  <p:stCondLst>
                                    <p:cond delay="0"/>
                                  </p:stCondLst>
                                  <p:childTnLst>
                                    <p:anim calcmode="lin" valueType="num">
                                      <p:cBhvr additive="base">
                                        <p:cTn id="461" dur="2000"/>
                                        <p:tgtEl>
                                          <p:spTgt spid="15"/>
                                        </p:tgtEl>
                                        <p:attrNameLst>
                                          <p:attrName>ppt_x</p:attrName>
                                        </p:attrNameLst>
                                      </p:cBhvr>
                                      <p:tavLst>
                                        <p:tav tm="0">
                                          <p:val>
                                            <p:strVal val="ppt_x"/>
                                          </p:val>
                                        </p:tav>
                                        <p:tav tm="100000">
                                          <p:val>
                                            <p:strVal val="ppt_x"/>
                                          </p:val>
                                        </p:tav>
                                      </p:tavLst>
                                    </p:anim>
                                    <p:anim calcmode="lin" valueType="num">
                                      <p:cBhvr additive="base">
                                        <p:cTn id="462" dur="2000"/>
                                        <p:tgtEl>
                                          <p:spTgt spid="15"/>
                                        </p:tgtEl>
                                        <p:attrNameLst>
                                          <p:attrName>ppt_y</p:attrName>
                                        </p:attrNameLst>
                                      </p:cBhvr>
                                      <p:tavLst>
                                        <p:tav tm="0">
                                          <p:val>
                                            <p:strVal val="ppt_y"/>
                                          </p:val>
                                        </p:tav>
                                        <p:tav tm="100000">
                                          <p:val>
                                            <p:strVal val="0-ppt_h/2"/>
                                          </p:val>
                                        </p:tav>
                                      </p:tavLst>
                                    </p:anim>
                                    <p:set>
                                      <p:cBhvr>
                                        <p:cTn id="463" dur="1" fill="hold">
                                          <p:stCondLst>
                                            <p:cond delay="1999"/>
                                          </p:stCondLst>
                                        </p:cTn>
                                        <p:tgtEl>
                                          <p:spTgt spid="15"/>
                                        </p:tgtEl>
                                        <p:attrNameLst>
                                          <p:attrName>style.visibility</p:attrName>
                                        </p:attrNameLst>
                                      </p:cBhvr>
                                      <p:to>
                                        <p:strVal val="hidden"/>
                                      </p:to>
                                    </p:set>
                                  </p:childTnLst>
                                </p:cTn>
                              </p:par>
                              <p:par>
                                <p:cTn id="464" presetID="2" presetClass="exit" presetSubtype="1" fill="hold" grpId="2" nodeType="withEffect">
                                  <p:stCondLst>
                                    <p:cond delay="0"/>
                                  </p:stCondLst>
                                  <p:childTnLst>
                                    <p:anim calcmode="lin" valueType="num">
                                      <p:cBhvr additive="base">
                                        <p:cTn id="465" dur="2000"/>
                                        <p:tgtEl>
                                          <p:spTgt spid="17"/>
                                        </p:tgtEl>
                                        <p:attrNameLst>
                                          <p:attrName>ppt_x</p:attrName>
                                        </p:attrNameLst>
                                      </p:cBhvr>
                                      <p:tavLst>
                                        <p:tav tm="0">
                                          <p:val>
                                            <p:strVal val="ppt_x"/>
                                          </p:val>
                                        </p:tav>
                                        <p:tav tm="100000">
                                          <p:val>
                                            <p:strVal val="ppt_x"/>
                                          </p:val>
                                        </p:tav>
                                      </p:tavLst>
                                    </p:anim>
                                    <p:anim calcmode="lin" valueType="num">
                                      <p:cBhvr additive="base">
                                        <p:cTn id="466" dur="2000"/>
                                        <p:tgtEl>
                                          <p:spTgt spid="17"/>
                                        </p:tgtEl>
                                        <p:attrNameLst>
                                          <p:attrName>ppt_y</p:attrName>
                                        </p:attrNameLst>
                                      </p:cBhvr>
                                      <p:tavLst>
                                        <p:tav tm="0">
                                          <p:val>
                                            <p:strVal val="ppt_y"/>
                                          </p:val>
                                        </p:tav>
                                        <p:tav tm="100000">
                                          <p:val>
                                            <p:strVal val="0-ppt_h/2"/>
                                          </p:val>
                                        </p:tav>
                                      </p:tavLst>
                                    </p:anim>
                                    <p:set>
                                      <p:cBhvr>
                                        <p:cTn id="467" dur="1" fill="hold">
                                          <p:stCondLst>
                                            <p:cond delay="1999"/>
                                          </p:stCondLst>
                                        </p:cTn>
                                        <p:tgtEl>
                                          <p:spTgt spid="17"/>
                                        </p:tgtEl>
                                        <p:attrNameLst>
                                          <p:attrName>style.visibility</p:attrName>
                                        </p:attrNameLst>
                                      </p:cBhvr>
                                      <p:to>
                                        <p:strVal val="hidden"/>
                                      </p:to>
                                    </p:set>
                                  </p:childTnLst>
                                </p:cTn>
                              </p:par>
                              <p:par>
                                <p:cTn id="468" presetID="2" presetClass="exit" presetSubtype="1" fill="hold" grpId="2" nodeType="withEffect">
                                  <p:stCondLst>
                                    <p:cond delay="0"/>
                                  </p:stCondLst>
                                  <p:childTnLst>
                                    <p:anim calcmode="lin" valueType="num">
                                      <p:cBhvr additive="base">
                                        <p:cTn id="469" dur="2000"/>
                                        <p:tgtEl>
                                          <p:spTgt spid="19"/>
                                        </p:tgtEl>
                                        <p:attrNameLst>
                                          <p:attrName>ppt_x</p:attrName>
                                        </p:attrNameLst>
                                      </p:cBhvr>
                                      <p:tavLst>
                                        <p:tav tm="0">
                                          <p:val>
                                            <p:strVal val="ppt_x"/>
                                          </p:val>
                                        </p:tav>
                                        <p:tav tm="100000">
                                          <p:val>
                                            <p:strVal val="ppt_x"/>
                                          </p:val>
                                        </p:tav>
                                      </p:tavLst>
                                    </p:anim>
                                    <p:anim calcmode="lin" valueType="num">
                                      <p:cBhvr additive="base">
                                        <p:cTn id="470" dur="2000"/>
                                        <p:tgtEl>
                                          <p:spTgt spid="19"/>
                                        </p:tgtEl>
                                        <p:attrNameLst>
                                          <p:attrName>ppt_y</p:attrName>
                                        </p:attrNameLst>
                                      </p:cBhvr>
                                      <p:tavLst>
                                        <p:tav tm="0">
                                          <p:val>
                                            <p:strVal val="ppt_y"/>
                                          </p:val>
                                        </p:tav>
                                        <p:tav tm="100000">
                                          <p:val>
                                            <p:strVal val="0-ppt_h/2"/>
                                          </p:val>
                                        </p:tav>
                                      </p:tavLst>
                                    </p:anim>
                                    <p:set>
                                      <p:cBhvr>
                                        <p:cTn id="471" dur="1" fill="hold">
                                          <p:stCondLst>
                                            <p:cond delay="1999"/>
                                          </p:stCondLst>
                                        </p:cTn>
                                        <p:tgtEl>
                                          <p:spTgt spid="19"/>
                                        </p:tgtEl>
                                        <p:attrNameLst>
                                          <p:attrName>style.visibility</p:attrName>
                                        </p:attrNameLst>
                                      </p:cBhvr>
                                      <p:to>
                                        <p:strVal val="hidden"/>
                                      </p:to>
                                    </p:set>
                                  </p:childTnLst>
                                </p:cTn>
                              </p:par>
                              <p:par>
                                <p:cTn id="472" presetID="2" presetClass="exit" presetSubtype="1" fill="hold" grpId="2" nodeType="withEffect">
                                  <p:stCondLst>
                                    <p:cond delay="0"/>
                                  </p:stCondLst>
                                  <p:childTnLst>
                                    <p:anim calcmode="lin" valueType="num">
                                      <p:cBhvr additive="base">
                                        <p:cTn id="473" dur="2000"/>
                                        <p:tgtEl>
                                          <p:spTgt spid="21"/>
                                        </p:tgtEl>
                                        <p:attrNameLst>
                                          <p:attrName>ppt_x</p:attrName>
                                        </p:attrNameLst>
                                      </p:cBhvr>
                                      <p:tavLst>
                                        <p:tav tm="0">
                                          <p:val>
                                            <p:strVal val="ppt_x"/>
                                          </p:val>
                                        </p:tav>
                                        <p:tav tm="100000">
                                          <p:val>
                                            <p:strVal val="ppt_x"/>
                                          </p:val>
                                        </p:tav>
                                      </p:tavLst>
                                    </p:anim>
                                    <p:anim calcmode="lin" valueType="num">
                                      <p:cBhvr additive="base">
                                        <p:cTn id="474" dur="2000"/>
                                        <p:tgtEl>
                                          <p:spTgt spid="21"/>
                                        </p:tgtEl>
                                        <p:attrNameLst>
                                          <p:attrName>ppt_y</p:attrName>
                                        </p:attrNameLst>
                                      </p:cBhvr>
                                      <p:tavLst>
                                        <p:tav tm="0">
                                          <p:val>
                                            <p:strVal val="ppt_y"/>
                                          </p:val>
                                        </p:tav>
                                        <p:tav tm="100000">
                                          <p:val>
                                            <p:strVal val="0-ppt_h/2"/>
                                          </p:val>
                                        </p:tav>
                                      </p:tavLst>
                                    </p:anim>
                                    <p:set>
                                      <p:cBhvr>
                                        <p:cTn id="475" dur="1" fill="hold">
                                          <p:stCondLst>
                                            <p:cond delay="1999"/>
                                          </p:stCondLst>
                                        </p:cTn>
                                        <p:tgtEl>
                                          <p:spTgt spid="21"/>
                                        </p:tgtEl>
                                        <p:attrNameLst>
                                          <p:attrName>style.visibility</p:attrName>
                                        </p:attrNameLst>
                                      </p:cBhvr>
                                      <p:to>
                                        <p:strVal val="hidden"/>
                                      </p:to>
                                    </p:set>
                                  </p:childTnLst>
                                </p:cTn>
                              </p:par>
                              <p:par>
                                <p:cTn id="476" presetID="2" presetClass="exit" presetSubtype="1" fill="hold" grpId="2" nodeType="withEffect">
                                  <p:stCondLst>
                                    <p:cond delay="0"/>
                                  </p:stCondLst>
                                  <p:childTnLst>
                                    <p:anim calcmode="lin" valueType="num">
                                      <p:cBhvr additive="base">
                                        <p:cTn id="477" dur="2000"/>
                                        <p:tgtEl>
                                          <p:spTgt spid="23"/>
                                        </p:tgtEl>
                                        <p:attrNameLst>
                                          <p:attrName>ppt_x</p:attrName>
                                        </p:attrNameLst>
                                      </p:cBhvr>
                                      <p:tavLst>
                                        <p:tav tm="0">
                                          <p:val>
                                            <p:strVal val="ppt_x"/>
                                          </p:val>
                                        </p:tav>
                                        <p:tav tm="100000">
                                          <p:val>
                                            <p:strVal val="ppt_x"/>
                                          </p:val>
                                        </p:tav>
                                      </p:tavLst>
                                    </p:anim>
                                    <p:anim calcmode="lin" valueType="num">
                                      <p:cBhvr additive="base">
                                        <p:cTn id="478" dur="2000"/>
                                        <p:tgtEl>
                                          <p:spTgt spid="23"/>
                                        </p:tgtEl>
                                        <p:attrNameLst>
                                          <p:attrName>ppt_y</p:attrName>
                                        </p:attrNameLst>
                                      </p:cBhvr>
                                      <p:tavLst>
                                        <p:tav tm="0">
                                          <p:val>
                                            <p:strVal val="ppt_y"/>
                                          </p:val>
                                        </p:tav>
                                        <p:tav tm="100000">
                                          <p:val>
                                            <p:strVal val="0-ppt_h/2"/>
                                          </p:val>
                                        </p:tav>
                                      </p:tavLst>
                                    </p:anim>
                                    <p:set>
                                      <p:cBhvr>
                                        <p:cTn id="479" dur="1" fill="hold">
                                          <p:stCondLst>
                                            <p:cond delay="1999"/>
                                          </p:stCondLst>
                                        </p:cTn>
                                        <p:tgtEl>
                                          <p:spTgt spid="23"/>
                                        </p:tgtEl>
                                        <p:attrNameLst>
                                          <p:attrName>style.visibility</p:attrName>
                                        </p:attrNameLst>
                                      </p:cBhvr>
                                      <p:to>
                                        <p:strVal val="hidden"/>
                                      </p:to>
                                    </p:set>
                                  </p:childTnLst>
                                </p:cTn>
                              </p:par>
                              <p:par>
                                <p:cTn id="480" presetID="2" presetClass="exit" presetSubtype="1" fill="hold" grpId="2" nodeType="withEffect">
                                  <p:stCondLst>
                                    <p:cond delay="0"/>
                                  </p:stCondLst>
                                  <p:childTnLst>
                                    <p:anim calcmode="lin" valueType="num">
                                      <p:cBhvr additive="base">
                                        <p:cTn id="481" dur="2000"/>
                                        <p:tgtEl>
                                          <p:spTgt spid="25"/>
                                        </p:tgtEl>
                                        <p:attrNameLst>
                                          <p:attrName>ppt_x</p:attrName>
                                        </p:attrNameLst>
                                      </p:cBhvr>
                                      <p:tavLst>
                                        <p:tav tm="0">
                                          <p:val>
                                            <p:strVal val="ppt_x"/>
                                          </p:val>
                                        </p:tav>
                                        <p:tav tm="100000">
                                          <p:val>
                                            <p:strVal val="ppt_x"/>
                                          </p:val>
                                        </p:tav>
                                      </p:tavLst>
                                    </p:anim>
                                    <p:anim calcmode="lin" valueType="num">
                                      <p:cBhvr additive="base">
                                        <p:cTn id="482" dur="2000"/>
                                        <p:tgtEl>
                                          <p:spTgt spid="25"/>
                                        </p:tgtEl>
                                        <p:attrNameLst>
                                          <p:attrName>ppt_y</p:attrName>
                                        </p:attrNameLst>
                                      </p:cBhvr>
                                      <p:tavLst>
                                        <p:tav tm="0">
                                          <p:val>
                                            <p:strVal val="ppt_y"/>
                                          </p:val>
                                        </p:tav>
                                        <p:tav tm="100000">
                                          <p:val>
                                            <p:strVal val="0-ppt_h/2"/>
                                          </p:val>
                                        </p:tav>
                                      </p:tavLst>
                                    </p:anim>
                                    <p:set>
                                      <p:cBhvr>
                                        <p:cTn id="483" dur="1" fill="hold">
                                          <p:stCondLst>
                                            <p:cond delay="1999"/>
                                          </p:stCondLst>
                                        </p:cTn>
                                        <p:tgtEl>
                                          <p:spTgt spid="25"/>
                                        </p:tgtEl>
                                        <p:attrNameLst>
                                          <p:attrName>style.visibility</p:attrName>
                                        </p:attrNameLst>
                                      </p:cBhvr>
                                      <p:to>
                                        <p:strVal val="hidden"/>
                                      </p:to>
                                    </p:set>
                                  </p:childTnLst>
                                </p:cTn>
                              </p:par>
                              <p:par>
                                <p:cTn id="484" presetID="2" presetClass="exit" presetSubtype="1" fill="hold" grpId="2" nodeType="withEffect">
                                  <p:stCondLst>
                                    <p:cond delay="0"/>
                                  </p:stCondLst>
                                  <p:childTnLst>
                                    <p:anim calcmode="lin" valueType="num">
                                      <p:cBhvr additive="base">
                                        <p:cTn id="485" dur="2000"/>
                                        <p:tgtEl>
                                          <p:spTgt spid="27"/>
                                        </p:tgtEl>
                                        <p:attrNameLst>
                                          <p:attrName>ppt_x</p:attrName>
                                        </p:attrNameLst>
                                      </p:cBhvr>
                                      <p:tavLst>
                                        <p:tav tm="0">
                                          <p:val>
                                            <p:strVal val="ppt_x"/>
                                          </p:val>
                                        </p:tav>
                                        <p:tav tm="100000">
                                          <p:val>
                                            <p:strVal val="ppt_x"/>
                                          </p:val>
                                        </p:tav>
                                      </p:tavLst>
                                    </p:anim>
                                    <p:anim calcmode="lin" valueType="num">
                                      <p:cBhvr additive="base">
                                        <p:cTn id="486" dur="2000"/>
                                        <p:tgtEl>
                                          <p:spTgt spid="27"/>
                                        </p:tgtEl>
                                        <p:attrNameLst>
                                          <p:attrName>ppt_y</p:attrName>
                                        </p:attrNameLst>
                                      </p:cBhvr>
                                      <p:tavLst>
                                        <p:tav tm="0">
                                          <p:val>
                                            <p:strVal val="ppt_y"/>
                                          </p:val>
                                        </p:tav>
                                        <p:tav tm="100000">
                                          <p:val>
                                            <p:strVal val="0-ppt_h/2"/>
                                          </p:val>
                                        </p:tav>
                                      </p:tavLst>
                                    </p:anim>
                                    <p:set>
                                      <p:cBhvr>
                                        <p:cTn id="487" dur="1" fill="hold">
                                          <p:stCondLst>
                                            <p:cond delay="1999"/>
                                          </p:stCondLst>
                                        </p:cTn>
                                        <p:tgtEl>
                                          <p:spTgt spid="27"/>
                                        </p:tgtEl>
                                        <p:attrNameLst>
                                          <p:attrName>style.visibility</p:attrName>
                                        </p:attrNameLst>
                                      </p:cBhvr>
                                      <p:to>
                                        <p:strVal val="hidden"/>
                                      </p:to>
                                    </p:set>
                                  </p:childTnLst>
                                </p:cTn>
                              </p:par>
                              <p:par>
                                <p:cTn id="488" presetID="2" presetClass="exit" presetSubtype="1" fill="hold" grpId="2" nodeType="withEffect">
                                  <p:stCondLst>
                                    <p:cond delay="0"/>
                                  </p:stCondLst>
                                  <p:childTnLst>
                                    <p:anim calcmode="lin" valueType="num">
                                      <p:cBhvr additive="base">
                                        <p:cTn id="489" dur="2000"/>
                                        <p:tgtEl>
                                          <p:spTgt spid="29"/>
                                        </p:tgtEl>
                                        <p:attrNameLst>
                                          <p:attrName>ppt_x</p:attrName>
                                        </p:attrNameLst>
                                      </p:cBhvr>
                                      <p:tavLst>
                                        <p:tav tm="0">
                                          <p:val>
                                            <p:strVal val="ppt_x"/>
                                          </p:val>
                                        </p:tav>
                                        <p:tav tm="100000">
                                          <p:val>
                                            <p:strVal val="ppt_x"/>
                                          </p:val>
                                        </p:tav>
                                      </p:tavLst>
                                    </p:anim>
                                    <p:anim calcmode="lin" valueType="num">
                                      <p:cBhvr additive="base">
                                        <p:cTn id="490" dur="2000"/>
                                        <p:tgtEl>
                                          <p:spTgt spid="29"/>
                                        </p:tgtEl>
                                        <p:attrNameLst>
                                          <p:attrName>ppt_y</p:attrName>
                                        </p:attrNameLst>
                                      </p:cBhvr>
                                      <p:tavLst>
                                        <p:tav tm="0">
                                          <p:val>
                                            <p:strVal val="ppt_y"/>
                                          </p:val>
                                        </p:tav>
                                        <p:tav tm="100000">
                                          <p:val>
                                            <p:strVal val="0-ppt_h/2"/>
                                          </p:val>
                                        </p:tav>
                                      </p:tavLst>
                                    </p:anim>
                                    <p:set>
                                      <p:cBhvr>
                                        <p:cTn id="491" dur="1" fill="hold">
                                          <p:stCondLst>
                                            <p:cond delay="1999"/>
                                          </p:stCondLst>
                                        </p:cTn>
                                        <p:tgtEl>
                                          <p:spTgt spid="29"/>
                                        </p:tgtEl>
                                        <p:attrNameLst>
                                          <p:attrName>style.visibility</p:attrName>
                                        </p:attrNameLst>
                                      </p:cBhvr>
                                      <p:to>
                                        <p:strVal val="hidden"/>
                                      </p:to>
                                    </p:set>
                                  </p:childTnLst>
                                </p:cTn>
                              </p:par>
                              <p:par>
                                <p:cTn id="492" presetID="2" presetClass="exit" presetSubtype="1" fill="hold" grpId="2" nodeType="withEffect">
                                  <p:stCondLst>
                                    <p:cond delay="0"/>
                                  </p:stCondLst>
                                  <p:childTnLst>
                                    <p:anim calcmode="lin" valueType="num">
                                      <p:cBhvr additive="base">
                                        <p:cTn id="493" dur="2000"/>
                                        <p:tgtEl>
                                          <p:spTgt spid="31"/>
                                        </p:tgtEl>
                                        <p:attrNameLst>
                                          <p:attrName>ppt_x</p:attrName>
                                        </p:attrNameLst>
                                      </p:cBhvr>
                                      <p:tavLst>
                                        <p:tav tm="0">
                                          <p:val>
                                            <p:strVal val="ppt_x"/>
                                          </p:val>
                                        </p:tav>
                                        <p:tav tm="100000">
                                          <p:val>
                                            <p:strVal val="ppt_x"/>
                                          </p:val>
                                        </p:tav>
                                      </p:tavLst>
                                    </p:anim>
                                    <p:anim calcmode="lin" valueType="num">
                                      <p:cBhvr additive="base">
                                        <p:cTn id="494" dur="2000"/>
                                        <p:tgtEl>
                                          <p:spTgt spid="31"/>
                                        </p:tgtEl>
                                        <p:attrNameLst>
                                          <p:attrName>ppt_y</p:attrName>
                                        </p:attrNameLst>
                                      </p:cBhvr>
                                      <p:tavLst>
                                        <p:tav tm="0">
                                          <p:val>
                                            <p:strVal val="ppt_y"/>
                                          </p:val>
                                        </p:tav>
                                        <p:tav tm="100000">
                                          <p:val>
                                            <p:strVal val="0-ppt_h/2"/>
                                          </p:val>
                                        </p:tav>
                                      </p:tavLst>
                                    </p:anim>
                                    <p:set>
                                      <p:cBhvr>
                                        <p:cTn id="495" dur="1" fill="hold">
                                          <p:stCondLst>
                                            <p:cond delay="1999"/>
                                          </p:stCondLst>
                                        </p:cTn>
                                        <p:tgtEl>
                                          <p:spTgt spid="31"/>
                                        </p:tgtEl>
                                        <p:attrNameLst>
                                          <p:attrName>style.visibility</p:attrName>
                                        </p:attrNameLst>
                                      </p:cBhvr>
                                      <p:to>
                                        <p:strVal val="hidden"/>
                                      </p:to>
                                    </p:set>
                                  </p:childTnLst>
                                </p:cTn>
                              </p:par>
                              <p:par>
                                <p:cTn id="496" presetID="2" presetClass="exit" presetSubtype="1" fill="hold" grpId="2" nodeType="withEffect">
                                  <p:stCondLst>
                                    <p:cond delay="0"/>
                                  </p:stCondLst>
                                  <p:childTnLst>
                                    <p:anim calcmode="lin" valueType="num">
                                      <p:cBhvr additive="base">
                                        <p:cTn id="497" dur="2000"/>
                                        <p:tgtEl>
                                          <p:spTgt spid="33"/>
                                        </p:tgtEl>
                                        <p:attrNameLst>
                                          <p:attrName>ppt_x</p:attrName>
                                        </p:attrNameLst>
                                      </p:cBhvr>
                                      <p:tavLst>
                                        <p:tav tm="0">
                                          <p:val>
                                            <p:strVal val="ppt_x"/>
                                          </p:val>
                                        </p:tav>
                                        <p:tav tm="100000">
                                          <p:val>
                                            <p:strVal val="ppt_x"/>
                                          </p:val>
                                        </p:tav>
                                      </p:tavLst>
                                    </p:anim>
                                    <p:anim calcmode="lin" valueType="num">
                                      <p:cBhvr additive="base">
                                        <p:cTn id="498" dur="2000"/>
                                        <p:tgtEl>
                                          <p:spTgt spid="33"/>
                                        </p:tgtEl>
                                        <p:attrNameLst>
                                          <p:attrName>ppt_y</p:attrName>
                                        </p:attrNameLst>
                                      </p:cBhvr>
                                      <p:tavLst>
                                        <p:tav tm="0">
                                          <p:val>
                                            <p:strVal val="ppt_y"/>
                                          </p:val>
                                        </p:tav>
                                        <p:tav tm="100000">
                                          <p:val>
                                            <p:strVal val="0-ppt_h/2"/>
                                          </p:val>
                                        </p:tav>
                                      </p:tavLst>
                                    </p:anim>
                                    <p:set>
                                      <p:cBhvr>
                                        <p:cTn id="499" dur="1" fill="hold">
                                          <p:stCondLst>
                                            <p:cond delay="1999"/>
                                          </p:stCondLst>
                                        </p:cTn>
                                        <p:tgtEl>
                                          <p:spTgt spid="33"/>
                                        </p:tgtEl>
                                        <p:attrNameLst>
                                          <p:attrName>style.visibility</p:attrName>
                                        </p:attrNameLst>
                                      </p:cBhvr>
                                      <p:to>
                                        <p:strVal val="hidden"/>
                                      </p:to>
                                    </p:set>
                                  </p:childTnLst>
                                </p:cTn>
                              </p:par>
                              <p:par>
                                <p:cTn id="500" presetID="2" presetClass="exit" presetSubtype="1" fill="hold" grpId="2" nodeType="withEffect">
                                  <p:stCondLst>
                                    <p:cond delay="0"/>
                                  </p:stCondLst>
                                  <p:childTnLst>
                                    <p:anim calcmode="lin" valueType="num">
                                      <p:cBhvr additive="base">
                                        <p:cTn id="501" dur="2000"/>
                                        <p:tgtEl>
                                          <p:spTgt spid="35"/>
                                        </p:tgtEl>
                                        <p:attrNameLst>
                                          <p:attrName>ppt_x</p:attrName>
                                        </p:attrNameLst>
                                      </p:cBhvr>
                                      <p:tavLst>
                                        <p:tav tm="0">
                                          <p:val>
                                            <p:strVal val="ppt_x"/>
                                          </p:val>
                                        </p:tav>
                                        <p:tav tm="100000">
                                          <p:val>
                                            <p:strVal val="ppt_x"/>
                                          </p:val>
                                        </p:tav>
                                      </p:tavLst>
                                    </p:anim>
                                    <p:anim calcmode="lin" valueType="num">
                                      <p:cBhvr additive="base">
                                        <p:cTn id="502" dur="2000"/>
                                        <p:tgtEl>
                                          <p:spTgt spid="35"/>
                                        </p:tgtEl>
                                        <p:attrNameLst>
                                          <p:attrName>ppt_y</p:attrName>
                                        </p:attrNameLst>
                                      </p:cBhvr>
                                      <p:tavLst>
                                        <p:tav tm="0">
                                          <p:val>
                                            <p:strVal val="ppt_y"/>
                                          </p:val>
                                        </p:tav>
                                        <p:tav tm="100000">
                                          <p:val>
                                            <p:strVal val="0-ppt_h/2"/>
                                          </p:val>
                                        </p:tav>
                                      </p:tavLst>
                                    </p:anim>
                                    <p:set>
                                      <p:cBhvr>
                                        <p:cTn id="503" dur="1" fill="hold">
                                          <p:stCondLst>
                                            <p:cond delay="1999"/>
                                          </p:stCondLst>
                                        </p:cTn>
                                        <p:tgtEl>
                                          <p:spTgt spid="35"/>
                                        </p:tgtEl>
                                        <p:attrNameLst>
                                          <p:attrName>style.visibility</p:attrName>
                                        </p:attrNameLst>
                                      </p:cBhvr>
                                      <p:to>
                                        <p:strVal val="hidden"/>
                                      </p:to>
                                    </p:set>
                                  </p:childTnLst>
                                </p:cTn>
                              </p:par>
                              <p:par>
                                <p:cTn id="504" presetID="2" presetClass="exit" presetSubtype="1" fill="hold" grpId="2" nodeType="withEffect">
                                  <p:stCondLst>
                                    <p:cond delay="0"/>
                                  </p:stCondLst>
                                  <p:childTnLst>
                                    <p:anim calcmode="lin" valueType="num">
                                      <p:cBhvr additive="base">
                                        <p:cTn id="505" dur="2000"/>
                                        <p:tgtEl>
                                          <p:spTgt spid="37"/>
                                        </p:tgtEl>
                                        <p:attrNameLst>
                                          <p:attrName>ppt_x</p:attrName>
                                        </p:attrNameLst>
                                      </p:cBhvr>
                                      <p:tavLst>
                                        <p:tav tm="0">
                                          <p:val>
                                            <p:strVal val="ppt_x"/>
                                          </p:val>
                                        </p:tav>
                                        <p:tav tm="100000">
                                          <p:val>
                                            <p:strVal val="ppt_x"/>
                                          </p:val>
                                        </p:tav>
                                      </p:tavLst>
                                    </p:anim>
                                    <p:anim calcmode="lin" valueType="num">
                                      <p:cBhvr additive="base">
                                        <p:cTn id="506" dur="2000"/>
                                        <p:tgtEl>
                                          <p:spTgt spid="37"/>
                                        </p:tgtEl>
                                        <p:attrNameLst>
                                          <p:attrName>ppt_y</p:attrName>
                                        </p:attrNameLst>
                                      </p:cBhvr>
                                      <p:tavLst>
                                        <p:tav tm="0">
                                          <p:val>
                                            <p:strVal val="ppt_y"/>
                                          </p:val>
                                        </p:tav>
                                        <p:tav tm="100000">
                                          <p:val>
                                            <p:strVal val="0-ppt_h/2"/>
                                          </p:val>
                                        </p:tav>
                                      </p:tavLst>
                                    </p:anim>
                                    <p:set>
                                      <p:cBhvr>
                                        <p:cTn id="507" dur="1" fill="hold">
                                          <p:stCondLst>
                                            <p:cond delay="1999"/>
                                          </p:stCondLst>
                                        </p:cTn>
                                        <p:tgtEl>
                                          <p:spTgt spid="37"/>
                                        </p:tgtEl>
                                        <p:attrNameLst>
                                          <p:attrName>style.visibility</p:attrName>
                                        </p:attrNameLst>
                                      </p:cBhvr>
                                      <p:to>
                                        <p:strVal val="hidden"/>
                                      </p:to>
                                    </p:set>
                                  </p:childTnLst>
                                </p:cTn>
                              </p:par>
                              <p:par>
                                <p:cTn id="508" presetID="2" presetClass="exit" presetSubtype="1" fill="hold" grpId="2" nodeType="withEffect">
                                  <p:stCondLst>
                                    <p:cond delay="0"/>
                                  </p:stCondLst>
                                  <p:childTnLst>
                                    <p:anim calcmode="lin" valueType="num">
                                      <p:cBhvr additive="base">
                                        <p:cTn id="509" dur="2000"/>
                                        <p:tgtEl>
                                          <p:spTgt spid="39"/>
                                        </p:tgtEl>
                                        <p:attrNameLst>
                                          <p:attrName>ppt_x</p:attrName>
                                        </p:attrNameLst>
                                      </p:cBhvr>
                                      <p:tavLst>
                                        <p:tav tm="0">
                                          <p:val>
                                            <p:strVal val="ppt_x"/>
                                          </p:val>
                                        </p:tav>
                                        <p:tav tm="100000">
                                          <p:val>
                                            <p:strVal val="ppt_x"/>
                                          </p:val>
                                        </p:tav>
                                      </p:tavLst>
                                    </p:anim>
                                    <p:anim calcmode="lin" valueType="num">
                                      <p:cBhvr additive="base">
                                        <p:cTn id="510" dur="2000"/>
                                        <p:tgtEl>
                                          <p:spTgt spid="39"/>
                                        </p:tgtEl>
                                        <p:attrNameLst>
                                          <p:attrName>ppt_y</p:attrName>
                                        </p:attrNameLst>
                                      </p:cBhvr>
                                      <p:tavLst>
                                        <p:tav tm="0">
                                          <p:val>
                                            <p:strVal val="ppt_y"/>
                                          </p:val>
                                        </p:tav>
                                        <p:tav tm="100000">
                                          <p:val>
                                            <p:strVal val="0-ppt_h/2"/>
                                          </p:val>
                                        </p:tav>
                                      </p:tavLst>
                                    </p:anim>
                                    <p:set>
                                      <p:cBhvr>
                                        <p:cTn id="511" dur="1" fill="hold">
                                          <p:stCondLst>
                                            <p:cond delay="1999"/>
                                          </p:stCondLst>
                                        </p:cTn>
                                        <p:tgtEl>
                                          <p:spTgt spid="39"/>
                                        </p:tgtEl>
                                        <p:attrNameLst>
                                          <p:attrName>style.visibility</p:attrName>
                                        </p:attrNameLst>
                                      </p:cBhvr>
                                      <p:to>
                                        <p:strVal val="hidden"/>
                                      </p:to>
                                    </p:set>
                                  </p:childTnLst>
                                </p:cTn>
                              </p:par>
                              <p:par>
                                <p:cTn id="512" presetID="2" presetClass="exit" presetSubtype="4" fill="hold" grpId="2" nodeType="withEffect">
                                  <p:stCondLst>
                                    <p:cond delay="0"/>
                                  </p:stCondLst>
                                  <p:childTnLst>
                                    <p:anim calcmode="lin" valueType="num">
                                      <p:cBhvr additive="base">
                                        <p:cTn id="513" dur="2000"/>
                                        <p:tgtEl>
                                          <p:spTgt spid="4"/>
                                        </p:tgtEl>
                                        <p:attrNameLst>
                                          <p:attrName>ppt_x</p:attrName>
                                        </p:attrNameLst>
                                      </p:cBhvr>
                                      <p:tavLst>
                                        <p:tav tm="0">
                                          <p:val>
                                            <p:strVal val="ppt_x"/>
                                          </p:val>
                                        </p:tav>
                                        <p:tav tm="100000">
                                          <p:val>
                                            <p:strVal val="ppt_x"/>
                                          </p:val>
                                        </p:tav>
                                      </p:tavLst>
                                    </p:anim>
                                    <p:anim calcmode="lin" valueType="num">
                                      <p:cBhvr additive="base">
                                        <p:cTn id="514" dur="2000"/>
                                        <p:tgtEl>
                                          <p:spTgt spid="4"/>
                                        </p:tgtEl>
                                        <p:attrNameLst>
                                          <p:attrName>ppt_y</p:attrName>
                                        </p:attrNameLst>
                                      </p:cBhvr>
                                      <p:tavLst>
                                        <p:tav tm="0">
                                          <p:val>
                                            <p:strVal val="ppt_y"/>
                                          </p:val>
                                        </p:tav>
                                        <p:tav tm="100000">
                                          <p:val>
                                            <p:strVal val="1+ppt_h/2"/>
                                          </p:val>
                                        </p:tav>
                                      </p:tavLst>
                                    </p:anim>
                                    <p:set>
                                      <p:cBhvr>
                                        <p:cTn id="515" dur="1" fill="hold">
                                          <p:stCondLst>
                                            <p:cond delay="1999"/>
                                          </p:stCondLst>
                                        </p:cTn>
                                        <p:tgtEl>
                                          <p:spTgt spid="4"/>
                                        </p:tgtEl>
                                        <p:attrNameLst>
                                          <p:attrName>style.visibility</p:attrName>
                                        </p:attrNameLst>
                                      </p:cBhvr>
                                      <p:to>
                                        <p:strVal val="hidden"/>
                                      </p:to>
                                    </p:set>
                                  </p:childTnLst>
                                </p:cTn>
                              </p:par>
                              <p:par>
                                <p:cTn id="516" presetID="2" presetClass="exit" presetSubtype="4" fill="hold" grpId="2" nodeType="withEffect">
                                  <p:stCondLst>
                                    <p:cond delay="0"/>
                                  </p:stCondLst>
                                  <p:childTnLst>
                                    <p:anim calcmode="lin" valueType="num">
                                      <p:cBhvr additive="base">
                                        <p:cTn id="517" dur="2000"/>
                                        <p:tgtEl>
                                          <p:spTgt spid="6"/>
                                        </p:tgtEl>
                                        <p:attrNameLst>
                                          <p:attrName>ppt_x</p:attrName>
                                        </p:attrNameLst>
                                      </p:cBhvr>
                                      <p:tavLst>
                                        <p:tav tm="0">
                                          <p:val>
                                            <p:strVal val="ppt_x"/>
                                          </p:val>
                                        </p:tav>
                                        <p:tav tm="100000">
                                          <p:val>
                                            <p:strVal val="ppt_x"/>
                                          </p:val>
                                        </p:tav>
                                      </p:tavLst>
                                    </p:anim>
                                    <p:anim calcmode="lin" valueType="num">
                                      <p:cBhvr additive="base">
                                        <p:cTn id="518" dur="2000"/>
                                        <p:tgtEl>
                                          <p:spTgt spid="6"/>
                                        </p:tgtEl>
                                        <p:attrNameLst>
                                          <p:attrName>ppt_y</p:attrName>
                                        </p:attrNameLst>
                                      </p:cBhvr>
                                      <p:tavLst>
                                        <p:tav tm="0">
                                          <p:val>
                                            <p:strVal val="ppt_y"/>
                                          </p:val>
                                        </p:tav>
                                        <p:tav tm="100000">
                                          <p:val>
                                            <p:strVal val="1+ppt_h/2"/>
                                          </p:val>
                                        </p:tav>
                                      </p:tavLst>
                                    </p:anim>
                                    <p:set>
                                      <p:cBhvr>
                                        <p:cTn id="519" dur="1" fill="hold">
                                          <p:stCondLst>
                                            <p:cond delay="1999"/>
                                          </p:stCondLst>
                                        </p:cTn>
                                        <p:tgtEl>
                                          <p:spTgt spid="6"/>
                                        </p:tgtEl>
                                        <p:attrNameLst>
                                          <p:attrName>style.visibility</p:attrName>
                                        </p:attrNameLst>
                                      </p:cBhvr>
                                      <p:to>
                                        <p:strVal val="hidden"/>
                                      </p:to>
                                    </p:set>
                                  </p:childTnLst>
                                </p:cTn>
                              </p:par>
                              <p:par>
                                <p:cTn id="520" presetID="2" presetClass="exit" presetSubtype="4" fill="hold" grpId="2" nodeType="withEffect">
                                  <p:stCondLst>
                                    <p:cond delay="0"/>
                                  </p:stCondLst>
                                  <p:childTnLst>
                                    <p:anim calcmode="lin" valueType="num">
                                      <p:cBhvr additive="base">
                                        <p:cTn id="521" dur="2000"/>
                                        <p:tgtEl>
                                          <p:spTgt spid="8"/>
                                        </p:tgtEl>
                                        <p:attrNameLst>
                                          <p:attrName>ppt_x</p:attrName>
                                        </p:attrNameLst>
                                      </p:cBhvr>
                                      <p:tavLst>
                                        <p:tav tm="0">
                                          <p:val>
                                            <p:strVal val="ppt_x"/>
                                          </p:val>
                                        </p:tav>
                                        <p:tav tm="100000">
                                          <p:val>
                                            <p:strVal val="ppt_x"/>
                                          </p:val>
                                        </p:tav>
                                      </p:tavLst>
                                    </p:anim>
                                    <p:anim calcmode="lin" valueType="num">
                                      <p:cBhvr additive="base">
                                        <p:cTn id="522" dur="2000"/>
                                        <p:tgtEl>
                                          <p:spTgt spid="8"/>
                                        </p:tgtEl>
                                        <p:attrNameLst>
                                          <p:attrName>ppt_y</p:attrName>
                                        </p:attrNameLst>
                                      </p:cBhvr>
                                      <p:tavLst>
                                        <p:tav tm="0">
                                          <p:val>
                                            <p:strVal val="ppt_y"/>
                                          </p:val>
                                        </p:tav>
                                        <p:tav tm="100000">
                                          <p:val>
                                            <p:strVal val="1+ppt_h/2"/>
                                          </p:val>
                                        </p:tav>
                                      </p:tavLst>
                                    </p:anim>
                                    <p:set>
                                      <p:cBhvr>
                                        <p:cTn id="523" dur="1" fill="hold">
                                          <p:stCondLst>
                                            <p:cond delay="1999"/>
                                          </p:stCondLst>
                                        </p:cTn>
                                        <p:tgtEl>
                                          <p:spTgt spid="8"/>
                                        </p:tgtEl>
                                        <p:attrNameLst>
                                          <p:attrName>style.visibility</p:attrName>
                                        </p:attrNameLst>
                                      </p:cBhvr>
                                      <p:to>
                                        <p:strVal val="hidden"/>
                                      </p:to>
                                    </p:set>
                                  </p:childTnLst>
                                </p:cTn>
                              </p:par>
                              <p:par>
                                <p:cTn id="524" presetID="2" presetClass="exit" presetSubtype="4" fill="hold" grpId="2" nodeType="withEffect">
                                  <p:stCondLst>
                                    <p:cond delay="0"/>
                                  </p:stCondLst>
                                  <p:childTnLst>
                                    <p:anim calcmode="lin" valueType="num">
                                      <p:cBhvr additive="base">
                                        <p:cTn id="525" dur="2000"/>
                                        <p:tgtEl>
                                          <p:spTgt spid="10"/>
                                        </p:tgtEl>
                                        <p:attrNameLst>
                                          <p:attrName>ppt_x</p:attrName>
                                        </p:attrNameLst>
                                      </p:cBhvr>
                                      <p:tavLst>
                                        <p:tav tm="0">
                                          <p:val>
                                            <p:strVal val="ppt_x"/>
                                          </p:val>
                                        </p:tav>
                                        <p:tav tm="100000">
                                          <p:val>
                                            <p:strVal val="ppt_x"/>
                                          </p:val>
                                        </p:tav>
                                      </p:tavLst>
                                    </p:anim>
                                    <p:anim calcmode="lin" valueType="num">
                                      <p:cBhvr additive="base">
                                        <p:cTn id="526" dur="2000"/>
                                        <p:tgtEl>
                                          <p:spTgt spid="10"/>
                                        </p:tgtEl>
                                        <p:attrNameLst>
                                          <p:attrName>ppt_y</p:attrName>
                                        </p:attrNameLst>
                                      </p:cBhvr>
                                      <p:tavLst>
                                        <p:tav tm="0">
                                          <p:val>
                                            <p:strVal val="ppt_y"/>
                                          </p:val>
                                        </p:tav>
                                        <p:tav tm="100000">
                                          <p:val>
                                            <p:strVal val="1+ppt_h/2"/>
                                          </p:val>
                                        </p:tav>
                                      </p:tavLst>
                                    </p:anim>
                                    <p:set>
                                      <p:cBhvr>
                                        <p:cTn id="527" dur="1" fill="hold">
                                          <p:stCondLst>
                                            <p:cond delay="1999"/>
                                          </p:stCondLst>
                                        </p:cTn>
                                        <p:tgtEl>
                                          <p:spTgt spid="10"/>
                                        </p:tgtEl>
                                        <p:attrNameLst>
                                          <p:attrName>style.visibility</p:attrName>
                                        </p:attrNameLst>
                                      </p:cBhvr>
                                      <p:to>
                                        <p:strVal val="hidden"/>
                                      </p:to>
                                    </p:set>
                                  </p:childTnLst>
                                </p:cTn>
                              </p:par>
                              <p:par>
                                <p:cTn id="528" presetID="2" presetClass="exit" presetSubtype="4" fill="hold" grpId="2" nodeType="withEffect">
                                  <p:stCondLst>
                                    <p:cond delay="0"/>
                                  </p:stCondLst>
                                  <p:childTnLst>
                                    <p:anim calcmode="lin" valueType="num">
                                      <p:cBhvr additive="base">
                                        <p:cTn id="529" dur="2000"/>
                                        <p:tgtEl>
                                          <p:spTgt spid="12"/>
                                        </p:tgtEl>
                                        <p:attrNameLst>
                                          <p:attrName>ppt_x</p:attrName>
                                        </p:attrNameLst>
                                      </p:cBhvr>
                                      <p:tavLst>
                                        <p:tav tm="0">
                                          <p:val>
                                            <p:strVal val="ppt_x"/>
                                          </p:val>
                                        </p:tav>
                                        <p:tav tm="100000">
                                          <p:val>
                                            <p:strVal val="ppt_x"/>
                                          </p:val>
                                        </p:tav>
                                      </p:tavLst>
                                    </p:anim>
                                    <p:anim calcmode="lin" valueType="num">
                                      <p:cBhvr additive="base">
                                        <p:cTn id="530" dur="2000"/>
                                        <p:tgtEl>
                                          <p:spTgt spid="12"/>
                                        </p:tgtEl>
                                        <p:attrNameLst>
                                          <p:attrName>ppt_y</p:attrName>
                                        </p:attrNameLst>
                                      </p:cBhvr>
                                      <p:tavLst>
                                        <p:tav tm="0">
                                          <p:val>
                                            <p:strVal val="ppt_y"/>
                                          </p:val>
                                        </p:tav>
                                        <p:tav tm="100000">
                                          <p:val>
                                            <p:strVal val="1+ppt_h/2"/>
                                          </p:val>
                                        </p:tav>
                                      </p:tavLst>
                                    </p:anim>
                                    <p:set>
                                      <p:cBhvr>
                                        <p:cTn id="531" dur="1" fill="hold">
                                          <p:stCondLst>
                                            <p:cond delay="1999"/>
                                          </p:stCondLst>
                                        </p:cTn>
                                        <p:tgtEl>
                                          <p:spTgt spid="12"/>
                                        </p:tgtEl>
                                        <p:attrNameLst>
                                          <p:attrName>style.visibility</p:attrName>
                                        </p:attrNameLst>
                                      </p:cBhvr>
                                      <p:to>
                                        <p:strVal val="hidden"/>
                                      </p:to>
                                    </p:set>
                                  </p:childTnLst>
                                </p:cTn>
                              </p:par>
                              <p:par>
                                <p:cTn id="532" presetID="2" presetClass="exit" presetSubtype="4" fill="hold" grpId="2" nodeType="withEffect">
                                  <p:stCondLst>
                                    <p:cond delay="0"/>
                                  </p:stCondLst>
                                  <p:childTnLst>
                                    <p:anim calcmode="lin" valueType="num">
                                      <p:cBhvr additive="base">
                                        <p:cTn id="533" dur="2000"/>
                                        <p:tgtEl>
                                          <p:spTgt spid="14"/>
                                        </p:tgtEl>
                                        <p:attrNameLst>
                                          <p:attrName>ppt_x</p:attrName>
                                        </p:attrNameLst>
                                      </p:cBhvr>
                                      <p:tavLst>
                                        <p:tav tm="0">
                                          <p:val>
                                            <p:strVal val="ppt_x"/>
                                          </p:val>
                                        </p:tav>
                                        <p:tav tm="100000">
                                          <p:val>
                                            <p:strVal val="ppt_x"/>
                                          </p:val>
                                        </p:tav>
                                      </p:tavLst>
                                    </p:anim>
                                    <p:anim calcmode="lin" valueType="num">
                                      <p:cBhvr additive="base">
                                        <p:cTn id="534" dur="2000"/>
                                        <p:tgtEl>
                                          <p:spTgt spid="14"/>
                                        </p:tgtEl>
                                        <p:attrNameLst>
                                          <p:attrName>ppt_y</p:attrName>
                                        </p:attrNameLst>
                                      </p:cBhvr>
                                      <p:tavLst>
                                        <p:tav tm="0">
                                          <p:val>
                                            <p:strVal val="ppt_y"/>
                                          </p:val>
                                        </p:tav>
                                        <p:tav tm="100000">
                                          <p:val>
                                            <p:strVal val="1+ppt_h/2"/>
                                          </p:val>
                                        </p:tav>
                                      </p:tavLst>
                                    </p:anim>
                                    <p:set>
                                      <p:cBhvr>
                                        <p:cTn id="535" dur="1" fill="hold">
                                          <p:stCondLst>
                                            <p:cond delay="1999"/>
                                          </p:stCondLst>
                                        </p:cTn>
                                        <p:tgtEl>
                                          <p:spTgt spid="14"/>
                                        </p:tgtEl>
                                        <p:attrNameLst>
                                          <p:attrName>style.visibility</p:attrName>
                                        </p:attrNameLst>
                                      </p:cBhvr>
                                      <p:to>
                                        <p:strVal val="hidden"/>
                                      </p:to>
                                    </p:set>
                                  </p:childTnLst>
                                </p:cTn>
                              </p:par>
                              <p:par>
                                <p:cTn id="536" presetID="2" presetClass="exit" presetSubtype="4" fill="hold" grpId="2" nodeType="withEffect">
                                  <p:stCondLst>
                                    <p:cond delay="0"/>
                                  </p:stCondLst>
                                  <p:childTnLst>
                                    <p:anim calcmode="lin" valueType="num">
                                      <p:cBhvr additive="base">
                                        <p:cTn id="537" dur="2000"/>
                                        <p:tgtEl>
                                          <p:spTgt spid="16"/>
                                        </p:tgtEl>
                                        <p:attrNameLst>
                                          <p:attrName>ppt_x</p:attrName>
                                        </p:attrNameLst>
                                      </p:cBhvr>
                                      <p:tavLst>
                                        <p:tav tm="0">
                                          <p:val>
                                            <p:strVal val="ppt_x"/>
                                          </p:val>
                                        </p:tav>
                                        <p:tav tm="100000">
                                          <p:val>
                                            <p:strVal val="ppt_x"/>
                                          </p:val>
                                        </p:tav>
                                      </p:tavLst>
                                    </p:anim>
                                    <p:anim calcmode="lin" valueType="num">
                                      <p:cBhvr additive="base">
                                        <p:cTn id="538" dur="2000"/>
                                        <p:tgtEl>
                                          <p:spTgt spid="16"/>
                                        </p:tgtEl>
                                        <p:attrNameLst>
                                          <p:attrName>ppt_y</p:attrName>
                                        </p:attrNameLst>
                                      </p:cBhvr>
                                      <p:tavLst>
                                        <p:tav tm="0">
                                          <p:val>
                                            <p:strVal val="ppt_y"/>
                                          </p:val>
                                        </p:tav>
                                        <p:tav tm="100000">
                                          <p:val>
                                            <p:strVal val="1+ppt_h/2"/>
                                          </p:val>
                                        </p:tav>
                                      </p:tavLst>
                                    </p:anim>
                                    <p:set>
                                      <p:cBhvr>
                                        <p:cTn id="539" dur="1" fill="hold">
                                          <p:stCondLst>
                                            <p:cond delay="1999"/>
                                          </p:stCondLst>
                                        </p:cTn>
                                        <p:tgtEl>
                                          <p:spTgt spid="16"/>
                                        </p:tgtEl>
                                        <p:attrNameLst>
                                          <p:attrName>style.visibility</p:attrName>
                                        </p:attrNameLst>
                                      </p:cBhvr>
                                      <p:to>
                                        <p:strVal val="hidden"/>
                                      </p:to>
                                    </p:set>
                                  </p:childTnLst>
                                </p:cTn>
                              </p:par>
                              <p:par>
                                <p:cTn id="540" presetID="2" presetClass="exit" presetSubtype="4" fill="hold" grpId="2" nodeType="withEffect">
                                  <p:stCondLst>
                                    <p:cond delay="0"/>
                                  </p:stCondLst>
                                  <p:childTnLst>
                                    <p:anim calcmode="lin" valueType="num">
                                      <p:cBhvr additive="base">
                                        <p:cTn id="541" dur="2000"/>
                                        <p:tgtEl>
                                          <p:spTgt spid="18"/>
                                        </p:tgtEl>
                                        <p:attrNameLst>
                                          <p:attrName>ppt_x</p:attrName>
                                        </p:attrNameLst>
                                      </p:cBhvr>
                                      <p:tavLst>
                                        <p:tav tm="0">
                                          <p:val>
                                            <p:strVal val="ppt_x"/>
                                          </p:val>
                                        </p:tav>
                                        <p:tav tm="100000">
                                          <p:val>
                                            <p:strVal val="ppt_x"/>
                                          </p:val>
                                        </p:tav>
                                      </p:tavLst>
                                    </p:anim>
                                    <p:anim calcmode="lin" valueType="num">
                                      <p:cBhvr additive="base">
                                        <p:cTn id="542" dur="2000"/>
                                        <p:tgtEl>
                                          <p:spTgt spid="18"/>
                                        </p:tgtEl>
                                        <p:attrNameLst>
                                          <p:attrName>ppt_y</p:attrName>
                                        </p:attrNameLst>
                                      </p:cBhvr>
                                      <p:tavLst>
                                        <p:tav tm="0">
                                          <p:val>
                                            <p:strVal val="ppt_y"/>
                                          </p:val>
                                        </p:tav>
                                        <p:tav tm="100000">
                                          <p:val>
                                            <p:strVal val="1+ppt_h/2"/>
                                          </p:val>
                                        </p:tav>
                                      </p:tavLst>
                                    </p:anim>
                                    <p:set>
                                      <p:cBhvr>
                                        <p:cTn id="543" dur="1" fill="hold">
                                          <p:stCondLst>
                                            <p:cond delay="1999"/>
                                          </p:stCondLst>
                                        </p:cTn>
                                        <p:tgtEl>
                                          <p:spTgt spid="18"/>
                                        </p:tgtEl>
                                        <p:attrNameLst>
                                          <p:attrName>style.visibility</p:attrName>
                                        </p:attrNameLst>
                                      </p:cBhvr>
                                      <p:to>
                                        <p:strVal val="hidden"/>
                                      </p:to>
                                    </p:set>
                                  </p:childTnLst>
                                </p:cTn>
                              </p:par>
                              <p:par>
                                <p:cTn id="544" presetID="2" presetClass="exit" presetSubtype="4" fill="hold" grpId="2" nodeType="withEffect">
                                  <p:stCondLst>
                                    <p:cond delay="0"/>
                                  </p:stCondLst>
                                  <p:childTnLst>
                                    <p:anim calcmode="lin" valueType="num">
                                      <p:cBhvr additive="base">
                                        <p:cTn id="545" dur="2000"/>
                                        <p:tgtEl>
                                          <p:spTgt spid="20"/>
                                        </p:tgtEl>
                                        <p:attrNameLst>
                                          <p:attrName>ppt_x</p:attrName>
                                        </p:attrNameLst>
                                      </p:cBhvr>
                                      <p:tavLst>
                                        <p:tav tm="0">
                                          <p:val>
                                            <p:strVal val="ppt_x"/>
                                          </p:val>
                                        </p:tav>
                                        <p:tav tm="100000">
                                          <p:val>
                                            <p:strVal val="ppt_x"/>
                                          </p:val>
                                        </p:tav>
                                      </p:tavLst>
                                    </p:anim>
                                    <p:anim calcmode="lin" valueType="num">
                                      <p:cBhvr additive="base">
                                        <p:cTn id="546" dur="2000"/>
                                        <p:tgtEl>
                                          <p:spTgt spid="20"/>
                                        </p:tgtEl>
                                        <p:attrNameLst>
                                          <p:attrName>ppt_y</p:attrName>
                                        </p:attrNameLst>
                                      </p:cBhvr>
                                      <p:tavLst>
                                        <p:tav tm="0">
                                          <p:val>
                                            <p:strVal val="ppt_y"/>
                                          </p:val>
                                        </p:tav>
                                        <p:tav tm="100000">
                                          <p:val>
                                            <p:strVal val="1+ppt_h/2"/>
                                          </p:val>
                                        </p:tav>
                                      </p:tavLst>
                                    </p:anim>
                                    <p:set>
                                      <p:cBhvr>
                                        <p:cTn id="547" dur="1" fill="hold">
                                          <p:stCondLst>
                                            <p:cond delay="1999"/>
                                          </p:stCondLst>
                                        </p:cTn>
                                        <p:tgtEl>
                                          <p:spTgt spid="20"/>
                                        </p:tgtEl>
                                        <p:attrNameLst>
                                          <p:attrName>style.visibility</p:attrName>
                                        </p:attrNameLst>
                                      </p:cBhvr>
                                      <p:to>
                                        <p:strVal val="hidden"/>
                                      </p:to>
                                    </p:set>
                                  </p:childTnLst>
                                </p:cTn>
                              </p:par>
                              <p:par>
                                <p:cTn id="548" presetID="2" presetClass="exit" presetSubtype="4" fill="hold" grpId="2" nodeType="withEffect">
                                  <p:stCondLst>
                                    <p:cond delay="0"/>
                                  </p:stCondLst>
                                  <p:childTnLst>
                                    <p:anim calcmode="lin" valueType="num">
                                      <p:cBhvr additive="base">
                                        <p:cTn id="549" dur="2000"/>
                                        <p:tgtEl>
                                          <p:spTgt spid="22"/>
                                        </p:tgtEl>
                                        <p:attrNameLst>
                                          <p:attrName>ppt_x</p:attrName>
                                        </p:attrNameLst>
                                      </p:cBhvr>
                                      <p:tavLst>
                                        <p:tav tm="0">
                                          <p:val>
                                            <p:strVal val="ppt_x"/>
                                          </p:val>
                                        </p:tav>
                                        <p:tav tm="100000">
                                          <p:val>
                                            <p:strVal val="ppt_x"/>
                                          </p:val>
                                        </p:tav>
                                      </p:tavLst>
                                    </p:anim>
                                    <p:anim calcmode="lin" valueType="num">
                                      <p:cBhvr additive="base">
                                        <p:cTn id="550" dur="2000"/>
                                        <p:tgtEl>
                                          <p:spTgt spid="22"/>
                                        </p:tgtEl>
                                        <p:attrNameLst>
                                          <p:attrName>ppt_y</p:attrName>
                                        </p:attrNameLst>
                                      </p:cBhvr>
                                      <p:tavLst>
                                        <p:tav tm="0">
                                          <p:val>
                                            <p:strVal val="ppt_y"/>
                                          </p:val>
                                        </p:tav>
                                        <p:tav tm="100000">
                                          <p:val>
                                            <p:strVal val="1+ppt_h/2"/>
                                          </p:val>
                                        </p:tav>
                                      </p:tavLst>
                                    </p:anim>
                                    <p:set>
                                      <p:cBhvr>
                                        <p:cTn id="551" dur="1" fill="hold">
                                          <p:stCondLst>
                                            <p:cond delay="1999"/>
                                          </p:stCondLst>
                                        </p:cTn>
                                        <p:tgtEl>
                                          <p:spTgt spid="22"/>
                                        </p:tgtEl>
                                        <p:attrNameLst>
                                          <p:attrName>style.visibility</p:attrName>
                                        </p:attrNameLst>
                                      </p:cBhvr>
                                      <p:to>
                                        <p:strVal val="hidden"/>
                                      </p:to>
                                    </p:set>
                                  </p:childTnLst>
                                </p:cTn>
                              </p:par>
                              <p:par>
                                <p:cTn id="552" presetID="2" presetClass="exit" presetSubtype="4" fill="hold" grpId="2" nodeType="withEffect">
                                  <p:stCondLst>
                                    <p:cond delay="0"/>
                                  </p:stCondLst>
                                  <p:childTnLst>
                                    <p:anim calcmode="lin" valueType="num">
                                      <p:cBhvr additive="base">
                                        <p:cTn id="553" dur="2000"/>
                                        <p:tgtEl>
                                          <p:spTgt spid="24"/>
                                        </p:tgtEl>
                                        <p:attrNameLst>
                                          <p:attrName>ppt_x</p:attrName>
                                        </p:attrNameLst>
                                      </p:cBhvr>
                                      <p:tavLst>
                                        <p:tav tm="0">
                                          <p:val>
                                            <p:strVal val="ppt_x"/>
                                          </p:val>
                                        </p:tav>
                                        <p:tav tm="100000">
                                          <p:val>
                                            <p:strVal val="ppt_x"/>
                                          </p:val>
                                        </p:tav>
                                      </p:tavLst>
                                    </p:anim>
                                    <p:anim calcmode="lin" valueType="num">
                                      <p:cBhvr additive="base">
                                        <p:cTn id="554" dur="2000"/>
                                        <p:tgtEl>
                                          <p:spTgt spid="24"/>
                                        </p:tgtEl>
                                        <p:attrNameLst>
                                          <p:attrName>ppt_y</p:attrName>
                                        </p:attrNameLst>
                                      </p:cBhvr>
                                      <p:tavLst>
                                        <p:tav tm="0">
                                          <p:val>
                                            <p:strVal val="ppt_y"/>
                                          </p:val>
                                        </p:tav>
                                        <p:tav tm="100000">
                                          <p:val>
                                            <p:strVal val="1+ppt_h/2"/>
                                          </p:val>
                                        </p:tav>
                                      </p:tavLst>
                                    </p:anim>
                                    <p:set>
                                      <p:cBhvr>
                                        <p:cTn id="555" dur="1" fill="hold">
                                          <p:stCondLst>
                                            <p:cond delay="1999"/>
                                          </p:stCondLst>
                                        </p:cTn>
                                        <p:tgtEl>
                                          <p:spTgt spid="24"/>
                                        </p:tgtEl>
                                        <p:attrNameLst>
                                          <p:attrName>style.visibility</p:attrName>
                                        </p:attrNameLst>
                                      </p:cBhvr>
                                      <p:to>
                                        <p:strVal val="hidden"/>
                                      </p:to>
                                    </p:set>
                                  </p:childTnLst>
                                </p:cTn>
                              </p:par>
                              <p:par>
                                <p:cTn id="556" presetID="2" presetClass="exit" presetSubtype="4" fill="hold" grpId="2" nodeType="withEffect">
                                  <p:stCondLst>
                                    <p:cond delay="0"/>
                                  </p:stCondLst>
                                  <p:childTnLst>
                                    <p:anim calcmode="lin" valueType="num">
                                      <p:cBhvr additive="base">
                                        <p:cTn id="557" dur="2000"/>
                                        <p:tgtEl>
                                          <p:spTgt spid="26"/>
                                        </p:tgtEl>
                                        <p:attrNameLst>
                                          <p:attrName>ppt_x</p:attrName>
                                        </p:attrNameLst>
                                      </p:cBhvr>
                                      <p:tavLst>
                                        <p:tav tm="0">
                                          <p:val>
                                            <p:strVal val="ppt_x"/>
                                          </p:val>
                                        </p:tav>
                                        <p:tav tm="100000">
                                          <p:val>
                                            <p:strVal val="ppt_x"/>
                                          </p:val>
                                        </p:tav>
                                      </p:tavLst>
                                    </p:anim>
                                    <p:anim calcmode="lin" valueType="num">
                                      <p:cBhvr additive="base">
                                        <p:cTn id="558" dur="2000"/>
                                        <p:tgtEl>
                                          <p:spTgt spid="26"/>
                                        </p:tgtEl>
                                        <p:attrNameLst>
                                          <p:attrName>ppt_y</p:attrName>
                                        </p:attrNameLst>
                                      </p:cBhvr>
                                      <p:tavLst>
                                        <p:tav tm="0">
                                          <p:val>
                                            <p:strVal val="ppt_y"/>
                                          </p:val>
                                        </p:tav>
                                        <p:tav tm="100000">
                                          <p:val>
                                            <p:strVal val="1+ppt_h/2"/>
                                          </p:val>
                                        </p:tav>
                                      </p:tavLst>
                                    </p:anim>
                                    <p:set>
                                      <p:cBhvr>
                                        <p:cTn id="559" dur="1" fill="hold">
                                          <p:stCondLst>
                                            <p:cond delay="1999"/>
                                          </p:stCondLst>
                                        </p:cTn>
                                        <p:tgtEl>
                                          <p:spTgt spid="26"/>
                                        </p:tgtEl>
                                        <p:attrNameLst>
                                          <p:attrName>style.visibility</p:attrName>
                                        </p:attrNameLst>
                                      </p:cBhvr>
                                      <p:to>
                                        <p:strVal val="hidden"/>
                                      </p:to>
                                    </p:set>
                                  </p:childTnLst>
                                </p:cTn>
                              </p:par>
                              <p:par>
                                <p:cTn id="560" presetID="2" presetClass="exit" presetSubtype="4" fill="hold" grpId="2" nodeType="withEffect">
                                  <p:stCondLst>
                                    <p:cond delay="0"/>
                                  </p:stCondLst>
                                  <p:childTnLst>
                                    <p:anim calcmode="lin" valueType="num">
                                      <p:cBhvr additive="base">
                                        <p:cTn id="561" dur="2000"/>
                                        <p:tgtEl>
                                          <p:spTgt spid="28"/>
                                        </p:tgtEl>
                                        <p:attrNameLst>
                                          <p:attrName>ppt_x</p:attrName>
                                        </p:attrNameLst>
                                      </p:cBhvr>
                                      <p:tavLst>
                                        <p:tav tm="0">
                                          <p:val>
                                            <p:strVal val="ppt_x"/>
                                          </p:val>
                                        </p:tav>
                                        <p:tav tm="100000">
                                          <p:val>
                                            <p:strVal val="ppt_x"/>
                                          </p:val>
                                        </p:tav>
                                      </p:tavLst>
                                    </p:anim>
                                    <p:anim calcmode="lin" valueType="num">
                                      <p:cBhvr additive="base">
                                        <p:cTn id="562" dur="2000"/>
                                        <p:tgtEl>
                                          <p:spTgt spid="28"/>
                                        </p:tgtEl>
                                        <p:attrNameLst>
                                          <p:attrName>ppt_y</p:attrName>
                                        </p:attrNameLst>
                                      </p:cBhvr>
                                      <p:tavLst>
                                        <p:tav tm="0">
                                          <p:val>
                                            <p:strVal val="ppt_y"/>
                                          </p:val>
                                        </p:tav>
                                        <p:tav tm="100000">
                                          <p:val>
                                            <p:strVal val="1+ppt_h/2"/>
                                          </p:val>
                                        </p:tav>
                                      </p:tavLst>
                                    </p:anim>
                                    <p:set>
                                      <p:cBhvr>
                                        <p:cTn id="563" dur="1" fill="hold">
                                          <p:stCondLst>
                                            <p:cond delay="1999"/>
                                          </p:stCondLst>
                                        </p:cTn>
                                        <p:tgtEl>
                                          <p:spTgt spid="28"/>
                                        </p:tgtEl>
                                        <p:attrNameLst>
                                          <p:attrName>style.visibility</p:attrName>
                                        </p:attrNameLst>
                                      </p:cBhvr>
                                      <p:to>
                                        <p:strVal val="hidden"/>
                                      </p:to>
                                    </p:set>
                                  </p:childTnLst>
                                </p:cTn>
                              </p:par>
                              <p:par>
                                <p:cTn id="564" presetID="2" presetClass="exit" presetSubtype="4" fill="hold" grpId="2" nodeType="withEffect">
                                  <p:stCondLst>
                                    <p:cond delay="0"/>
                                  </p:stCondLst>
                                  <p:childTnLst>
                                    <p:anim calcmode="lin" valueType="num">
                                      <p:cBhvr additive="base">
                                        <p:cTn id="565" dur="2000"/>
                                        <p:tgtEl>
                                          <p:spTgt spid="30"/>
                                        </p:tgtEl>
                                        <p:attrNameLst>
                                          <p:attrName>ppt_x</p:attrName>
                                        </p:attrNameLst>
                                      </p:cBhvr>
                                      <p:tavLst>
                                        <p:tav tm="0">
                                          <p:val>
                                            <p:strVal val="ppt_x"/>
                                          </p:val>
                                        </p:tav>
                                        <p:tav tm="100000">
                                          <p:val>
                                            <p:strVal val="ppt_x"/>
                                          </p:val>
                                        </p:tav>
                                      </p:tavLst>
                                    </p:anim>
                                    <p:anim calcmode="lin" valueType="num">
                                      <p:cBhvr additive="base">
                                        <p:cTn id="566" dur="2000"/>
                                        <p:tgtEl>
                                          <p:spTgt spid="30"/>
                                        </p:tgtEl>
                                        <p:attrNameLst>
                                          <p:attrName>ppt_y</p:attrName>
                                        </p:attrNameLst>
                                      </p:cBhvr>
                                      <p:tavLst>
                                        <p:tav tm="0">
                                          <p:val>
                                            <p:strVal val="ppt_y"/>
                                          </p:val>
                                        </p:tav>
                                        <p:tav tm="100000">
                                          <p:val>
                                            <p:strVal val="1+ppt_h/2"/>
                                          </p:val>
                                        </p:tav>
                                      </p:tavLst>
                                    </p:anim>
                                    <p:set>
                                      <p:cBhvr>
                                        <p:cTn id="567" dur="1" fill="hold">
                                          <p:stCondLst>
                                            <p:cond delay="1999"/>
                                          </p:stCondLst>
                                        </p:cTn>
                                        <p:tgtEl>
                                          <p:spTgt spid="30"/>
                                        </p:tgtEl>
                                        <p:attrNameLst>
                                          <p:attrName>style.visibility</p:attrName>
                                        </p:attrNameLst>
                                      </p:cBhvr>
                                      <p:to>
                                        <p:strVal val="hidden"/>
                                      </p:to>
                                    </p:set>
                                  </p:childTnLst>
                                </p:cTn>
                              </p:par>
                              <p:par>
                                <p:cTn id="568" presetID="2" presetClass="exit" presetSubtype="4" fill="hold" grpId="2" nodeType="withEffect">
                                  <p:stCondLst>
                                    <p:cond delay="0"/>
                                  </p:stCondLst>
                                  <p:childTnLst>
                                    <p:anim calcmode="lin" valueType="num">
                                      <p:cBhvr additive="base">
                                        <p:cTn id="569" dur="2000"/>
                                        <p:tgtEl>
                                          <p:spTgt spid="32"/>
                                        </p:tgtEl>
                                        <p:attrNameLst>
                                          <p:attrName>ppt_x</p:attrName>
                                        </p:attrNameLst>
                                      </p:cBhvr>
                                      <p:tavLst>
                                        <p:tav tm="0">
                                          <p:val>
                                            <p:strVal val="ppt_x"/>
                                          </p:val>
                                        </p:tav>
                                        <p:tav tm="100000">
                                          <p:val>
                                            <p:strVal val="ppt_x"/>
                                          </p:val>
                                        </p:tav>
                                      </p:tavLst>
                                    </p:anim>
                                    <p:anim calcmode="lin" valueType="num">
                                      <p:cBhvr additive="base">
                                        <p:cTn id="570" dur="2000"/>
                                        <p:tgtEl>
                                          <p:spTgt spid="32"/>
                                        </p:tgtEl>
                                        <p:attrNameLst>
                                          <p:attrName>ppt_y</p:attrName>
                                        </p:attrNameLst>
                                      </p:cBhvr>
                                      <p:tavLst>
                                        <p:tav tm="0">
                                          <p:val>
                                            <p:strVal val="ppt_y"/>
                                          </p:val>
                                        </p:tav>
                                        <p:tav tm="100000">
                                          <p:val>
                                            <p:strVal val="1+ppt_h/2"/>
                                          </p:val>
                                        </p:tav>
                                      </p:tavLst>
                                    </p:anim>
                                    <p:set>
                                      <p:cBhvr>
                                        <p:cTn id="571" dur="1" fill="hold">
                                          <p:stCondLst>
                                            <p:cond delay="1999"/>
                                          </p:stCondLst>
                                        </p:cTn>
                                        <p:tgtEl>
                                          <p:spTgt spid="32"/>
                                        </p:tgtEl>
                                        <p:attrNameLst>
                                          <p:attrName>style.visibility</p:attrName>
                                        </p:attrNameLst>
                                      </p:cBhvr>
                                      <p:to>
                                        <p:strVal val="hidden"/>
                                      </p:to>
                                    </p:set>
                                  </p:childTnLst>
                                </p:cTn>
                              </p:par>
                              <p:par>
                                <p:cTn id="572" presetID="2" presetClass="exit" presetSubtype="4" fill="hold" grpId="2" nodeType="withEffect">
                                  <p:stCondLst>
                                    <p:cond delay="0"/>
                                  </p:stCondLst>
                                  <p:childTnLst>
                                    <p:anim calcmode="lin" valueType="num">
                                      <p:cBhvr additive="base">
                                        <p:cTn id="573" dur="2000"/>
                                        <p:tgtEl>
                                          <p:spTgt spid="34"/>
                                        </p:tgtEl>
                                        <p:attrNameLst>
                                          <p:attrName>ppt_x</p:attrName>
                                        </p:attrNameLst>
                                      </p:cBhvr>
                                      <p:tavLst>
                                        <p:tav tm="0">
                                          <p:val>
                                            <p:strVal val="ppt_x"/>
                                          </p:val>
                                        </p:tav>
                                        <p:tav tm="100000">
                                          <p:val>
                                            <p:strVal val="ppt_x"/>
                                          </p:val>
                                        </p:tav>
                                      </p:tavLst>
                                    </p:anim>
                                    <p:anim calcmode="lin" valueType="num">
                                      <p:cBhvr additive="base">
                                        <p:cTn id="574" dur="2000"/>
                                        <p:tgtEl>
                                          <p:spTgt spid="34"/>
                                        </p:tgtEl>
                                        <p:attrNameLst>
                                          <p:attrName>ppt_y</p:attrName>
                                        </p:attrNameLst>
                                      </p:cBhvr>
                                      <p:tavLst>
                                        <p:tav tm="0">
                                          <p:val>
                                            <p:strVal val="ppt_y"/>
                                          </p:val>
                                        </p:tav>
                                        <p:tav tm="100000">
                                          <p:val>
                                            <p:strVal val="1+ppt_h/2"/>
                                          </p:val>
                                        </p:tav>
                                      </p:tavLst>
                                    </p:anim>
                                    <p:set>
                                      <p:cBhvr>
                                        <p:cTn id="575" dur="1" fill="hold">
                                          <p:stCondLst>
                                            <p:cond delay="1999"/>
                                          </p:stCondLst>
                                        </p:cTn>
                                        <p:tgtEl>
                                          <p:spTgt spid="34"/>
                                        </p:tgtEl>
                                        <p:attrNameLst>
                                          <p:attrName>style.visibility</p:attrName>
                                        </p:attrNameLst>
                                      </p:cBhvr>
                                      <p:to>
                                        <p:strVal val="hidden"/>
                                      </p:to>
                                    </p:set>
                                  </p:childTnLst>
                                </p:cTn>
                              </p:par>
                              <p:par>
                                <p:cTn id="576" presetID="2" presetClass="exit" presetSubtype="4" fill="hold" grpId="2" nodeType="withEffect">
                                  <p:stCondLst>
                                    <p:cond delay="0"/>
                                  </p:stCondLst>
                                  <p:childTnLst>
                                    <p:anim calcmode="lin" valueType="num">
                                      <p:cBhvr additive="base">
                                        <p:cTn id="577" dur="2000"/>
                                        <p:tgtEl>
                                          <p:spTgt spid="36"/>
                                        </p:tgtEl>
                                        <p:attrNameLst>
                                          <p:attrName>ppt_x</p:attrName>
                                        </p:attrNameLst>
                                      </p:cBhvr>
                                      <p:tavLst>
                                        <p:tav tm="0">
                                          <p:val>
                                            <p:strVal val="ppt_x"/>
                                          </p:val>
                                        </p:tav>
                                        <p:tav tm="100000">
                                          <p:val>
                                            <p:strVal val="ppt_x"/>
                                          </p:val>
                                        </p:tav>
                                      </p:tavLst>
                                    </p:anim>
                                    <p:anim calcmode="lin" valueType="num">
                                      <p:cBhvr additive="base">
                                        <p:cTn id="578" dur="2000"/>
                                        <p:tgtEl>
                                          <p:spTgt spid="36"/>
                                        </p:tgtEl>
                                        <p:attrNameLst>
                                          <p:attrName>ppt_y</p:attrName>
                                        </p:attrNameLst>
                                      </p:cBhvr>
                                      <p:tavLst>
                                        <p:tav tm="0">
                                          <p:val>
                                            <p:strVal val="ppt_y"/>
                                          </p:val>
                                        </p:tav>
                                        <p:tav tm="100000">
                                          <p:val>
                                            <p:strVal val="1+ppt_h/2"/>
                                          </p:val>
                                        </p:tav>
                                      </p:tavLst>
                                    </p:anim>
                                    <p:set>
                                      <p:cBhvr>
                                        <p:cTn id="579" dur="1" fill="hold">
                                          <p:stCondLst>
                                            <p:cond delay="1999"/>
                                          </p:stCondLst>
                                        </p:cTn>
                                        <p:tgtEl>
                                          <p:spTgt spid="36"/>
                                        </p:tgtEl>
                                        <p:attrNameLst>
                                          <p:attrName>style.visibility</p:attrName>
                                        </p:attrNameLst>
                                      </p:cBhvr>
                                      <p:to>
                                        <p:strVal val="hidden"/>
                                      </p:to>
                                    </p:set>
                                  </p:childTnLst>
                                </p:cTn>
                              </p:par>
                              <p:par>
                                <p:cTn id="580" presetID="2" presetClass="exit" presetSubtype="4" fill="hold" grpId="2" nodeType="withEffect">
                                  <p:stCondLst>
                                    <p:cond delay="0"/>
                                  </p:stCondLst>
                                  <p:childTnLst>
                                    <p:anim calcmode="lin" valueType="num">
                                      <p:cBhvr additive="base">
                                        <p:cTn id="581" dur="2000"/>
                                        <p:tgtEl>
                                          <p:spTgt spid="38"/>
                                        </p:tgtEl>
                                        <p:attrNameLst>
                                          <p:attrName>ppt_x</p:attrName>
                                        </p:attrNameLst>
                                      </p:cBhvr>
                                      <p:tavLst>
                                        <p:tav tm="0">
                                          <p:val>
                                            <p:strVal val="ppt_x"/>
                                          </p:val>
                                        </p:tav>
                                        <p:tav tm="100000">
                                          <p:val>
                                            <p:strVal val="ppt_x"/>
                                          </p:val>
                                        </p:tav>
                                      </p:tavLst>
                                    </p:anim>
                                    <p:anim calcmode="lin" valueType="num">
                                      <p:cBhvr additive="base">
                                        <p:cTn id="582" dur="2000"/>
                                        <p:tgtEl>
                                          <p:spTgt spid="38"/>
                                        </p:tgtEl>
                                        <p:attrNameLst>
                                          <p:attrName>ppt_y</p:attrName>
                                        </p:attrNameLst>
                                      </p:cBhvr>
                                      <p:tavLst>
                                        <p:tav tm="0">
                                          <p:val>
                                            <p:strVal val="ppt_y"/>
                                          </p:val>
                                        </p:tav>
                                        <p:tav tm="100000">
                                          <p:val>
                                            <p:strVal val="1+ppt_h/2"/>
                                          </p:val>
                                        </p:tav>
                                      </p:tavLst>
                                    </p:anim>
                                    <p:set>
                                      <p:cBhvr>
                                        <p:cTn id="583" dur="1" fill="hold">
                                          <p:stCondLst>
                                            <p:cond delay="1999"/>
                                          </p:stCondLst>
                                        </p:cTn>
                                        <p:tgtEl>
                                          <p:spTgt spid="38"/>
                                        </p:tgtEl>
                                        <p:attrNameLst>
                                          <p:attrName>style.visibility</p:attrName>
                                        </p:attrNameLst>
                                      </p:cBhvr>
                                      <p:to>
                                        <p:strVal val="hidden"/>
                                      </p:to>
                                    </p:set>
                                  </p:childTnLst>
                                </p:cTn>
                              </p:par>
                              <p:par>
                                <p:cTn id="584" presetID="8" presetClass="emph" presetSubtype="0" fill="hold" grpId="5" nodeType="withEffect">
                                  <p:stCondLst>
                                    <p:cond delay="0"/>
                                  </p:stCondLst>
                                  <p:childTnLst>
                                    <p:animRot by="21600000">
                                      <p:cBhvr>
                                        <p:cTn id="585" dur="2000" fill="hold"/>
                                        <p:tgtEl>
                                          <p:spTgt spid="4"/>
                                        </p:tgtEl>
                                        <p:attrNameLst>
                                          <p:attrName>r</p:attrName>
                                        </p:attrNameLst>
                                      </p:cBhvr>
                                    </p:animRot>
                                  </p:childTnLst>
                                </p:cTn>
                              </p:par>
                              <p:par>
                                <p:cTn id="586" presetID="8" presetClass="emph" presetSubtype="0" fill="hold" grpId="5" nodeType="withEffect">
                                  <p:stCondLst>
                                    <p:cond delay="0"/>
                                  </p:stCondLst>
                                  <p:childTnLst>
                                    <p:animRot by="-21600000">
                                      <p:cBhvr>
                                        <p:cTn id="587" dur="2000" fill="hold"/>
                                        <p:tgtEl>
                                          <p:spTgt spid="6"/>
                                        </p:tgtEl>
                                        <p:attrNameLst>
                                          <p:attrName>r</p:attrName>
                                        </p:attrNameLst>
                                      </p:cBhvr>
                                    </p:animRot>
                                  </p:childTnLst>
                                </p:cTn>
                              </p:par>
                              <p:par>
                                <p:cTn id="588" presetID="8" presetClass="emph" presetSubtype="0" fill="hold" grpId="5" nodeType="withEffect">
                                  <p:stCondLst>
                                    <p:cond delay="0"/>
                                  </p:stCondLst>
                                  <p:childTnLst>
                                    <p:animRot by="21600000">
                                      <p:cBhvr>
                                        <p:cTn id="589" dur="2000" fill="hold"/>
                                        <p:tgtEl>
                                          <p:spTgt spid="8"/>
                                        </p:tgtEl>
                                        <p:attrNameLst>
                                          <p:attrName>r</p:attrName>
                                        </p:attrNameLst>
                                      </p:cBhvr>
                                    </p:animRot>
                                  </p:childTnLst>
                                </p:cTn>
                              </p:par>
                              <p:par>
                                <p:cTn id="590" presetID="8" presetClass="emph" presetSubtype="0" fill="hold" grpId="5" nodeType="withEffect">
                                  <p:stCondLst>
                                    <p:cond delay="0"/>
                                  </p:stCondLst>
                                  <p:childTnLst>
                                    <p:animRot by="-21600000">
                                      <p:cBhvr>
                                        <p:cTn id="591" dur="2000" fill="hold"/>
                                        <p:tgtEl>
                                          <p:spTgt spid="10"/>
                                        </p:tgtEl>
                                        <p:attrNameLst>
                                          <p:attrName>r</p:attrName>
                                        </p:attrNameLst>
                                      </p:cBhvr>
                                    </p:animRot>
                                  </p:childTnLst>
                                </p:cTn>
                              </p:par>
                              <p:par>
                                <p:cTn id="592" presetID="8" presetClass="emph" presetSubtype="0" fill="hold" grpId="5" nodeType="withEffect">
                                  <p:stCondLst>
                                    <p:cond delay="0"/>
                                  </p:stCondLst>
                                  <p:childTnLst>
                                    <p:animRot by="21600000">
                                      <p:cBhvr>
                                        <p:cTn id="593" dur="2000" fill="hold"/>
                                        <p:tgtEl>
                                          <p:spTgt spid="12"/>
                                        </p:tgtEl>
                                        <p:attrNameLst>
                                          <p:attrName>r</p:attrName>
                                        </p:attrNameLst>
                                      </p:cBhvr>
                                    </p:animRot>
                                  </p:childTnLst>
                                </p:cTn>
                              </p:par>
                              <p:par>
                                <p:cTn id="594" presetID="8" presetClass="emph" presetSubtype="0" fill="hold" grpId="5" nodeType="withEffect">
                                  <p:stCondLst>
                                    <p:cond delay="0"/>
                                  </p:stCondLst>
                                  <p:childTnLst>
                                    <p:animRot by="-21600000">
                                      <p:cBhvr>
                                        <p:cTn id="595" dur="2000" fill="hold"/>
                                        <p:tgtEl>
                                          <p:spTgt spid="14"/>
                                        </p:tgtEl>
                                        <p:attrNameLst>
                                          <p:attrName>r</p:attrName>
                                        </p:attrNameLst>
                                      </p:cBhvr>
                                    </p:animRot>
                                  </p:childTnLst>
                                </p:cTn>
                              </p:par>
                              <p:par>
                                <p:cTn id="596" presetID="8" presetClass="emph" presetSubtype="0" fill="hold" grpId="5" nodeType="withEffect">
                                  <p:stCondLst>
                                    <p:cond delay="0"/>
                                  </p:stCondLst>
                                  <p:childTnLst>
                                    <p:animRot by="21600000">
                                      <p:cBhvr>
                                        <p:cTn id="597" dur="2000" fill="hold"/>
                                        <p:tgtEl>
                                          <p:spTgt spid="16"/>
                                        </p:tgtEl>
                                        <p:attrNameLst>
                                          <p:attrName>r</p:attrName>
                                        </p:attrNameLst>
                                      </p:cBhvr>
                                    </p:animRot>
                                  </p:childTnLst>
                                </p:cTn>
                              </p:par>
                              <p:par>
                                <p:cTn id="598" presetID="8" presetClass="emph" presetSubtype="0" fill="hold" grpId="5" nodeType="withEffect">
                                  <p:stCondLst>
                                    <p:cond delay="0"/>
                                  </p:stCondLst>
                                  <p:childTnLst>
                                    <p:animRot by="-21600000">
                                      <p:cBhvr>
                                        <p:cTn id="599" dur="2000" fill="hold"/>
                                        <p:tgtEl>
                                          <p:spTgt spid="18"/>
                                        </p:tgtEl>
                                        <p:attrNameLst>
                                          <p:attrName>r</p:attrName>
                                        </p:attrNameLst>
                                      </p:cBhvr>
                                    </p:animRot>
                                  </p:childTnLst>
                                </p:cTn>
                              </p:par>
                              <p:par>
                                <p:cTn id="600" presetID="8" presetClass="emph" presetSubtype="0" fill="hold" grpId="5" nodeType="withEffect">
                                  <p:stCondLst>
                                    <p:cond delay="0"/>
                                  </p:stCondLst>
                                  <p:childTnLst>
                                    <p:animRot by="21600000">
                                      <p:cBhvr>
                                        <p:cTn id="601" dur="2000" fill="hold"/>
                                        <p:tgtEl>
                                          <p:spTgt spid="20"/>
                                        </p:tgtEl>
                                        <p:attrNameLst>
                                          <p:attrName>r</p:attrName>
                                        </p:attrNameLst>
                                      </p:cBhvr>
                                    </p:animRot>
                                  </p:childTnLst>
                                </p:cTn>
                              </p:par>
                              <p:par>
                                <p:cTn id="602" presetID="8" presetClass="emph" presetSubtype="0" fill="hold" grpId="5" nodeType="withEffect">
                                  <p:stCondLst>
                                    <p:cond delay="0"/>
                                  </p:stCondLst>
                                  <p:childTnLst>
                                    <p:animRot by="-21600000">
                                      <p:cBhvr>
                                        <p:cTn id="603" dur="2000" fill="hold"/>
                                        <p:tgtEl>
                                          <p:spTgt spid="22"/>
                                        </p:tgtEl>
                                        <p:attrNameLst>
                                          <p:attrName>r</p:attrName>
                                        </p:attrNameLst>
                                      </p:cBhvr>
                                    </p:animRot>
                                  </p:childTnLst>
                                </p:cTn>
                              </p:par>
                              <p:par>
                                <p:cTn id="604" presetID="8" presetClass="emph" presetSubtype="0" fill="hold" grpId="5" nodeType="withEffect">
                                  <p:stCondLst>
                                    <p:cond delay="0"/>
                                  </p:stCondLst>
                                  <p:childTnLst>
                                    <p:animRot by="21600000">
                                      <p:cBhvr>
                                        <p:cTn id="605" dur="2000" fill="hold"/>
                                        <p:tgtEl>
                                          <p:spTgt spid="24"/>
                                        </p:tgtEl>
                                        <p:attrNameLst>
                                          <p:attrName>r</p:attrName>
                                        </p:attrNameLst>
                                      </p:cBhvr>
                                    </p:animRot>
                                  </p:childTnLst>
                                </p:cTn>
                              </p:par>
                              <p:par>
                                <p:cTn id="606" presetID="8" presetClass="emph" presetSubtype="0" fill="hold" grpId="5" nodeType="withEffect">
                                  <p:stCondLst>
                                    <p:cond delay="0"/>
                                  </p:stCondLst>
                                  <p:childTnLst>
                                    <p:animRot by="-21600000">
                                      <p:cBhvr>
                                        <p:cTn id="607" dur="2000" fill="hold"/>
                                        <p:tgtEl>
                                          <p:spTgt spid="26"/>
                                        </p:tgtEl>
                                        <p:attrNameLst>
                                          <p:attrName>r</p:attrName>
                                        </p:attrNameLst>
                                      </p:cBhvr>
                                    </p:animRot>
                                  </p:childTnLst>
                                </p:cTn>
                              </p:par>
                              <p:par>
                                <p:cTn id="608" presetID="8" presetClass="emph" presetSubtype="0" fill="hold" grpId="5" nodeType="withEffect">
                                  <p:stCondLst>
                                    <p:cond delay="0"/>
                                  </p:stCondLst>
                                  <p:childTnLst>
                                    <p:animRot by="21600000">
                                      <p:cBhvr>
                                        <p:cTn id="609" dur="2000" fill="hold"/>
                                        <p:tgtEl>
                                          <p:spTgt spid="28"/>
                                        </p:tgtEl>
                                        <p:attrNameLst>
                                          <p:attrName>r</p:attrName>
                                        </p:attrNameLst>
                                      </p:cBhvr>
                                    </p:animRot>
                                  </p:childTnLst>
                                </p:cTn>
                              </p:par>
                              <p:par>
                                <p:cTn id="610" presetID="8" presetClass="emph" presetSubtype="0" fill="hold" grpId="5" nodeType="withEffect">
                                  <p:stCondLst>
                                    <p:cond delay="0"/>
                                  </p:stCondLst>
                                  <p:childTnLst>
                                    <p:animRot by="21600000">
                                      <p:cBhvr>
                                        <p:cTn id="611" dur="2000" fill="hold"/>
                                        <p:tgtEl>
                                          <p:spTgt spid="30"/>
                                        </p:tgtEl>
                                        <p:attrNameLst>
                                          <p:attrName>r</p:attrName>
                                        </p:attrNameLst>
                                      </p:cBhvr>
                                    </p:animRot>
                                  </p:childTnLst>
                                </p:cTn>
                              </p:par>
                              <p:par>
                                <p:cTn id="612" presetID="8" presetClass="emph" presetSubtype="0" fill="hold" grpId="5" nodeType="withEffect">
                                  <p:stCondLst>
                                    <p:cond delay="0"/>
                                  </p:stCondLst>
                                  <p:childTnLst>
                                    <p:animRot by="-21600000">
                                      <p:cBhvr>
                                        <p:cTn id="613" dur="2000" fill="hold"/>
                                        <p:tgtEl>
                                          <p:spTgt spid="32"/>
                                        </p:tgtEl>
                                        <p:attrNameLst>
                                          <p:attrName>r</p:attrName>
                                        </p:attrNameLst>
                                      </p:cBhvr>
                                    </p:animRot>
                                  </p:childTnLst>
                                </p:cTn>
                              </p:par>
                              <p:par>
                                <p:cTn id="614" presetID="8" presetClass="emph" presetSubtype="0" fill="hold" grpId="5" nodeType="withEffect">
                                  <p:stCondLst>
                                    <p:cond delay="0"/>
                                  </p:stCondLst>
                                  <p:childTnLst>
                                    <p:animRot by="21600000">
                                      <p:cBhvr>
                                        <p:cTn id="615" dur="2000" fill="hold"/>
                                        <p:tgtEl>
                                          <p:spTgt spid="34"/>
                                        </p:tgtEl>
                                        <p:attrNameLst>
                                          <p:attrName>r</p:attrName>
                                        </p:attrNameLst>
                                      </p:cBhvr>
                                    </p:animRot>
                                  </p:childTnLst>
                                </p:cTn>
                              </p:par>
                              <p:par>
                                <p:cTn id="616" presetID="8" presetClass="emph" presetSubtype="0" fill="hold" grpId="5" nodeType="withEffect">
                                  <p:stCondLst>
                                    <p:cond delay="0"/>
                                  </p:stCondLst>
                                  <p:childTnLst>
                                    <p:animRot by="-21600000">
                                      <p:cBhvr>
                                        <p:cTn id="617" dur="2000" fill="hold"/>
                                        <p:tgtEl>
                                          <p:spTgt spid="36"/>
                                        </p:tgtEl>
                                        <p:attrNameLst>
                                          <p:attrName>r</p:attrName>
                                        </p:attrNameLst>
                                      </p:cBhvr>
                                    </p:animRot>
                                  </p:childTnLst>
                                </p:cTn>
                              </p:par>
                              <p:par>
                                <p:cTn id="618" presetID="8" presetClass="emph" presetSubtype="0" fill="hold" grpId="5" nodeType="withEffect">
                                  <p:stCondLst>
                                    <p:cond delay="0"/>
                                  </p:stCondLst>
                                  <p:childTnLst>
                                    <p:animRot by="21600000">
                                      <p:cBhvr>
                                        <p:cTn id="619" dur="2000" fill="hold"/>
                                        <p:tgtEl>
                                          <p:spTgt spid="38"/>
                                        </p:tgtEl>
                                        <p:attrNameLst>
                                          <p:attrName>r</p:attrName>
                                        </p:attrNameLst>
                                      </p:cBhvr>
                                    </p:animRot>
                                  </p:childTnLst>
                                </p:cTn>
                              </p:par>
                              <p:par>
                                <p:cTn id="620" presetID="8" presetClass="emph" presetSubtype="0" fill="hold" grpId="5" nodeType="withEffect">
                                  <p:stCondLst>
                                    <p:cond delay="0"/>
                                  </p:stCondLst>
                                  <p:childTnLst>
                                    <p:animRot by="21600000">
                                      <p:cBhvr>
                                        <p:cTn id="621" dur="2000" fill="hold"/>
                                        <p:tgtEl>
                                          <p:spTgt spid="5"/>
                                        </p:tgtEl>
                                        <p:attrNameLst>
                                          <p:attrName>r</p:attrName>
                                        </p:attrNameLst>
                                      </p:cBhvr>
                                    </p:animRot>
                                  </p:childTnLst>
                                </p:cTn>
                              </p:par>
                              <p:par>
                                <p:cTn id="622" presetID="8" presetClass="emph" presetSubtype="0" fill="hold" grpId="5" nodeType="withEffect">
                                  <p:stCondLst>
                                    <p:cond delay="0"/>
                                  </p:stCondLst>
                                  <p:childTnLst>
                                    <p:animRot by="-21600000">
                                      <p:cBhvr>
                                        <p:cTn id="623" dur="2000" fill="hold"/>
                                        <p:tgtEl>
                                          <p:spTgt spid="7"/>
                                        </p:tgtEl>
                                        <p:attrNameLst>
                                          <p:attrName>r</p:attrName>
                                        </p:attrNameLst>
                                      </p:cBhvr>
                                    </p:animRot>
                                  </p:childTnLst>
                                </p:cTn>
                              </p:par>
                              <p:par>
                                <p:cTn id="624" presetID="8" presetClass="emph" presetSubtype="0" fill="hold" grpId="5" nodeType="withEffect">
                                  <p:stCondLst>
                                    <p:cond delay="0"/>
                                  </p:stCondLst>
                                  <p:childTnLst>
                                    <p:animRot by="21600000">
                                      <p:cBhvr>
                                        <p:cTn id="625" dur="2000" fill="hold"/>
                                        <p:tgtEl>
                                          <p:spTgt spid="9"/>
                                        </p:tgtEl>
                                        <p:attrNameLst>
                                          <p:attrName>r</p:attrName>
                                        </p:attrNameLst>
                                      </p:cBhvr>
                                    </p:animRot>
                                  </p:childTnLst>
                                </p:cTn>
                              </p:par>
                              <p:par>
                                <p:cTn id="626" presetID="8" presetClass="emph" presetSubtype="0" fill="hold" grpId="5" nodeType="withEffect">
                                  <p:stCondLst>
                                    <p:cond delay="0"/>
                                  </p:stCondLst>
                                  <p:childTnLst>
                                    <p:animRot by="-21600000">
                                      <p:cBhvr>
                                        <p:cTn id="627" dur="2000" fill="hold"/>
                                        <p:tgtEl>
                                          <p:spTgt spid="11"/>
                                        </p:tgtEl>
                                        <p:attrNameLst>
                                          <p:attrName>r</p:attrName>
                                        </p:attrNameLst>
                                      </p:cBhvr>
                                    </p:animRot>
                                  </p:childTnLst>
                                </p:cTn>
                              </p:par>
                              <p:par>
                                <p:cTn id="628" presetID="8" presetClass="emph" presetSubtype="0" fill="hold" grpId="5" nodeType="withEffect">
                                  <p:stCondLst>
                                    <p:cond delay="0"/>
                                  </p:stCondLst>
                                  <p:childTnLst>
                                    <p:animRot by="21600000">
                                      <p:cBhvr>
                                        <p:cTn id="629" dur="2000" fill="hold"/>
                                        <p:tgtEl>
                                          <p:spTgt spid="13"/>
                                        </p:tgtEl>
                                        <p:attrNameLst>
                                          <p:attrName>r</p:attrName>
                                        </p:attrNameLst>
                                      </p:cBhvr>
                                    </p:animRot>
                                  </p:childTnLst>
                                </p:cTn>
                              </p:par>
                              <p:par>
                                <p:cTn id="630" presetID="8" presetClass="emph" presetSubtype="0" fill="hold" grpId="5" nodeType="withEffect">
                                  <p:stCondLst>
                                    <p:cond delay="0"/>
                                  </p:stCondLst>
                                  <p:childTnLst>
                                    <p:animRot by="-21600000">
                                      <p:cBhvr>
                                        <p:cTn id="631" dur="2000" fill="hold"/>
                                        <p:tgtEl>
                                          <p:spTgt spid="15"/>
                                        </p:tgtEl>
                                        <p:attrNameLst>
                                          <p:attrName>r</p:attrName>
                                        </p:attrNameLst>
                                      </p:cBhvr>
                                    </p:animRot>
                                  </p:childTnLst>
                                </p:cTn>
                              </p:par>
                              <p:par>
                                <p:cTn id="632" presetID="8" presetClass="emph" presetSubtype="0" fill="hold" grpId="5" nodeType="withEffect">
                                  <p:stCondLst>
                                    <p:cond delay="0"/>
                                  </p:stCondLst>
                                  <p:childTnLst>
                                    <p:animRot by="21600000">
                                      <p:cBhvr>
                                        <p:cTn id="633" dur="2000" fill="hold"/>
                                        <p:tgtEl>
                                          <p:spTgt spid="17"/>
                                        </p:tgtEl>
                                        <p:attrNameLst>
                                          <p:attrName>r</p:attrName>
                                        </p:attrNameLst>
                                      </p:cBhvr>
                                    </p:animRot>
                                  </p:childTnLst>
                                </p:cTn>
                              </p:par>
                              <p:par>
                                <p:cTn id="634" presetID="8" presetClass="emph" presetSubtype="0" fill="hold" grpId="5" nodeType="withEffect">
                                  <p:stCondLst>
                                    <p:cond delay="0"/>
                                  </p:stCondLst>
                                  <p:childTnLst>
                                    <p:animRot by="-21600000">
                                      <p:cBhvr>
                                        <p:cTn id="635" dur="2000" fill="hold"/>
                                        <p:tgtEl>
                                          <p:spTgt spid="19"/>
                                        </p:tgtEl>
                                        <p:attrNameLst>
                                          <p:attrName>r</p:attrName>
                                        </p:attrNameLst>
                                      </p:cBhvr>
                                    </p:animRot>
                                  </p:childTnLst>
                                </p:cTn>
                              </p:par>
                              <p:par>
                                <p:cTn id="636" presetID="8" presetClass="emph" presetSubtype="0" fill="hold" grpId="5" nodeType="withEffect">
                                  <p:stCondLst>
                                    <p:cond delay="0"/>
                                  </p:stCondLst>
                                  <p:childTnLst>
                                    <p:animRot by="21600000">
                                      <p:cBhvr>
                                        <p:cTn id="637" dur="2000" fill="hold"/>
                                        <p:tgtEl>
                                          <p:spTgt spid="21"/>
                                        </p:tgtEl>
                                        <p:attrNameLst>
                                          <p:attrName>r</p:attrName>
                                        </p:attrNameLst>
                                      </p:cBhvr>
                                    </p:animRot>
                                  </p:childTnLst>
                                </p:cTn>
                              </p:par>
                              <p:par>
                                <p:cTn id="638" presetID="8" presetClass="emph" presetSubtype="0" fill="hold" grpId="5" nodeType="withEffect">
                                  <p:stCondLst>
                                    <p:cond delay="0"/>
                                  </p:stCondLst>
                                  <p:childTnLst>
                                    <p:animRot by="-21600000">
                                      <p:cBhvr>
                                        <p:cTn id="639" dur="2000" fill="hold"/>
                                        <p:tgtEl>
                                          <p:spTgt spid="23"/>
                                        </p:tgtEl>
                                        <p:attrNameLst>
                                          <p:attrName>r</p:attrName>
                                        </p:attrNameLst>
                                      </p:cBhvr>
                                    </p:animRot>
                                  </p:childTnLst>
                                </p:cTn>
                              </p:par>
                              <p:par>
                                <p:cTn id="640" presetID="8" presetClass="emph" presetSubtype="0" fill="hold" grpId="5" nodeType="withEffect">
                                  <p:stCondLst>
                                    <p:cond delay="0"/>
                                  </p:stCondLst>
                                  <p:childTnLst>
                                    <p:animRot by="21600000">
                                      <p:cBhvr>
                                        <p:cTn id="641" dur="2000" fill="hold"/>
                                        <p:tgtEl>
                                          <p:spTgt spid="25"/>
                                        </p:tgtEl>
                                        <p:attrNameLst>
                                          <p:attrName>r</p:attrName>
                                        </p:attrNameLst>
                                      </p:cBhvr>
                                    </p:animRot>
                                  </p:childTnLst>
                                </p:cTn>
                              </p:par>
                              <p:par>
                                <p:cTn id="642" presetID="8" presetClass="emph" presetSubtype="0" fill="hold" grpId="5" nodeType="withEffect">
                                  <p:stCondLst>
                                    <p:cond delay="0"/>
                                  </p:stCondLst>
                                  <p:childTnLst>
                                    <p:animRot by="-21600000">
                                      <p:cBhvr>
                                        <p:cTn id="643" dur="2000" fill="hold"/>
                                        <p:tgtEl>
                                          <p:spTgt spid="27"/>
                                        </p:tgtEl>
                                        <p:attrNameLst>
                                          <p:attrName>r</p:attrName>
                                        </p:attrNameLst>
                                      </p:cBhvr>
                                    </p:animRot>
                                  </p:childTnLst>
                                </p:cTn>
                              </p:par>
                              <p:par>
                                <p:cTn id="644" presetID="8" presetClass="emph" presetSubtype="0" fill="hold" grpId="5" nodeType="withEffect">
                                  <p:stCondLst>
                                    <p:cond delay="0"/>
                                  </p:stCondLst>
                                  <p:childTnLst>
                                    <p:animRot by="21600000">
                                      <p:cBhvr>
                                        <p:cTn id="645" dur="2000" fill="hold"/>
                                        <p:tgtEl>
                                          <p:spTgt spid="29"/>
                                        </p:tgtEl>
                                        <p:attrNameLst>
                                          <p:attrName>r</p:attrName>
                                        </p:attrNameLst>
                                      </p:cBhvr>
                                    </p:animRot>
                                  </p:childTnLst>
                                </p:cTn>
                              </p:par>
                              <p:par>
                                <p:cTn id="646" presetID="8" presetClass="emph" presetSubtype="0" fill="hold" grpId="5" nodeType="withEffect">
                                  <p:stCondLst>
                                    <p:cond delay="0"/>
                                  </p:stCondLst>
                                  <p:childTnLst>
                                    <p:animRot by="-21600000">
                                      <p:cBhvr>
                                        <p:cTn id="647" dur="2000" fill="hold"/>
                                        <p:tgtEl>
                                          <p:spTgt spid="31"/>
                                        </p:tgtEl>
                                        <p:attrNameLst>
                                          <p:attrName>r</p:attrName>
                                        </p:attrNameLst>
                                      </p:cBhvr>
                                    </p:animRot>
                                  </p:childTnLst>
                                </p:cTn>
                              </p:par>
                              <p:par>
                                <p:cTn id="648" presetID="8" presetClass="emph" presetSubtype="0" fill="hold" grpId="5" nodeType="withEffect">
                                  <p:stCondLst>
                                    <p:cond delay="0"/>
                                  </p:stCondLst>
                                  <p:childTnLst>
                                    <p:animRot by="21600000">
                                      <p:cBhvr>
                                        <p:cTn id="649" dur="2000" fill="hold"/>
                                        <p:tgtEl>
                                          <p:spTgt spid="33"/>
                                        </p:tgtEl>
                                        <p:attrNameLst>
                                          <p:attrName>r</p:attrName>
                                        </p:attrNameLst>
                                      </p:cBhvr>
                                    </p:animRot>
                                  </p:childTnLst>
                                </p:cTn>
                              </p:par>
                              <p:par>
                                <p:cTn id="650" presetID="8" presetClass="emph" presetSubtype="0" fill="hold" grpId="5" nodeType="withEffect">
                                  <p:stCondLst>
                                    <p:cond delay="0"/>
                                  </p:stCondLst>
                                  <p:childTnLst>
                                    <p:animRot by="-21600000">
                                      <p:cBhvr>
                                        <p:cTn id="651" dur="2000" fill="hold"/>
                                        <p:tgtEl>
                                          <p:spTgt spid="35"/>
                                        </p:tgtEl>
                                        <p:attrNameLst>
                                          <p:attrName>r</p:attrName>
                                        </p:attrNameLst>
                                      </p:cBhvr>
                                    </p:animRot>
                                  </p:childTnLst>
                                </p:cTn>
                              </p:par>
                              <p:par>
                                <p:cTn id="652" presetID="8" presetClass="emph" presetSubtype="0" fill="hold" grpId="5" nodeType="withEffect">
                                  <p:stCondLst>
                                    <p:cond delay="0"/>
                                  </p:stCondLst>
                                  <p:childTnLst>
                                    <p:animRot by="21600000">
                                      <p:cBhvr>
                                        <p:cTn id="653" dur="2000" fill="hold"/>
                                        <p:tgtEl>
                                          <p:spTgt spid="37"/>
                                        </p:tgtEl>
                                        <p:attrNameLst>
                                          <p:attrName>r</p:attrName>
                                        </p:attrNameLst>
                                      </p:cBhvr>
                                    </p:animRot>
                                  </p:childTnLst>
                                </p:cTn>
                              </p:par>
                              <p:par>
                                <p:cTn id="654" presetID="8" presetClass="emph" presetSubtype="0" fill="hold" grpId="5" nodeType="withEffect">
                                  <p:stCondLst>
                                    <p:cond delay="0"/>
                                  </p:stCondLst>
                                  <p:childTnLst>
                                    <p:animRot by="-21600000">
                                      <p:cBhvr>
                                        <p:cTn id="655" dur="2000" fill="hold"/>
                                        <p:tgtEl>
                                          <p:spTgt spid="39"/>
                                        </p:tgtEl>
                                        <p:attrNameLst>
                                          <p:attrName>r</p:attrName>
                                        </p:attrNameLst>
                                      </p:cBhvr>
                                    </p:animRot>
                                  </p:childTnLst>
                                </p:cTn>
                              </p:par>
                              <p:par>
                                <p:cTn id="656" presetID="23" presetClass="entr" presetSubtype="288" fill="hold" nodeType="withEffect">
                                  <p:stCondLst>
                                    <p:cond delay="0"/>
                                  </p:stCondLst>
                                  <p:childTnLst>
                                    <p:set>
                                      <p:cBhvr>
                                        <p:cTn id="657" dur="1" fill="hold">
                                          <p:stCondLst>
                                            <p:cond delay="0"/>
                                          </p:stCondLst>
                                        </p:cTn>
                                        <p:tgtEl>
                                          <p:spTgt spid="2"/>
                                        </p:tgtEl>
                                        <p:attrNameLst>
                                          <p:attrName>style.visibility</p:attrName>
                                        </p:attrNameLst>
                                      </p:cBhvr>
                                      <p:to>
                                        <p:strVal val="visible"/>
                                      </p:to>
                                    </p:set>
                                    <p:anim calcmode="lin" valueType="num">
                                      <p:cBhvr>
                                        <p:cTn id="658" dur="2000" fill="hold"/>
                                        <p:tgtEl>
                                          <p:spTgt spid="2"/>
                                        </p:tgtEl>
                                        <p:attrNameLst>
                                          <p:attrName>ppt_w</p:attrName>
                                        </p:attrNameLst>
                                      </p:cBhvr>
                                      <p:tavLst>
                                        <p:tav tm="0">
                                          <p:val>
                                            <p:strVal val="4/3*#ppt_w"/>
                                          </p:val>
                                        </p:tav>
                                        <p:tav tm="100000">
                                          <p:val>
                                            <p:strVal val="#ppt_w"/>
                                          </p:val>
                                        </p:tav>
                                      </p:tavLst>
                                    </p:anim>
                                    <p:anim calcmode="lin" valueType="num">
                                      <p:cBhvr>
                                        <p:cTn id="659" dur="2000" fill="hold"/>
                                        <p:tgtEl>
                                          <p:spTgt spid="2"/>
                                        </p:tgtEl>
                                        <p:attrNameLst>
                                          <p:attrName>ppt_h</p:attrName>
                                        </p:attrNameLst>
                                      </p:cBhvr>
                                      <p:tavLst>
                                        <p:tav tm="0">
                                          <p:val>
                                            <p:strVal val="4/3*#ppt_h"/>
                                          </p:val>
                                        </p:tav>
                                        <p:tav tm="100000">
                                          <p:val>
                                            <p:strVal val="#ppt_h"/>
                                          </p:val>
                                        </p:tav>
                                      </p:tavLst>
                                    </p:anim>
                                  </p:childTnLst>
                                </p:cTn>
                              </p:par>
                              <p:par>
                                <p:cTn id="660" presetID="16" presetClass="entr" presetSubtype="42" fill="hold" nodeType="withEffect">
                                  <p:stCondLst>
                                    <p:cond delay="0"/>
                                  </p:stCondLst>
                                  <p:childTnLst>
                                    <p:set>
                                      <p:cBhvr>
                                        <p:cTn id="661" dur="1" fill="hold">
                                          <p:stCondLst>
                                            <p:cond delay="0"/>
                                          </p:stCondLst>
                                        </p:cTn>
                                        <p:tgtEl>
                                          <p:spTgt spid="2"/>
                                        </p:tgtEl>
                                        <p:attrNameLst>
                                          <p:attrName>style.visibility</p:attrName>
                                        </p:attrNameLst>
                                      </p:cBhvr>
                                      <p:to>
                                        <p:strVal val="visible"/>
                                      </p:to>
                                    </p:set>
                                    <p:animEffect transition="in" filter="barn(outHorizontal)">
                                      <p:cBhvr>
                                        <p:cTn id="6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25000">
              <a:srgbClr val="FFFF00"/>
            </a:gs>
            <a:gs pos="50000">
              <a:srgbClr val="00B050">
                <a:shade val="67500"/>
                <a:satMod val="115000"/>
              </a:srgbClr>
            </a:gs>
            <a:gs pos="100000">
              <a:srgbClr val="00B05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erminador"/>
          <p:cNvSpPr/>
          <p:nvPr/>
        </p:nvSpPr>
        <p:spPr>
          <a:xfrm rot="10800000">
            <a:off x="4692" y="2625329"/>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17602" y="2235681"/>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9792166">
            <a:off x="214126" y="3070709"/>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2210121">
            <a:off x="211562" y="1813779"/>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8802575">
            <a:off x="597163" y="3445676"/>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840872">
            <a:off x="470710" y="1471319"/>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3559110">
            <a:off x="971511" y="1063236"/>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4306455">
            <a:off x="1415935" y="788174"/>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5191360">
            <a:off x="1902869" y="615001"/>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5508930">
            <a:off x="2415087" y="442722"/>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5508930">
            <a:off x="2876621" y="235536"/>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5508930">
            <a:off x="3490885" y="82651"/>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7860363">
            <a:off x="910216" y="3946074"/>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7222199">
            <a:off x="1363936" y="4195289"/>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6741561">
            <a:off x="1859618" y="4367953"/>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6312939">
            <a:off x="2259953" y="4560485"/>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6312939">
            <a:off x="2704466" y="4800840"/>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6312939" flipV="1">
            <a:off x="3136320" y="4836743"/>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0800000">
            <a:off x="2576428" y="2625327"/>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1309112">
            <a:off x="2589338" y="2235680"/>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9792166">
            <a:off x="2785862" y="3070707"/>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2210121">
            <a:off x="2783298" y="1813777"/>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8802575">
            <a:off x="3168899" y="3445674"/>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2840872">
            <a:off x="3042446" y="1471318"/>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3559110">
            <a:off x="3543247" y="1063234"/>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4306455">
            <a:off x="3987671" y="788172"/>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5191360">
            <a:off x="4474605" y="615000"/>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5508930">
            <a:off x="4986823" y="442721"/>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5508930">
            <a:off x="5448357" y="235535"/>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5508930">
            <a:off x="6062621" y="82650"/>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7860363">
            <a:off x="3481952" y="3946073"/>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7222199">
            <a:off x="3935672" y="4195288"/>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6741561">
            <a:off x="4431354" y="4367952"/>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6312939">
            <a:off x="4831689" y="4560483"/>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6312939">
            <a:off x="5276202" y="4800839"/>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6312939" flipV="1">
            <a:off x="5708056" y="4836741"/>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10800000">
            <a:off x="5407440" y="2625327"/>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11309112">
            <a:off x="5420350" y="2235680"/>
            <a:ext cx="1822216" cy="280326"/>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9792166">
            <a:off x="5616874" y="3070707"/>
            <a:ext cx="1702462" cy="2881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12210121">
            <a:off x="5614310" y="1813777"/>
            <a:ext cx="1750925" cy="26715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8802575">
            <a:off x="5999911" y="3445674"/>
            <a:ext cx="1546059" cy="256239"/>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12840872">
            <a:off x="5873458" y="1471318"/>
            <a:ext cx="1703757" cy="26908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13559110">
            <a:off x="6374259" y="1063234"/>
            <a:ext cx="1107008" cy="31880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4306455">
            <a:off x="6818683" y="788172"/>
            <a:ext cx="968645" cy="34150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5191360">
            <a:off x="7305617" y="615000"/>
            <a:ext cx="796315" cy="322144"/>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15508930">
            <a:off x="7817835" y="442721"/>
            <a:ext cx="573888" cy="250848"/>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15508930">
            <a:off x="8279369" y="235535"/>
            <a:ext cx="491551" cy="23561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15508930">
            <a:off x="8893633" y="82650"/>
            <a:ext cx="244502" cy="19507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7860363">
            <a:off x="6312964" y="3946073"/>
            <a:ext cx="1090048" cy="2799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7222199">
            <a:off x="6766684" y="4195288"/>
            <a:ext cx="931451" cy="26676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6741561">
            <a:off x="7262366" y="4367952"/>
            <a:ext cx="753023" cy="26925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erminador"/>
          <p:cNvSpPr/>
          <p:nvPr/>
        </p:nvSpPr>
        <p:spPr>
          <a:xfrm rot="6312939">
            <a:off x="7662701" y="4560483"/>
            <a:ext cx="619498" cy="238405"/>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erminador"/>
          <p:cNvSpPr/>
          <p:nvPr/>
        </p:nvSpPr>
        <p:spPr>
          <a:xfrm rot="6312939">
            <a:off x="8107214" y="4800839"/>
            <a:ext cx="469444" cy="19412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erminador"/>
          <p:cNvSpPr/>
          <p:nvPr/>
        </p:nvSpPr>
        <p:spPr>
          <a:xfrm rot="6312939" flipV="1">
            <a:off x="8539068" y="4836741"/>
            <a:ext cx="334021" cy="243312"/>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1+#ppt_w/2"/>
                                          </p:val>
                                        </p:tav>
                                        <p:tav tm="100000">
                                          <p:val>
                                            <p:strVal val="#ppt_x"/>
                                          </p:val>
                                        </p:tav>
                                      </p:tavLst>
                                    </p:anim>
                                    <p:anim calcmode="lin" valueType="num">
                                      <p:cBhvr additive="base">
                                        <p:cTn id="110" dur="2000" fill="hold"/>
                                        <p:tgtEl>
                                          <p:spTgt spid="30"/>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1+#ppt_w/2"/>
                                          </p:val>
                                        </p:tav>
                                        <p:tav tm="100000">
                                          <p:val>
                                            <p:strVal val="#ppt_x"/>
                                          </p:val>
                                        </p:tav>
                                      </p:tavLst>
                                    </p:anim>
                                    <p:anim calcmode="lin" valueType="num">
                                      <p:cBhvr additive="base">
                                        <p:cTn id="114" dur="2000" fill="hold"/>
                                        <p:tgtEl>
                                          <p:spTgt spid="3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1+#ppt_w/2"/>
                                          </p:val>
                                        </p:tav>
                                        <p:tav tm="100000">
                                          <p:val>
                                            <p:strVal val="#ppt_x"/>
                                          </p:val>
                                        </p:tav>
                                      </p:tavLst>
                                    </p:anim>
                                    <p:anim calcmode="lin" valueType="num">
                                      <p:cBhvr additive="base">
                                        <p:cTn id="122" dur="2000" fill="hold"/>
                                        <p:tgtEl>
                                          <p:spTgt spid="33"/>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1+#ppt_w/2"/>
                                          </p:val>
                                        </p:tav>
                                        <p:tav tm="100000">
                                          <p:val>
                                            <p:strVal val="#ppt_x"/>
                                          </p:val>
                                        </p:tav>
                                      </p:tavLst>
                                    </p:anim>
                                    <p:anim calcmode="lin" valueType="num">
                                      <p:cBhvr additive="base">
                                        <p:cTn id="126" dur="2000" fill="hold"/>
                                        <p:tgtEl>
                                          <p:spTgt spid="34"/>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1+#ppt_w/2"/>
                                          </p:val>
                                        </p:tav>
                                        <p:tav tm="100000">
                                          <p:val>
                                            <p:strVal val="#ppt_x"/>
                                          </p:val>
                                        </p:tav>
                                      </p:tavLst>
                                    </p:anim>
                                    <p:anim calcmode="lin" valueType="num">
                                      <p:cBhvr additive="base">
                                        <p:cTn id="130" dur="2000" fill="hold"/>
                                        <p:tgtEl>
                                          <p:spTgt spid="35"/>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1+#ppt_w/2"/>
                                          </p:val>
                                        </p:tav>
                                        <p:tav tm="100000">
                                          <p:val>
                                            <p:strVal val="#ppt_x"/>
                                          </p:val>
                                        </p:tav>
                                      </p:tavLst>
                                    </p:anim>
                                    <p:anim calcmode="lin" valueType="num">
                                      <p:cBhvr additive="base">
                                        <p:cTn id="134" dur="2000" fill="hold"/>
                                        <p:tgtEl>
                                          <p:spTgt spid="36"/>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1+#ppt_w/2"/>
                                          </p:val>
                                        </p:tav>
                                        <p:tav tm="100000">
                                          <p:val>
                                            <p:strVal val="#ppt_x"/>
                                          </p:val>
                                        </p:tav>
                                      </p:tavLst>
                                    </p:anim>
                                    <p:anim calcmode="lin" valueType="num">
                                      <p:cBhvr additive="base">
                                        <p:cTn id="138" dur="2000" fill="hold"/>
                                        <p:tgtEl>
                                          <p:spTgt spid="37"/>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1+#ppt_w/2"/>
                                          </p:val>
                                        </p:tav>
                                        <p:tav tm="100000">
                                          <p:val>
                                            <p:strVal val="#ppt_x"/>
                                          </p:val>
                                        </p:tav>
                                      </p:tavLst>
                                    </p:anim>
                                    <p:anim calcmode="lin" valueType="num">
                                      <p:cBhvr additive="base">
                                        <p:cTn id="142" dur="2000" fill="hold"/>
                                        <p:tgtEl>
                                          <p:spTgt spid="38"/>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1+#ppt_w/2"/>
                                          </p:val>
                                        </p:tav>
                                        <p:tav tm="100000">
                                          <p:val>
                                            <p:strVal val="#ppt_x"/>
                                          </p:val>
                                        </p:tav>
                                      </p:tavLst>
                                    </p:anim>
                                    <p:anim calcmode="lin" valueType="num">
                                      <p:cBhvr additive="base">
                                        <p:cTn id="146" dur="2000" fill="hold"/>
                                        <p:tgtEl>
                                          <p:spTgt spid="39"/>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1+#ppt_w/2"/>
                                          </p:val>
                                        </p:tav>
                                        <p:tav tm="100000">
                                          <p:val>
                                            <p:strVal val="#ppt_x"/>
                                          </p:val>
                                        </p:tav>
                                      </p:tavLst>
                                    </p:anim>
                                    <p:anim calcmode="lin" valueType="num">
                                      <p:cBhvr additive="base">
                                        <p:cTn id="150" dur="2000" fill="hold"/>
                                        <p:tgtEl>
                                          <p:spTgt spid="40"/>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1+#ppt_w/2"/>
                                          </p:val>
                                        </p:tav>
                                        <p:tav tm="100000">
                                          <p:val>
                                            <p:strVal val="#ppt_x"/>
                                          </p:val>
                                        </p:tav>
                                      </p:tavLst>
                                    </p:anim>
                                    <p:anim calcmode="lin" valueType="num">
                                      <p:cBhvr additive="base">
                                        <p:cTn id="154" dur="2000" fill="hold"/>
                                        <p:tgtEl>
                                          <p:spTgt spid="41"/>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1+#ppt_w/2"/>
                                          </p:val>
                                        </p:tav>
                                        <p:tav tm="100000">
                                          <p:val>
                                            <p:strVal val="#ppt_x"/>
                                          </p:val>
                                        </p:tav>
                                      </p:tavLst>
                                    </p:anim>
                                    <p:anim calcmode="lin" valueType="num">
                                      <p:cBhvr additive="base">
                                        <p:cTn id="158" dur="2000" fill="hold"/>
                                        <p:tgtEl>
                                          <p:spTgt spid="42"/>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1+#ppt_w/2"/>
                                          </p:val>
                                        </p:tav>
                                        <p:tav tm="100000">
                                          <p:val>
                                            <p:strVal val="#ppt_x"/>
                                          </p:val>
                                        </p:tav>
                                      </p:tavLst>
                                    </p:anim>
                                    <p:anim calcmode="lin" valueType="num">
                                      <p:cBhvr additive="base">
                                        <p:cTn id="162" dur="2000" fill="hold"/>
                                        <p:tgtEl>
                                          <p:spTgt spid="43"/>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1+#ppt_w/2"/>
                                          </p:val>
                                        </p:tav>
                                        <p:tav tm="100000">
                                          <p:val>
                                            <p:strVal val="#ppt_x"/>
                                          </p:val>
                                        </p:tav>
                                      </p:tavLst>
                                    </p:anim>
                                    <p:anim calcmode="lin" valueType="num">
                                      <p:cBhvr additive="base">
                                        <p:cTn id="166" dur="2000" fill="hold"/>
                                        <p:tgtEl>
                                          <p:spTgt spid="44"/>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5"/>
                                        </p:tgtEl>
                                        <p:attrNameLst>
                                          <p:attrName>style.visibility</p:attrName>
                                        </p:attrNameLst>
                                      </p:cBhvr>
                                      <p:to>
                                        <p:strVal val="visible"/>
                                      </p:to>
                                    </p:set>
                                    <p:anim calcmode="lin" valueType="num">
                                      <p:cBhvr additive="base">
                                        <p:cTn id="169" dur="2000" fill="hold"/>
                                        <p:tgtEl>
                                          <p:spTgt spid="45"/>
                                        </p:tgtEl>
                                        <p:attrNameLst>
                                          <p:attrName>ppt_x</p:attrName>
                                        </p:attrNameLst>
                                      </p:cBhvr>
                                      <p:tavLst>
                                        <p:tav tm="0">
                                          <p:val>
                                            <p:strVal val="1+#ppt_w/2"/>
                                          </p:val>
                                        </p:tav>
                                        <p:tav tm="100000">
                                          <p:val>
                                            <p:strVal val="#ppt_x"/>
                                          </p:val>
                                        </p:tav>
                                      </p:tavLst>
                                    </p:anim>
                                    <p:anim calcmode="lin" valueType="num">
                                      <p:cBhvr additive="base">
                                        <p:cTn id="170" dur="2000" fill="hold"/>
                                        <p:tgtEl>
                                          <p:spTgt spid="45"/>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 calcmode="lin" valueType="num">
                                      <p:cBhvr additive="base">
                                        <p:cTn id="173" dur="2000" fill="hold"/>
                                        <p:tgtEl>
                                          <p:spTgt spid="46"/>
                                        </p:tgtEl>
                                        <p:attrNameLst>
                                          <p:attrName>ppt_x</p:attrName>
                                        </p:attrNameLst>
                                      </p:cBhvr>
                                      <p:tavLst>
                                        <p:tav tm="0">
                                          <p:val>
                                            <p:strVal val="1+#ppt_w/2"/>
                                          </p:val>
                                        </p:tav>
                                        <p:tav tm="100000">
                                          <p:val>
                                            <p:strVal val="#ppt_x"/>
                                          </p:val>
                                        </p:tav>
                                      </p:tavLst>
                                    </p:anim>
                                    <p:anim calcmode="lin" valueType="num">
                                      <p:cBhvr additive="base">
                                        <p:cTn id="174" dur="2000" fill="hold"/>
                                        <p:tgtEl>
                                          <p:spTgt spid="46"/>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7"/>
                                        </p:tgtEl>
                                        <p:attrNameLst>
                                          <p:attrName>style.visibility</p:attrName>
                                        </p:attrNameLst>
                                      </p:cBhvr>
                                      <p:to>
                                        <p:strVal val="visible"/>
                                      </p:to>
                                    </p:set>
                                    <p:anim calcmode="lin" valueType="num">
                                      <p:cBhvr additive="base">
                                        <p:cTn id="177" dur="2000" fill="hold"/>
                                        <p:tgtEl>
                                          <p:spTgt spid="47"/>
                                        </p:tgtEl>
                                        <p:attrNameLst>
                                          <p:attrName>ppt_x</p:attrName>
                                        </p:attrNameLst>
                                      </p:cBhvr>
                                      <p:tavLst>
                                        <p:tav tm="0">
                                          <p:val>
                                            <p:strVal val="1+#ppt_w/2"/>
                                          </p:val>
                                        </p:tav>
                                        <p:tav tm="100000">
                                          <p:val>
                                            <p:strVal val="#ppt_x"/>
                                          </p:val>
                                        </p:tav>
                                      </p:tavLst>
                                    </p:anim>
                                    <p:anim calcmode="lin" valueType="num">
                                      <p:cBhvr additive="base">
                                        <p:cTn id="178" dur="2000" fill="hold"/>
                                        <p:tgtEl>
                                          <p:spTgt spid="47"/>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8"/>
                                        </p:tgtEl>
                                        <p:attrNameLst>
                                          <p:attrName>style.visibility</p:attrName>
                                        </p:attrNameLst>
                                      </p:cBhvr>
                                      <p:to>
                                        <p:strVal val="visible"/>
                                      </p:to>
                                    </p:set>
                                    <p:anim calcmode="lin" valueType="num">
                                      <p:cBhvr additive="base">
                                        <p:cTn id="181" dur="2000" fill="hold"/>
                                        <p:tgtEl>
                                          <p:spTgt spid="48"/>
                                        </p:tgtEl>
                                        <p:attrNameLst>
                                          <p:attrName>ppt_x</p:attrName>
                                        </p:attrNameLst>
                                      </p:cBhvr>
                                      <p:tavLst>
                                        <p:tav tm="0">
                                          <p:val>
                                            <p:strVal val="1+#ppt_w/2"/>
                                          </p:val>
                                        </p:tav>
                                        <p:tav tm="100000">
                                          <p:val>
                                            <p:strVal val="#ppt_x"/>
                                          </p:val>
                                        </p:tav>
                                      </p:tavLst>
                                    </p:anim>
                                    <p:anim calcmode="lin" valueType="num">
                                      <p:cBhvr additive="base">
                                        <p:cTn id="182" dur="2000" fill="hold"/>
                                        <p:tgtEl>
                                          <p:spTgt spid="48"/>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9"/>
                                        </p:tgtEl>
                                        <p:attrNameLst>
                                          <p:attrName>style.visibility</p:attrName>
                                        </p:attrNameLst>
                                      </p:cBhvr>
                                      <p:to>
                                        <p:strVal val="visible"/>
                                      </p:to>
                                    </p:set>
                                    <p:anim calcmode="lin" valueType="num">
                                      <p:cBhvr additive="base">
                                        <p:cTn id="185" dur="2000" fill="hold"/>
                                        <p:tgtEl>
                                          <p:spTgt spid="49"/>
                                        </p:tgtEl>
                                        <p:attrNameLst>
                                          <p:attrName>ppt_x</p:attrName>
                                        </p:attrNameLst>
                                      </p:cBhvr>
                                      <p:tavLst>
                                        <p:tav tm="0">
                                          <p:val>
                                            <p:strVal val="1+#ppt_w/2"/>
                                          </p:val>
                                        </p:tav>
                                        <p:tav tm="100000">
                                          <p:val>
                                            <p:strVal val="#ppt_x"/>
                                          </p:val>
                                        </p:tav>
                                      </p:tavLst>
                                    </p:anim>
                                    <p:anim calcmode="lin" valueType="num">
                                      <p:cBhvr additive="base">
                                        <p:cTn id="186" dur="2000" fill="hold"/>
                                        <p:tgtEl>
                                          <p:spTgt spid="49"/>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50"/>
                                        </p:tgtEl>
                                        <p:attrNameLst>
                                          <p:attrName>style.visibility</p:attrName>
                                        </p:attrNameLst>
                                      </p:cBhvr>
                                      <p:to>
                                        <p:strVal val="visible"/>
                                      </p:to>
                                    </p:set>
                                    <p:anim calcmode="lin" valueType="num">
                                      <p:cBhvr additive="base">
                                        <p:cTn id="189" dur="2000" fill="hold"/>
                                        <p:tgtEl>
                                          <p:spTgt spid="50"/>
                                        </p:tgtEl>
                                        <p:attrNameLst>
                                          <p:attrName>ppt_x</p:attrName>
                                        </p:attrNameLst>
                                      </p:cBhvr>
                                      <p:tavLst>
                                        <p:tav tm="0">
                                          <p:val>
                                            <p:strVal val="1+#ppt_w/2"/>
                                          </p:val>
                                        </p:tav>
                                        <p:tav tm="100000">
                                          <p:val>
                                            <p:strVal val="#ppt_x"/>
                                          </p:val>
                                        </p:tav>
                                      </p:tavLst>
                                    </p:anim>
                                    <p:anim calcmode="lin" valueType="num">
                                      <p:cBhvr additive="base">
                                        <p:cTn id="190" dur="2000" fill="hold"/>
                                        <p:tgtEl>
                                          <p:spTgt spid="50"/>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51"/>
                                        </p:tgtEl>
                                        <p:attrNameLst>
                                          <p:attrName>style.visibility</p:attrName>
                                        </p:attrNameLst>
                                      </p:cBhvr>
                                      <p:to>
                                        <p:strVal val="visible"/>
                                      </p:to>
                                    </p:set>
                                    <p:anim calcmode="lin" valueType="num">
                                      <p:cBhvr additive="base">
                                        <p:cTn id="193" dur="2000" fill="hold"/>
                                        <p:tgtEl>
                                          <p:spTgt spid="51"/>
                                        </p:tgtEl>
                                        <p:attrNameLst>
                                          <p:attrName>ppt_x</p:attrName>
                                        </p:attrNameLst>
                                      </p:cBhvr>
                                      <p:tavLst>
                                        <p:tav tm="0">
                                          <p:val>
                                            <p:strVal val="1+#ppt_w/2"/>
                                          </p:val>
                                        </p:tav>
                                        <p:tav tm="100000">
                                          <p:val>
                                            <p:strVal val="#ppt_x"/>
                                          </p:val>
                                        </p:tav>
                                      </p:tavLst>
                                    </p:anim>
                                    <p:anim calcmode="lin" valueType="num">
                                      <p:cBhvr additive="base">
                                        <p:cTn id="194" dur="2000" fill="hold"/>
                                        <p:tgtEl>
                                          <p:spTgt spid="51"/>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2"/>
                                        </p:tgtEl>
                                        <p:attrNameLst>
                                          <p:attrName>style.visibility</p:attrName>
                                        </p:attrNameLst>
                                      </p:cBhvr>
                                      <p:to>
                                        <p:strVal val="visible"/>
                                      </p:to>
                                    </p:set>
                                    <p:anim calcmode="lin" valueType="num">
                                      <p:cBhvr additive="base">
                                        <p:cTn id="197" dur="2000" fill="hold"/>
                                        <p:tgtEl>
                                          <p:spTgt spid="52"/>
                                        </p:tgtEl>
                                        <p:attrNameLst>
                                          <p:attrName>ppt_x</p:attrName>
                                        </p:attrNameLst>
                                      </p:cBhvr>
                                      <p:tavLst>
                                        <p:tav tm="0">
                                          <p:val>
                                            <p:strVal val="1+#ppt_w/2"/>
                                          </p:val>
                                        </p:tav>
                                        <p:tav tm="100000">
                                          <p:val>
                                            <p:strVal val="#ppt_x"/>
                                          </p:val>
                                        </p:tav>
                                      </p:tavLst>
                                    </p:anim>
                                    <p:anim calcmode="lin" valueType="num">
                                      <p:cBhvr additive="base">
                                        <p:cTn id="198" dur="2000" fill="hold"/>
                                        <p:tgtEl>
                                          <p:spTgt spid="52"/>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53"/>
                                        </p:tgtEl>
                                        <p:attrNameLst>
                                          <p:attrName>style.visibility</p:attrName>
                                        </p:attrNameLst>
                                      </p:cBhvr>
                                      <p:to>
                                        <p:strVal val="visible"/>
                                      </p:to>
                                    </p:set>
                                    <p:anim calcmode="lin" valueType="num">
                                      <p:cBhvr additive="base">
                                        <p:cTn id="201" dur="2000" fill="hold"/>
                                        <p:tgtEl>
                                          <p:spTgt spid="53"/>
                                        </p:tgtEl>
                                        <p:attrNameLst>
                                          <p:attrName>ppt_x</p:attrName>
                                        </p:attrNameLst>
                                      </p:cBhvr>
                                      <p:tavLst>
                                        <p:tav tm="0">
                                          <p:val>
                                            <p:strVal val="1+#ppt_w/2"/>
                                          </p:val>
                                        </p:tav>
                                        <p:tav tm="100000">
                                          <p:val>
                                            <p:strVal val="#ppt_x"/>
                                          </p:val>
                                        </p:tav>
                                      </p:tavLst>
                                    </p:anim>
                                    <p:anim calcmode="lin" valueType="num">
                                      <p:cBhvr additive="base">
                                        <p:cTn id="202" dur="2000" fill="hold"/>
                                        <p:tgtEl>
                                          <p:spTgt spid="53"/>
                                        </p:tgtEl>
                                        <p:attrNameLst>
                                          <p:attrName>ppt_y</p:attrName>
                                        </p:attrNameLst>
                                      </p:cBhvr>
                                      <p:tavLst>
                                        <p:tav tm="0">
                                          <p:val>
                                            <p:strVal val="#ppt_y"/>
                                          </p:val>
                                        </p:tav>
                                        <p:tav tm="100000">
                                          <p:val>
                                            <p:strVal val="#ppt_y"/>
                                          </p:val>
                                        </p:tav>
                                      </p:tavLst>
                                    </p:anim>
                                  </p:childTnLst>
                                </p:cTn>
                              </p:par>
                              <p:par>
                                <p:cTn id="203" presetID="2" presetClass="entr" presetSubtype="2" fill="hold" grpId="0" nodeType="withEffect">
                                  <p:stCondLst>
                                    <p:cond delay="0"/>
                                  </p:stCondLst>
                                  <p:childTnLst>
                                    <p:set>
                                      <p:cBhvr>
                                        <p:cTn id="204" dur="1" fill="hold">
                                          <p:stCondLst>
                                            <p:cond delay="0"/>
                                          </p:stCondLst>
                                        </p:cTn>
                                        <p:tgtEl>
                                          <p:spTgt spid="54"/>
                                        </p:tgtEl>
                                        <p:attrNameLst>
                                          <p:attrName>style.visibility</p:attrName>
                                        </p:attrNameLst>
                                      </p:cBhvr>
                                      <p:to>
                                        <p:strVal val="visible"/>
                                      </p:to>
                                    </p:set>
                                    <p:anim calcmode="lin" valueType="num">
                                      <p:cBhvr additive="base">
                                        <p:cTn id="205" dur="2000" fill="hold"/>
                                        <p:tgtEl>
                                          <p:spTgt spid="54"/>
                                        </p:tgtEl>
                                        <p:attrNameLst>
                                          <p:attrName>ppt_x</p:attrName>
                                        </p:attrNameLst>
                                      </p:cBhvr>
                                      <p:tavLst>
                                        <p:tav tm="0">
                                          <p:val>
                                            <p:strVal val="1+#ppt_w/2"/>
                                          </p:val>
                                        </p:tav>
                                        <p:tav tm="100000">
                                          <p:val>
                                            <p:strVal val="#ppt_x"/>
                                          </p:val>
                                        </p:tav>
                                      </p:tavLst>
                                    </p:anim>
                                    <p:anim calcmode="lin" valueType="num">
                                      <p:cBhvr additive="base">
                                        <p:cTn id="206" dur="2000" fill="hold"/>
                                        <p:tgtEl>
                                          <p:spTgt spid="54"/>
                                        </p:tgtEl>
                                        <p:attrNameLst>
                                          <p:attrName>ppt_y</p:attrName>
                                        </p:attrNameLst>
                                      </p:cBhvr>
                                      <p:tavLst>
                                        <p:tav tm="0">
                                          <p:val>
                                            <p:strVal val="#ppt_y"/>
                                          </p:val>
                                        </p:tav>
                                        <p:tav tm="100000">
                                          <p:val>
                                            <p:strVal val="#ppt_y"/>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55"/>
                                        </p:tgtEl>
                                        <p:attrNameLst>
                                          <p:attrName>style.visibility</p:attrName>
                                        </p:attrNameLst>
                                      </p:cBhvr>
                                      <p:to>
                                        <p:strVal val="visible"/>
                                      </p:to>
                                    </p:set>
                                    <p:anim calcmode="lin" valueType="num">
                                      <p:cBhvr additive="base">
                                        <p:cTn id="209" dur="2000" fill="hold"/>
                                        <p:tgtEl>
                                          <p:spTgt spid="55"/>
                                        </p:tgtEl>
                                        <p:attrNameLst>
                                          <p:attrName>ppt_x</p:attrName>
                                        </p:attrNameLst>
                                      </p:cBhvr>
                                      <p:tavLst>
                                        <p:tav tm="0">
                                          <p:val>
                                            <p:strVal val="1+#ppt_w/2"/>
                                          </p:val>
                                        </p:tav>
                                        <p:tav tm="100000">
                                          <p:val>
                                            <p:strVal val="#ppt_x"/>
                                          </p:val>
                                        </p:tav>
                                      </p:tavLst>
                                    </p:anim>
                                    <p:anim calcmode="lin" valueType="num">
                                      <p:cBhvr additive="base">
                                        <p:cTn id="210" dur="2000" fill="hold"/>
                                        <p:tgtEl>
                                          <p:spTgt spid="55"/>
                                        </p:tgtEl>
                                        <p:attrNameLst>
                                          <p:attrName>ppt_y</p:attrName>
                                        </p:attrNameLst>
                                      </p:cBhvr>
                                      <p:tavLst>
                                        <p:tav tm="0">
                                          <p:val>
                                            <p:strVal val="#ppt_y"/>
                                          </p:val>
                                        </p:tav>
                                        <p:tav tm="100000">
                                          <p:val>
                                            <p:strVal val="#ppt_y"/>
                                          </p:val>
                                        </p:tav>
                                      </p:tavLst>
                                    </p:anim>
                                  </p:childTnLst>
                                </p:cTn>
                              </p:par>
                              <p:par>
                                <p:cTn id="211" presetID="2" presetClass="entr" presetSubtype="2" fill="hold" grpId="0" nodeType="withEffect">
                                  <p:stCondLst>
                                    <p:cond delay="0"/>
                                  </p:stCondLst>
                                  <p:childTnLst>
                                    <p:set>
                                      <p:cBhvr>
                                        <p:cTn id="212" dur="1" fill="hold">
                                          <p:stCondLst>
                                            <p:cond delay="0"/>
                                          </p:stCondLst>
                                        </p:cTn>
                                        <p:tgtEl>
                                          <p:spTgt spid="56"/>
                                        </p:tgtEl>
                                        <p:attrNameLst>
                                          <p:attrName>style.visibility</p:attrName>
                                        </p:attrNameLst>
                                      </p:cBhvr>
                                      <p:to>
                                        <p:strVal val="visible"/>
                                      </p:to>
                                    </p:set>
                                    <p:anim calcmode="lin" valueType="num">
                                      <p:cBhvr additive="base">
                                        <p:cTn id="213" dur="2000" fill="hold"/>
                                        <p:tgtEl>
                                          <p:spTgt spid="56"/>
                                        </p:tgtEl>
                                        <p:attrNameLst>
                                          <p:attrName>ppt_x</p:attrName>
                                        </p:attrNameLst>
                                      </p:cBhvr>
                                      <p:tavLst>
                                        <p:tav tm="0">
                                          <p:val>
                                            <p:strVal val="1+#ppt_w/2"/>
                                          </p:val>
                                        </p:tav>
                                        <p:tav tm="100000">
                                          <p:val>
                                            <p:strVal val="#ppt_x"/>
                                          </p:val>
                                        </p:tav>
                                      </p:tavLst>
                                    </p:anim>
                                    <p:anim calcmode="lin" valueType="num">
                                      <p:cBhvr additive="base">
                                        <p:cTn id="214" dur="2000" fill="hold"/>
                                        <p:tgtEl>
                                          <p:spTgt spid="56"/>
                                        </p:tgtEl>
                                        <p:attrNameLst>
                                          <p:attrName>ppt_y</p:attrName>
                                        </p:attrNameLst>
                                      </p:cBhvr>
                                      <p:tavLst>
                                        <p:tav tm="0">
                                          <p:val>
                                            <p:strVal val="#ppt_y"/>
                                          </p:val>
                                        </p:tav>
                                        <p:tav tm="100000">
                                          <p:val>
                                            <p:strVal val="#ppt_y"/>
                                          </p:val>
                                        </p:tav>
                                      </p:tavLst>
                                    </p:anim>
                                  </p:childTnLst>
                                </p:cTn>
                              </p:par>
                              <p:par>
                                <p:cTn id="215" presetID="2" presetClass="entr" presetSubtype="2" fill="hold" grpId="0" nodeType="withEffect">
                                  <p:stCondLst>
                                    <p:cond delay="0"/>
                                  </p:stCondLst>
                                  <p:childTnLst>
                                    <p:set>
                                      <p:cBhvr>
                                        <p:cTn id="216" dur="1" fill="hold">
                                          <p:stCondLst>
                                            <p:cond delay="0"/>
                                          </p:stCondLst>
                                        </p:cTn>
                                        <p:tgtEl>
                                          <p:spTgt spid="57"/>
                                        </p:tgtEl>
                                        <p:attrNameLst>
                                          <p:attrName>style.visibility</p:attrName>
                                        </p:attrNameLst>
                                      </p:cBhvr>
                                      <p:to>
                                        <p:strVal val="visible"/>
                                      </p:to>
                                    </p:set>
                                    <p:anim calcmode="lin" valueType="num">
                                      <p:cBhvr additive="base">
                                        <p:cTn id="217" dur="2000" fill="hold"/>
                                        <p:tgtEl>
                                          <p:spTgt spid="57"/>
                                        </p:tgtEl>
                                        <p:attrNameLst>
                                          <p:attrName>ppt_x</p:attrName>
                                        </p:attrNameLst>
                                      </p:cBhvr>
                                      <p:tavLst>
                                        <p:tav tm="0">
                                          <p:val>
                                            <p:strVal val="1+#ppt_w/2"/>
                                          </p:val>
                                        </p:tav>
                                        <p:tav tm="100000">
                                          <p:val>
                                            <p:strVal val="#ppt_x"/>
                                          </p:val>
                                        </p:tav>
                                      </p:tavLst>
                                    </p:anim>
                                    <p:anim calcmode="lin" valueType="num">
                                      <p:cBhvr additive="base">
                                        <p:cTn id="218" dur="2000" fill="hold"/>
                                        <p:tgtEl>
                                          <p:spTgt spid="57"/>
                                        </p:tgtEl>
                                        <p:attrNameLst>
                                          <p:attrName>ppt_y</p:attrName>
                                        </p:attrNameLst>
                                      </p:cBhvr>
                                      <p:tavLst>
                                        <p:tav tm="0">
                                          <p:val>
                                            <p:strVal val="#ppt_y"/>
                                          </p:val>
                                        </p:tav>
                                        <p:tav tm="100000">
                                          <p:val>
                                            <p:strVal val="#ppt_y"/>
                                          </p:val>
                                        </p:tav>
                                      </p:tavLst>
                                    </p:anim>
                                  </p:childTnLst>
                                </p:cTn>
                              </p:par>
                              <p:par>
                                <p:cTn id="219" presetID="2" presetClass="entr" presetSubtype="2" fill="hold" grpId="0" nodeType="withEffect">
                                  <p:stCondLst>
                                    <p:cond delay="0"/>
                                  </p:stCondLst>
                                  <p:childTnLst>
                                    <p:set>
                                      <p:cBhvr>
                                        <p:cTn id="220" dur="1" fill="hold">
                                          <p:stCondLst>
                                            <p:cond delay="0"/>
                                          </p:stCondLst>
                                        </p:cTn>
                                        <p:tgtEl>
                                          <p:spTgt spid="58"/>
                                        </p:tgtEl>
                                        <p:attrNameLst>
                                          <p:attrName>style.visibility</p:attrName>
                                        </p:attrNameLst>
                                      </p:cBhvr>
                                      <p:to>
                                        <p:strVal val="visible"/>
                                      </p:to>
                                    </p:set>
                                    <p:anim calcmode="lin" valueType="num">
                                      <p:cBhvr additive="base">
                                        <p:cTn id="221" dur="2000" fill="hold"/>
                                        <p:tgtEl>
                                          <p:spTgt spid="58"/>
                                        </p:tgtEl>
                                        <p:attrNameLst>
                                          <p:attrName>ppt_x</p:attrName>
                                        </p:attrNameLst>
                                      </p:cBhvr>
                                      <p:tavLst>
                                        <p:tav tm="0">
                                          <p:val>
                                            <p:strVal val="1+#ppt_w/2"/>
                                          </p:val>
                                        </p:tav>
                                        <p:tav tm="100000">
                                          <p:val>
                                            <p:strVal val="#ppt_x"/>
                                          </p:val>
                                        </p:tav>
                                      </p:tavLst>
                                    </p:anim>
                                    <p:anim calcmode="lin" valueType="num">
                                      <p:cBhvr additive="base">
                                        <p:cTn id="222" dur="2000" fill="hold"/>
                                        <p:tgtEl>
                                          <p:spTgt spid="58"/>
                                        </p:tgtEl>
                                        <p:attrNameLst>
                                          <p:attrName>ppt_y</p:attrName>
                                        </p:attrNameLst>
                                      </p:cBhvr>
                                      <p:tavLst>
                                        <p:tav tm="0">
                                          <p:val>
                                            <p:strVal val="#ppt_y"/>
                                          </p:val>
                                        </p:tav>
                                        <p:tav tm="100000">
                                          <p:val>
                                            <p:strVal val="#ppt_y"/>
                                          </p:val>
                                        </p:tav>
                                      </p:tavLst>
                                    </p:anim>
                                  </p:childTnLst>
                                </p:cTn>
                              </p:par>
                              <p:par>
                                <p:cTn id="223" presetID="8" presetClass="emph" presetSubtype="0" fill="hold" grpId="1" nodeType="withEffect">
                                  <p:stCondLst>
                                    <p:cond delay="0"/>
                                  </p:stCondLst>
                                  <p:childTnLst>
                                    <p:animRot by="21600000">
                                      <p:cBhvr>
                                        <p:cTn id="224" dur="2000" fill="hold"/>
                                        <p:tgtEl>
                                          <p:spTgt spid="5"/>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6"/>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7"/>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8"/>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9"/>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0"/>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1"/>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2"/>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3"/>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4"/>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16"/>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17"/>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18"/>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19"/>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0"/>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1"/>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2"/>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3"/>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4"/>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25"/>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26"/>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27"/>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28"/>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29"/>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30"/>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1"/>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32"/>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33"/>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34"/>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35"/>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36"/>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37"/>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38"/>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39"/>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40"/>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41"/>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42"/>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43"/>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44"/>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45"/>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46"/>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47"/>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48"/>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49"/>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50"/>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51"/>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52"/>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53"/>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54"/>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55"/>
                                        </p:tgtEl>
                                        <p:attrNameLst>
                                          <p:attrName>r</p:attrName>
                                        </p:attrNameLst>
                                      </p:cBhvr>
                                    </p:animRot>
                                  </p:childTnLst>
                                </p:cTn>
                              </p:par>
                              <p:par>
                                <p:cTn id="325" presetID="8" presetClass="emph" presetSubtype="0" fill="hold" grpId="1" nodeType="withEffect">
                                  <p:stCondLst>
                                    <p:cond delay="0"/>
                                  </p:stCondLst>
                                  <p:childTnLst>
                                    <p:animRot by="21600000">
                                      <p:cBhvr>
                                        <p:cTn id="326" dur="2000" fill="hold"/>
                                        <p:tgtEl>
                                          <p:spTgt spid="56"/>
                                        </p:tgtEl>
                                        <p:attrNameLst>
                                          <p:attrName>r</p:attrName>
                                        </p:attrNameLst>
                                      </p:cBhvr>
                                    </p:animRot>
                                  </p:childTnLst>
                                </p:cTn>
                              </p:par>
                              <p:par>
                                <p:cTn id="327" presetID="8" presetClass="emph" presetSubtype="0" fill="hold" grpId="1" nodeType="withEffect">
                                  <p:stCondLst>
                                    <p:cond delay="0"/>
                                  </p:stCondLst>
                                  <p:childTnLst>
                                    <p:animRot by="21600000">
                                      <p:cBhvr>
                                        <p:cTn id="328" dur="2000" fill="hold"/>
                                        <p:tgtEl>
                                          <p:spTgt spid="57"/>
                                        </p:tgtEl>
                                        <p:attrNameLst>
                                          <p:attrName>r</p:attrName>
                                        </p:attrNameLst>
                                      </p:cBhvr>
                                    </p:animRot>
                                  </p:childTnLst>
                                </p:cTn>
                              </p:par>
                              <p:par>
                                <p:cTn id="329" presetID="8" presetClass="emph" presetSubtype="0" fill="hold" grpId="1" nodeType="withEffect">
                                  <p:stCondLst>
                                    <p:cond delay="0"/>
                                  </p:stCondLst>
                                  <p:childTnLst>
                                    <p:animRot by="21600000">
                                      <p:cBhvr>
                                        <p:cTn id="330" dur="2000" fill="hold"/>
                                        <p:tgtEl>
                                          <p:spTgt spid="58"/>
                                        </p:tgtEl>
                                        <p:attrNameLst>
                                          <p:attrName>r</p:attrName>
                                        </p:attrNameLst>
                                      </p:cBhvr>
                                    </p:animRot>
                                  </p:childTnLst>
                                </p:cTn>
                              </p:par>
                            </p:childTnLst>
                          </p:cTn>
                        </p:par>
                        <p:par>
                          <p:cTn id="331" fill="hold">
                            <p:stCondLst>
                              <p:cond delay="2000"/>
                            </p:stCondLst>
                            <p:childTnLst>
                              <p:par>
                                <p:cTn id="332" presetID="2" presetClass="exit" presetSubtype="2" fill="hold" grpId="2" nodeType="afterEffect">
                                  <p:stCondLst>
                                    <p:cond delay="0"/>
                                  </p:stCondLst>
                                  <p:childTnLst>
                                    <p:anim calcmode="lin" valueType="num">
                                      <p:cBhvr additive="base">
                                        <p:cTn id="333" dur="2000"/>
                                        <p:tgtEl>
                                          <p:spTgt spid="5"/>
                                        </p:tgtEl>
                                        <p:attrNameLst>
                                          <p:attrName>ppt_x</p:attrName>
                                        </p:attrNameLst>
                                      </p:cBhvr>
                                      <p:tavLst>
                                        <p:tav tm="0">
                                          <p:val>
                                            <p:strVal val="ppt_x"/>
                                          </p:val>
                                        </p:tav>
                                        <p:tav tm="100000">
                                          <p:val>
                                            <p:strVal val="1+ppt_w/2"/>
                                          </p:val>
                                        </p:tav>
                                      </p:tavLst>
                                    </p:anim>
                                    <p:anim calcmode="lin" valueType="num">
                                      <p:cBhvr additive="base">
                                        <p:cTn id="334" dur="2000"/>
                                        <p:tgtEl>
                                          <p:spTgt spid="5"/>
                                        </p:tgtEl>
                                        <p:attrNameLst>
                                          <p:attrName>ppt_y</p:attrName>
                                        </p:attrNameLst>
                                      </p:cBhvr>
                                      <p:tavLst>
                                        <p:tav tm="0">
                                          <p:val>
                                            <p:strVal val="ppt_y"/>
                                          </p:val>
                                        </p:tav>
                                        <p:tav tm="100000">
                                          <p:val>
                                            <p:strVal val="ppt_y"/>
                                          </p:val>
                                        </p:tav>
                                      </p:tavLst>
                                    </p:anim>
                                    <p:set>
                                      <p:cBhvr>
                                        <p:cTn id="335" dur="1" fill="hold">
                                          <p:stCondLst>
                                            <p:cond delay="1999"/>
                                          </p:stCondLst>
                                        </p:cTn>
                                        <p:tgtEl>
                                          <p:spTgt spid="5"/>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1+ppt_w/2"/>
                                          </p:val>
                                        </p:tav>
                                      </p:tavLst>
                                    </p:anim>
                                    <p:anim calcmode="lin" valueType="num">
                                      <p:cBhvr additive="base">
                                        <p:cTn id="338" dur="2000"/>
                                        <p:tgtEl>
                                          <p:spTgt spid="6"/>
                                        </p:tgtEl>
                                        <p:attrNameLst>
                                          <p:attrName>ppt_y</p:attrName>
                                        </p:attrNameLst>
                                      </p:cBhvr>
                                      <p:tavLst>
                                        <p:tav tm="0">
                                          <p:val>
                                            <p:strVal val="ppt_y"/>
                                          </p:val>
                                        </p:tav>
                                        <p:tav tm="100000">
                                          <p:val>
                                            <p:strVal val="ppt_y"/>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1+ppt_w/2"/>
                                          </p:val>
                                        </p:tav>
                                      </p:tavLst>
                                    </p:anim>
                                    <p:anim calcmode="lin" valueType="num">
                                      <p:cBhvr additive="base">
                                        <p:cTn id="342" dur="2000"/>
                                        <p:tgtEl>
                                          <p:spTgt spid="7"/>
                                        </p:tgtEl>
                                        <p:attrNameLst>
                                          <p:attrName>ppt_y</p:attrName>
                                        </p:attrNameLst>
                                      </p:cBhvr>
                                      <p:tavLst>
                                        <p:tav tm="0">
                                          <p:val>
                                            <p:strVal val="ppt_y"/>
                                          </p:val>
                                        </p:tav>
                                        <p:tav tm="100000">
                                          <p:val>
                                            <p:strVal val="ppt_y"/>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8"/>
                                        </p:tgtEl>
                                        <p:attrNameLst>
                                          <p:attrName>ppt_x</p:attrName>
                                        </p:attrNameLst>
                                      </p:cBhvr>
                                      <p:tavLst>
                                        <p:tav tm="0">
                                          <p:val>
                                            <p:strVal val="ppt_x"/>
                                          </p:val>
                                        </p:tav>
                                        <p:tav tm="100000">
                                          <p:val>
                                            <p:strVal val="1+ppt_w/2"/>
                                          </p:val>
                                        </p:tav>
                                      </p:tavLst>
                                    </p:anim>
                                    <p:anim calcmode="lin" valueType="num">
                                      <p:cBhvr additive="base">
                                        <p:cTn id="346" dur="2000"/>
                                        <p:tgtEl>
                                          <p:spTgt spid="8"/>
                                        </p:tgtEl>
                                        <p:attrNameLst>
                                          <p:attrName>ppt_y</p:attrName>
                                        </p:attrNameLst>
                                      </p:cBhvr>
                                      <p:tavLst>
                                        <p:tav tm="0">
                                          <p:val>
                                            <p:strVal val="ppt_y"/>
                                          </p:val>
                                        </p:tav>
                                        <p:tav tm="100000">
                                          <p:val>
                                            <p:strVal val="ppt_y"/>
                                          </p:val>
                                        </p:tav>
                                      </p:tavLst>
                                    </p:anim>
                                    <p:set>
                                      <p:cBhvr>
                                        <p:cTn id="347" dur="1" fill="hold">
                                          <p:stCondLst>
                                            <p:cond delay="1999"/>
                                          </p:stCondLst>
                                        </p:cTn>
                                        <p:tgtEl>
                                          <p:spTgt spid="8"/>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9"/>
                                        </p:tgtEl>
                                        <p:attrNameLst>
                                          <p:attrName>ppt_x</p:attrName>
                                        </p:attrNameLst>
                                      </p:cBhvr>
                                      <p:tavLst>
                                        <p:tav tm="0">
                                          <p:val>
                                            <p:strVal val="ppt_x"/>
                                          </p:val>
                                        </p:tav>
                                        <p:tav tm="100000">
                                          <p:val>
                                            <p:strVal val="1+ppt_w/2"/>
                                          </p:val>
                                        </p:tav>
                                      </p:tavLst>
                                    </p:anim>
                                    <p:anim calcmode="lin" valueType="num">
                                      <p:cBhvr additive="base">
                                        <p:cTn id="350" dur="2000"/>
                                        <p:tgtEl>
                                          <p:spTgt spid="9"/>
                                        </p:tgtEl>
                                        <p:attrNameLst>
                                          <p:attrName>ppt_y</p:attrName>
                                        </p:attrNameLst>
                                      </p:cBhvr>
                                      <p:tavLst>
                                        <p:tav tm="0">
                                          <p:val>
                                            <p:strVal val="ppt_y"/>
                                          </p:val>
                                        </p:tav>
                                        <p:tav tm="100000">
                                          <p:val>
                                            <p:strVal val="ppt_y"/>
                                          </p:val>
                                        </p:tav>
                                      </p:tavLst>
                                    </p:anim>
                                    <p:set>
                                      <p:cBhvr>
                                        <p:cTn id="351" dur="1" fill="hold">
                                          <p:stCondLst>
                                            <p:cond delay="1999"/>
                                          </p:stCondLst>
                                        </p:cTn>
                                        <p:tgtEl>
                                          <p:spTgt spid="9"/>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10"/>
                                        </p:tgtEl>
                                        <p:attrNameLst>
                                          <p:attrName>ppt_x</p:attrName>
                                        </p:attrNameLst>
                                      </p:cBhvr>
                                      <p:tavLst>
                                        <p:tav tm="0">
                                          <p:val>
                                            <p:strVal val="ppt_x"/>
                                          </p:val>
                                        </p:tav>
                                        <p:tav tm="100000">
                                          <p:val>
                                            <p:strVal val="1+ppt_w/2"/>
                                          </p:val>
                                        </p:tav>
                                      </p:tavLst>
                                    </p:anim>
                                    <p:anim calcmode="lin" valueType="num">
                                      <p:cBhvr additive="base">
                                        <p:cTn id="354" dur="2000"/>
                                        <p:tgtEl>
                                          <p:spTgt spid="10"/>
                                        </p:tgtEl>
                                        <p:attrNameLst>
                                          <p:attrName>ppt_y</p:attrName>
                                        </p:attrNameLst>
                                      </p:cBhvr>
                                      <p:tavLst>
                                        <p:tav tm="0">
                                          <p:val>
                                            <p:strVal val="ppt_y"/>
                                          </p:val>
                                        </p:tav>
                                        <p:tav tm="100000">
                                          <p:val>
                                            <p:strVal val="ppt_y"/>
                                          </p:val>
                                        </p:tav>
                                      </p:tavLst>
                                    </p:anim>
                                    <p:set>
                                      <p:cBhvr>
                                        <p:cTn id="355" dur="1" fill="hold">
                                          <p:stCondLst>
                                            <p:cond delay="1999"/>
                                          </p:stCondLst>
                                        </p:cTn>
                                        <p:tgtEl>
                                          <p:spTgt spid="10"/>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11"/>
                                        </p:tgtEl>
                                        <p:attrNameLst>
                                          <p:attrName>ppt_x</p:attrName>
                                        </p:attrNameLst>
                                      </p:cBhvr>
                                      <p:tavLst>
                                        <p:tav tm="0">
                                          <p:val>
                                            <p:strVal val="ppt_x"/>
                                          </p:val>
                                        </p:tav>
                                        <p:tav tm="100000">
                                          <p:val>
                                            <p:strVal val="1+ppt_w/2"/>
                                          </p:val>
                                        </p:tav>
                                      </p:tavLst>
                                    </p:anim>
                                    <p:anim calcmode="lin" valueType="num">
                                      <p:cBhvr additive="base">
                                        <p:cTn id="358" dur="2000"/>
                                        <p:tgtEl>
                                          <p:spTgt spid="11"/>
                                        </p:tgtEl>
                                        <p:attrNameLst>
                                          <p:attrName>ppt_y</p:attrName>
                                        </p:attrNameLst>
                                      </p:cBhvr>
                                      <p:tavLst>
                                        <p:tav tm="0">
                                          <p:val>
                                            <p:strVal val="ppt_y"/>
                                          </p:val>
                                        </p:tav>
                                        <p:tav tm="100000">
                                          <p:val>
                                            <p:strVal val="ppt_y"/>
                                          </p:val>
                                        </p:tav>
                                      </p:tavLst>
                                    </p:anim>
                                    <p:set>
                                      <p:cBhvr>
                                        <p:cTn id="359" dur="1" fill="hold">
                                          <p:stCondLst>
                                            <p:cond delay="1999"/>
                                          </p:stCondLst>
                                        </p:cTn>
                                        <p:tgtEl>
                                          <p:spTgt spid="11"/>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12"/>
                                        </p:tgtEl>
                                        <p:attrNameLst>
                                          <p:attrName>ppt_x</p:attrName>
                                        </p:attrNameLst>
                                      </p:cBhvr>
                                      <p:tavLst>
                                        <p:tav tm="0">
                                          <p:val>
                                            <p:strVal val="ppt_x"/>
                                          </p:val>
                                        </p:tav>
                                        <p:tav tm="100000">
                                          <p:val>
                                            <p:strVal val="1+ppt_w/2"/>
                                          </p:val>
                                        </p:tav>
                                      </p:tavLst>
                                    </p:anim>
                                    <p:anim calcmode="lin" valueType="num">
                                      <p:cBhvr additive="base">
                                        <p:cTn id="362" dur="2000"/>
                                        <p:tgtEl>
                                          <p:spTgt spid="12"/>
                                        </p:tgtEl>
                                        <p:attrNameLst>
                                          <p:attrName>ppt_y</p:attrName>
                                        </p:attrNameLst>
                                      </p:cBhvr>
                                      <p:tavLst>
                                        <p:tav tm="0">
                                          <p:val>
                                            <p:strVal val="ppt_y"/>
                                          </p:val>
                                        </p:tav>
                                        <p:tav tm="100000">
                                          <p:val>
                                            <p:strVal val="ppt_y"/>
                                          </p:val>
                                        </p:tav>
                                      </p:tavLst>
                                    </p:anim>
                                    <p:set>
                                      <p:cBhvr>
                                        <p:cTn id="363" dur="1" fill="hold">
                                          <p:stCondLst>
                                            <p:cond delay="1999"/>
                                          </p:stCondLst>
                                        </p:cTn>
                                        <p:tgtEl>
                                          <p:spTgt spid="12"/>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13"/>
                                        </p:tgtEl>
                                        <p:attrNameLst>
                                          <p:attrName>ppt_x</p:attrName>
                                        </p:attrNameLst>
                                      </p:cBhvr>
                                      <p:tavLst>
                                        <p:tav tm="0">
                                          <p:val>
                                            <p:strVal val="ppt_x"/>
                                          </p:val>
                                        </p:tav>
                                        <p:tav tm="100000">
                                          <p:val>
                                            <p:strVal val="1+ppt_w/2"/>
                                          </p:val>
                                        </p:tav>
                                      </p:tavLst>
                                    </p:anim>
                                    <p:anim calcmode="lin" valueType="num">
                                      <p:cBhvr additive="base">
                                        <p:cTn id="366" dur="2000"/>
                                        <p:tgtEl>
                                          <p:spTgt spid="13"/>
                                        </p:tgtEl>
                                        <p:attrNameLst>
                                          <p:attrName>ppt_y</p:attrName>
                                        </p:attrNameLst>
                                      </p:cBhvr>
                                      <p:tavLst>
                                        <p:tav tm="0">
                                          <p:val>
                                            <p:strVal val="ppt_y"/>
                                          </p:val>
                                        </p:tav>
                                        <p:tav tm="100000">
                                          <p:val>
                                            <p:strVal val="ppt_y"/>
                                          </p:val>
                                        </p:tav>
                                      </p:tavLst>
                                    </p:anim>
                                    <p:set>
                                      <p:cBhvr>
                                        <p:cTn id="367" dur="1" fill="hold">
                                          <p:stCondLst>
                                            <p:cond delay="1999"/>
                                          </p:stCondLst>
                                        </p:cTn>
                                        <p:tgtEl>
                                          <p:spTgt spid="13"/>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14"/>
                                        </p:tgtEl>
                                        <p:attrNameLst>
                                          <p:attrName>ppt_x</p:attrName>
                                        </p:attrNameLst>
                                      </p:cBhvr>
                                      <p:tavLst>
                                        <p:tav tm="0">
                                          <p:val>
                                            <p:strVal val="ppt_x"/>
                                          </p:val>
                                        </p:tav>
                                        <p:tav tm="100000">
                                          <p:val>
                                            <p:strVal val="1+ppt_w/2"/>
                                          </p:val>
                                        </p:tav>
                                      </p:tavLst>
                                    </p:anim>
                                    <p:anim calcmode="lin" valueType="num">
                                      <p:cBhvr additive="base">
                                        <p:cTn id="370" dur="2000"/>
                                        <p:tgtEl>
                                          <p:spTgt spid="14"/>
                                        </p:tgtEl>
                                        <p:attrNameLst>
                                          <p:attrName>ppt_y</p:attrName>
                                        </p:attrNameLst>
                                      </p:cBhvr>
                                      <p:tavLst>
                                        <p:tav tm="0">
                                          <p:val>
                                            <p:strVal val="ppt_y"/>
                                          </p:val>
                                        </p:tav>
                                        <p:tav tm="100000">
                                          <p:val>
                                            <p:strVal val="ppt_y"/>
                                          </p:val>
                                        </p:tav>
                                      </p:tavLst>
                                    </p:anim>
                                    <p:set>
                                      <p:cBhvr>
                                        <p:cTn id="371" dur="1" fill="hold">
                                          <p:stCondLst>
                                            <p:cond delay="1999"/>
                                          </p:stCondLst>
                                        </p:cTn>
                                        <p:tgtEl>
                                          <p:spTgt spid="14"/>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2000"/>
                                        <p:tgtEl>
                                          <p:spTgt spid="15"/>
                                        </p:tgtEl>
                                        <p:attrNameLst>
                                          <p:attrName>ppt_x</p:attrName>
                                        </p:attrNameLst>
                                      </p:cBhvr>
                                      <p:tavLst>
                                        <p:tav tm="0">
                                          <p:val>
                                            <p:strVal val="ppt_x"/>
                                          </p:val>
                                        </p:tav>
                                        <p:tav tm="100000">
                                          <p:val>
                                            <p:strVal val="1+ppt_w/2"/>
                                          </p:val>
                                        </p:tav>
                                      </p:tavLst>
                                    </p:anim>
                                    <p:anim calcmode="lin" valueType="num">
                                      <p:cBhvr additive="base">
                                        <p:cTn id="374" dur="2000"/>
                                        <p:tgtEl>
                                          <p:spTgt spid="15"/>
                                        </p:tgtEl>
                                        <p:attrNameLst>
                                          <p:attrName>ppt_y</p:attrName>
                                        </p:attrNameLst>
                                      </p:cBhvr>
                                      <p:tavLst>
                                        <p:tav tm="0">
                                          <p:val>
                                            <p:strVal val="ppt_y"/>
                                          </p:val>
                                        </p:tav>
                                        <p:tav tm="100000">
                                          <p:val>
                                            <p:strVal val="ppt_y"/>
                                          </p:val>
                                        </p:tav>
                                      </p:tavLst>
                                    </p:anim>
                                    <p:set>
                                      <p:cBhvr>
                                        <p:cTn id="375" dur="1" fill="hold">
                                          <p:stCondLst>
                                            <p:cond delay="1999"/>
                                          </p:stCondLst>
                                        </p:cTn>
                                        <p:tgtEl>
                                          <p:spTgt spid="15"/>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2000"/>
                                        <p:tgtEl>
                                          <p:spTgt spid="16"/>
                                        </p:tgtEl>
                                        <p:attrNameLst>
                                          <p:attrName>ppt_x</p:attrName>
                                        </p:attrNameLst>
                                      </p:cBhvr>
                                      <p:tavLst>
                                        <p:tav tm="0">
                                          <p:val>
                                            <p:strVal val="ppt_x"/>
                                          </p:val>
                                        </p:tav>
                                        <p:tav tm="100000">
                                          <p:val>
                                            <p:strVal val="1+ppt_w/2"/>
                                          </p:val>
                                        </p:tav>
                                      </p:tavLst>
                                    </p:anim>
                                    <p:anim calcmode="lin" valueType="num">
                                      <p:cBhvr additive="base">
                                        <p:cTn id="378" dur="2000"/>
                                        <p:tgtEl>
                                          <p:spTgt spid="16"/>
                                        </p:tgtEl>
                                        <p:attrNameLst>
                                          <p:attrName>ppt_y</p:attrName>
                                        </p:attrNameLst>
                                      </p:cBhvr>
                                      <p:tavLst>
                                        <p:tav tm="0">
                                          <p:val>
                                            <p:strVal val="ppt_y"/>
                                          </p:val>
                                        </p:tav>
                                        <p:tav tm="100000">
                                          <p:val>
                                            <p:strVal val="ppt_y"/>
                                          </p:val>
                                        </p:tav>
                                      </p:tavLst>
                                    </p:anim>
                                    <p:set>
                                      <p:cBhvr>
                                        <p:cTn id="379" dur="1" fill="hold">
                                          <p:stCondLst>
                                            <p:cond delay="1999"/>
                                          </p:stCondLst>
                                        </p:cTn>
                                        <p:tgtEl>
                                          <p:spTgt spid="16"/>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2000"/>
                                        <p:tgtEl>
                                          <p:spTgt spid="17"/>
                                        </p:tgtEl>
                                        <p:attrNameLst>
                                          <p:attrName>ppt_x</p:attrName>
                                        </p:attrNameLst>
                                      </p:cBhvr>
                                      <p:tavLst>
                                        <p:tav tm="0">
                                          <p:val>
                                            <p:strVal val="ppt_x"/>
                                          </p:val>
                                        </p:tav>
                                        <p:tav tm="100000">
                                          <p:val>
                                            <p:strVal val="1+ppt_w/2"/>
                                          </p:val>
                                        </p:tav>
                                      </p:tavLst>
                                    </p:anim>
                                    <p:anim calcmode="lin" valueType="num">
                                      <p:cBhvr additive="base">
                                        <p:cTn id="382" dur="2000"/>
                                        <p:tgtEl>
                                          <p:spTgt spid="17"/>
                                        </p:tgtEl>
                                        <p:attrNameLst>
                                          <p:attrName>ppt_y</p:attrName>
                                        </p:attrNameLst>
                                      </p:cBhvr>
                                      <p:tavLst>
                                        <p:tav tm="0">
                                          <p:val>
                                            <p:strVal val="ppt_y"/>
                                          </p:val>
                                        </p:tav>
                                        <p:tav tm="100000">
                                          <p:val>
                                            <p:strVal val="ppt_y"/>
                                          </p:val>
                                        </p:tav>
                                      </p:tavLst>
                                    </p:anim>
                                    <p:set>
                                      <p:cBhvr>
                                        <p:cTn id="383" dur="1" fill="hold">
                                          <p:stCondLst>
                                            <p:cond delay="1999"/>
                                          </p:stCondLst>
                                        </p:cTn>
                                        <p:tgtEl>
                                          <p:spTgt spid="17"/>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2000"/>
                                        <p:tgtEl>
                                          <p:spTgt spid="18"/>
                                        </p:tgtEl>
                                        <p:attrNameLst>
                                          <p:attrName>ppt_x</p:attrName>
                                        </p:attrNameLst>
                                      </p:cBhvr>
                                      <p:tavLst>
                                        <p:tav tm="0">
                                          <p:val>
                                            <p:strVal val="ppt_x"/>
                                          </p:val>
                                        </p:tav>
                                        <p:tav tm="100000">
                                          <p:val>
                                            <p:strVal val="1+ppt_w/2"/>
                                          </p:val>
                                        </p:tav>
                                      </p:tavLst>
                                    </p:anim>
                                    <p:anim calcmode="lin" valueType="num">
                                      <p:cBhvr additive="base">
                                        <p:cTn id="386" dur="2000"/>
                                        <p:tgtEl>
                                          <p:spTgt spid="18"/>
                                        </p:tgtEl>
                                        <p:attrNameLst>
                                          <p:attrName>ppt_y</p:attrName>
                                        </p:attrNameLst>
                                      </p:cBhvr>
                                      <p:tavLst>
                                        <p:tav tm="0">
                                          <p:val>
                                            <p:strVal val="ppt_y"/>
                                          </p:val>
                                        </p:tav>
                                        <p:tav tm="100000">
                                          <p:val>
                                            <p:strVal val="ppt_y"/>
                                          </p:val>
                                        </p:tav>
                                      </p:tavLst>
                                    </p:anim>
                                    <p:set>
                                      <p:cBhvr>
                                        <p:cTn id="387" dur="1" fill="hold">
                                          <p:stCondLst>
                                            <p:cond delay="1999"/>
                                          </p:stCondLst>
                                        </p:cTn>
                                        <p:tgtEl>
                                          <p:spTgt spid="18"/>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2000"/>
                                        <p:tgtEl>
                                          <p:spTgt spid="19"/>
                                        </p:tgtEl>
                                        <p:attrNameLst>
                                          <p:attrName>ppt_x</p:attrName>
                                        </p:attrNameLst>
                                      </p:cBhvr>
                                      <p:tavLst>
                                        <p:tav tm="0">
                                          <p:val>
                                            <p:strVal val="ppt_x"/>
                                          </p:val>
                                        </p:tav>
                                        <p:tav tm="100000">
                                          <p:val>
                                            <p:strVal val="1+ppt_w/2"/>
                                          </p:val>
                                        </p:tav>
                                      </p:tavLst>
                                    </p:anim>
                                    <p:anim calcmode="lin" valueType="num">
                                      <p:cBhvr additive="base">
                                        <p:cTn id="390" dur="2000"/>
                                        <p:tgtEl>
                                          <p:spTgt spid="19"/>
                                        </p:tgtEl>
                                        <p:attrNameLst>
                                          <p:attrName>ppt_y</p:attrName>
                                        </p:attrNameLst>
                                      </p:cBhvr>
                                      <p:tavLst>
                                        <p:tav tm="0">
                                          <p:val>
                                            <p:strVal val="ppt_y"/>
                                          </p:val>
                                        </p:tav>
                                        <p:tav tm="100000">
                                          <p:val>
                                            <p:strVal val="ppt_y"/>
                                          </p:val>
                                        </p:tav>
                                      </p:tavLst>
                                    </p:anim>
                                    <p:set>
                                      <p:cBhvr>
                                        <p:cTn id="391" dur="1" fill="hold">
                                          <p:stCondLst>
                                            <p:cond delay="1999"/>
                                          </p:stCondLst>
                                        </p:cTn>
                                        <p:tgtEl>
                                          <p:spTgt spid="19"/>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2000"/>
                                        <p:tgtEl>
                                          <p:spTgt spid="20"/>
                                        </p:tgtEl>
                                        <p:attrNameLst>
                                          <p:attrName>ppt_x</p:attrName>
                                        </p:attrNameLst>
                                      </p:cBhvr>
                                      <p:tavLst>
                                        <p:tav tm="0">
                                          <p:val>
                                            <p:strVal val="ppt_x"/>
                                          </p:val>
                                        </p:tav>
                                        <p:tav tm="100000">
                                          <p:val>
                                            <p:strVal val="1+ppt_w/2"/>
                                          </p:val>
                                        </p:tav>
                                      </p:tavLst>
                                    </p:anim>
                                    <p:anim calcmode="lin" valueType="num">
                                      <p:cBhvr additive="base">
                                        <p:cTn id="394" dur="2000"/>
                                        <p:tgtEl>
                                          <p:spTgt spid="20"/>
                                        </p:tgtEl>
                                        <p:attrNameLst>
                                          <p:attrName>ppt_y</p:attrName>
                                        </p:attrNameLst>
                                      </p:cBhvr>
                                      <p:tavLst>
                                        <p:tav tm="0">
                                          <p:val>
                                            <p:strVal val="ppt_y"/>
                                          </p:val>
                                        </p:tav>
                                        <p:tav tm="100000">
                                          <p:val>
                                            <p:strVal val="ppt_y"/>
                                          </p:val>
                                        </p:tav>
                                      </p:tavLst>
                                    </p:anim>
                                    <p:set>
                                      <p:cBhvr>
                                        <p:cTn id="395" dur="1" fill="hold">
                                          <p:stCondLst>
                                            <p:cond delay="1999"/>
                                          </p:stCondLst>
                                        </p:cTn>
                                        <p:tgtEl>
                                          <p:spTgt spid="20"/>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2000"/>
                                        <p:tgtEl>
                                          <p:spTgt spid="21"/>
                                        </p:tgtEl>
                                        <p:attrNameLst>
                                          <p:attrName>ppt_x</p:attrName>
                                        </p:attrNameLst>
                                      </p:cBhvr>
                                      <p:tavLst>
                                        <p:tav tm="0">
                                          <p:val>
                                            <p:strVal val="ppt_x"/>
                                          </p:val>
                                        </p:tav>
                                        <p:tav tm="100000">
                                          <p:val>
                                            <p:strVal val="1+ppt_w/2"/>
                                          </p:val>
                                        </p:tav>
                                      </p:tavLst>
                                    </p:anim>
                                    <p:anim calcmode="lin" valueType="num">
                                      <p:cBhvr additive="base">
                                        <p:cTn id="398" dur="2000"/>
                                        <p:tgtEl>
                                          <p:spTgt spid="21"/>
                                        </p:tgtEl>
                                        <p:attrNameLst>
                                          <p:attrName>ppt_y</p:attrName>
                                        </p:attrNameLst>
                                      </p:cBhvr>
                                      <p:tavLst>
                                        <p:tav tm="0">
                                          <p:val>
                                            <p:strVal val="ppt_y"/>
                                          </p:val>
                                        </p:tav>
                                        <p:tav tm="100000">
                                          <p:val>
                                            <p:strVal val="ppt_y"/>
                                          </p:val>
                                        </p:tav>
                                      </p:tavLst>
                                    </p:anim>
                                    <p:set>
                                      <p:cBhvr>
                                        <p:cTn id="399" dur="1" fill="hold">
                                          <p:stCondLst>
                                            <p:cond delay="1999"/>
                                          </p:stCondLst>
                                        </p:cTn>
                                        <p:tgtEl>
                                          <p:spTgt spid="21"/>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2000"/>
                                        <p:tgtEl>
                                          <p:spTgt spid="22"/>
                                        </p:tgtEl>
                                        <p:attrNameLst>
                                          <p:attrName>ppt_x</p:attrName>
                                        </p:attrNameLst>
                                      </p:cBhvr>
                                      <p:tavLst>
                                        <p:tav tm="0">
                                          <p:val>
                                            <p:strVal val="ppt_x"/>
                                          </p:val>
                                        </p:tav>
                                        <p:tav tm="100000">
                                          <p:val>
                                            <p:strVal val="1+ppt_w/2"/>
                                          </p:val>
                                        </p:tav>
                                      </p:tavLst>
                                    </p:anim>
                                    <p:anim calcmode="lin" valueType="num">
                                      <p:cBhvr additive="base">
                                        <p:cTn id="402" dur="2000"/>
                                        <p:tgtEl>
                                          <p:spTgt spid="22"/>
                                        </p:tgtEl>
                                        <p:attrNameLst>
                                          <p:attrName>ppt_y</p:attrName>
                                        </p:attrNameLst>
                                      </p:cBhvr>
                                      <p:tavLst>
                                        <p:tav tm="0">
                                          <p:val>
                                            <p:strVal val="ppt_y"/>
                                          </p:val>
                                        </p:tav>
                                        <p:tav tm="100000">
                                          <p:val>
                                            <p:strVal val="ppt_y"/>
                                          </p:val>
                                        </p:tav>
                                      </p:tavLst>
                                    </p:anim>
                                    <p:set>
                                      <p:cBhvr>
                                        <p:cTn id="403" dur="1" fill="hold">
                                          <p:stCondLst>
                                            <p:cond delay="1999"/>
                                          </p:stCondLst>
                                        </p:cTn>
                                        <p:tgtEl>
                                          <p:spTgt spid="22"/>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2000"/>
                                        <p:tgtEl>
                                          <p:spTgt spid="23"/>
                                        </p:tgtEl>
                                        <p:attrNameLst>
                                          <p:attrName>ppt_x</p:attrName>
                                        </p:attrNameLst>
                                      </p:cBhvr>
                                      <p:tavLst>
                                        <p:tav tm="0">
                                          <p:val>
                                            <p:strVal val="ppt_x"/>
                                          </p:val>
                                        </p:tav>
                                        <p:tav tm="100000">
                                          <p:val>
                                            <p:strVal val="1+ppt_w/2"/>
                                          </p:val>
                                        </p:tav>
                                      </p:tavLst>
                                    </p:anim>
                                    <p:anim calcmode="lin" valueType="num">
                                      <p:cBhvr additive="base">
                                        <p:cTn id="406" dur="2000"/>
                                        <p:tgtEl>
                                          <p:spTgt spid="23"/>
                                        </p:tgtEl>
                                        <p:attrNameLst>
                                          <p:attrName>ppt_y</p:attrName>
                                        </p:attrNameLst>
                                      </p:cBhvr>
                                      <p:tavLst>
                                        <p:tav tm="0">
                                          <p:val>
                                            <p:strVal val="ppt_y"/>
                                          </p:val>
                                        </p:tav>
                                        <p:tav tm="100000">
                                          <p:val>
                                            <p:strVal val="ppt_y"/>
                                          </p:val>
                                        </p:tav>
                                      </p:tavLst>
                                    </p:anim>
                                    <p:set>
                                      <p:cBhvr>
                                        <p:cTn id="407" dur="1" fill="hold">
                                          <p:stCondLst>
                                            <p:cond delay="1999"/>
                                          </p:stCondLst>
                                        </p:cTn>
                                        <p:tgtEl>
                                          <p:spTgt spid="23"/>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2000"/>
                                        <p:tgtEl>
                                          <p:spTgt spid="24"/>
                                        </p:tgtEl>
                                        <p:attrNameLst>
                                          <p:attrName>ppt_x</p:attrName>
                                        </p:attrNameLst>
                                      </p:cBhvr>
                                      <p:tavLst>
                                        <p:tav tm="0">
                                          <p:val>
                                            <p:strVal val="ppt_x"/>
                                          </p:val>
                                        </p:tav>
                                        <p:tav tm="100000">
                                          <p:val>
                                            <p:strVal val="1+ppt_w/2"/>
                                          </p:val>
                                        </p:tav>
                                      </p:tavLst>
                                    </p:anim>
                                    <p:anim calcmode="lin" valueType="num">
                                      <p:cBhvr additive="base">
                                        <p:cTn id="410" dur="2000"/>
                                        <p:tgtEl>
                                          <p:spTgt spid="24"/>
                                        </p:tgtEl>
                                        <p:attrNameLst>
                                          <p:attrName>ppt_y</p:attrName>
                                        </p:attrNameLst>
                                      </p:cBhvr>
                                      <p:tavLst>
                                        <p:tav tm="0">
                                          <p:val>
                                            <p:strVal val="ppt_y"/>
                                          </p:val>
                                        </p:tav>
                                        <p:tav tm="100000">
                                          <p:val>
                                            <p:strVal val="ppt_y"/>
                                          </p:val>
                                        </p:tav>
                                      </p:tavLst>
                                    </p:anim>
                                    <p:set>
                                      <p:cBhvr>
                                        <p:cTn id="411" dur="1" fill="hold">
                                          <p:stCondLst>
                                            <p:cond delay="1999"/>
                                          </p:stCondLst>
                                        </p:cTn>
                                        <p:tgtEl>
                                          <p:spTgt spid="24"/>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2000"/>
                                        <p:tgtEl>
                                          <p:spTgt spid="25"/>
                                        </p:tgtEl>
                                        <p:attrNameLst>
                                          <p:attrName>ppt_x</p:attrName>
                                        </p:attrNameLst>
                                      </p:cBhvr>
                                      <p:tavLst>
                                        <p:tav tm="0">
                                          <p:val>
                                            <p:strVal val="ppt_x"/>
                                          </p:val>
                                        </p:tav>
                                        <p:tav tm="100000">
                                          <p:val>
                                            <p:strVal val="1+ppt_w/2"/>
                                          </p:val>
                                        </p:tav>
                                      </p:tavLst>
                                    </p:anim>
                                    <p:anim calcmode="lin" valueType="num">
                                      <p:cBhvr additive="base">
                                        <p:cTn id="414" dur="2000"/>
                                        <p:tgtEl>
                                          <p:spTgt spid="25"/>
                                        </p:tgtEl>
                                        <p:attrNameLst>
                                          <p:attrName>ppt_y</p:attrName>
                                        </p:attrNameLst>
                                      </p:cBhvr>
                                      <p:tavLst>
                                        <p:tav tm="0">
                                          <p:val>
                                            <p:strVal val="ppt_y"/>
                                          </p:val>
                                        </p:tav>
                                        <p:tav tm="100000">
                                          <p:val>
                                            <p:strVal val="ppt_y"/>
                                          </p:val>
                                        </p:tav>
                                      </p:tavLst>
                                    </p:anim>
                                    <p:set>
                                      <p:cBhvr>
                                        <p:cTn id="415" dur="1" fill="hold">
                                          <p:stCondLst>
                                            <p:cond delay="1999"/>
                                          </p:stCondLst>
                                        </p:cTn>
                                        <p:tgtEl>
                                          <p:spTgt spid="25"/>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2000"/>
                                        <p:tgtEl>
                                          <p:spTgt spid="26"/>
                                        </p:tgtEl>
                                        <p:attrNameLst>
                                          <p:attrName>ppt_x</p:attrName>
                                        </p:attrNameLst>
                                      </p:cBhvr>
                                      <p:tavLst>
                                        <p:tav tm="0">
                                          <p:val>
                                            <p:strVal val="ppt_x"/>
                                          </p:val>
                                        </p:tav>
                                        <p:tav tm="100000">
                                          <p:val>
                                            <p:strVal val="1+ppt_w/2"/>
                                          </p:val>
                                        </p:tav>
                                      </p:tavLst>
                                    </p:anim>
                                    <p:anim calcmode="lin" valueType="num">
                                      <p:cBhvr additive="base">
                                        <p:cTn id="418" dur="2000"/>
                                        <p:tgtEl>
                                          <p:spTgt spid="26"/>
                                        </p:tgtEl>
                                        <p:attrNameLst>
                                          <p:attrName>ppt_y</p:attrName>
                                        </p:attrNameLst>
                                      </p:cBhvr>
                                      <p:tavLst>
                                        <p:tav tm="0">
                                          <p:val>
                                            <p:strVal val="ppt_y"/>
                                          </p:val>
                                        </p:tav>
                                        <p:tav tm="100000">
                                          <p:val>
                                            <p:strVal val="ppt_y"/>
                                          </p:val>
                                        </p:tav>
                                      </p:tavLst>
                                    </p:anim>
                                    <p:set>
                                      <p:cBhvr>
                                        <p:cTn id="419" dur="1" fill="hold">
                                          <p:stCondLst>
                                            <p:cond delay="1999"/>
                                          </p:stCondLst>
                                        </p:cTn>
                                        <p:tgtEl>
                                          <p:spTgt spid="26"/>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2000"/>
                                        <p:tgtEl>
                                          <p:spTgt spid="27"/>
                                        </p:tgtEl>
                                        <p:attrNameLst>
                                          <p:attrName>ppt_x</p:attrName>
                                        </p:attrNameLst>
                                      </p:cBhvr>
                                      <p:tavLst>
                                        <p:tav tm="0">
                                          <p:val>
                                            <p:strVal val="ppt_x"/>
                                          </p:val>
                                        </p:tav>
                                        <p:tav tm="100000">
                                          <p:val>
                                            <p:strVal val="1+ppt_w/2"/>
                                          </p:val>
                                        </p:tav>
                                      </p:tavLst>
                                    </p:anim>
                                    <p:anim calcmode="lin" valueType="num">
                                      <p:cBhvr additive="base">
                                        <p:cTn id="422" dur="2000"/>
                                        <p:tgtEl>
                                          <p:spTgt spid="27"/>
                                        </p:tgtEl>
                                        <p:attrNameLst>
                                          <p:attrName>ppt_y</p:attrName>
                                        </p:attrNameLst>
                                      </p:cBhvr>
                                      <p:tavLst>
                                        <p:tav tm="0">
                                          <p:val>
                                            <p:strVal val="ppt_y"/>
                                          </p:val>
                                        </p:tav>
                                        <p:tav tm="100000">
                                          <p:val>
                                            <p:strVal val="ppt_y"/>
                                          </p:val>
                                        </p:tav>
                                      </p:tavLst>
                                    </p:anim>
                                    <p:set>
                                      <p:cBhvr>
                                        <p:cTn id="423" dur="1" fill="hold">
                                          <p:stCondLst>
                                            <p:cond delay="1999"/>
                                          </p:stCondLst>
                                        </p:cTn>
                                        <p:tgtEl>
                                          <p:spTgt spid="27"/>
                                        </p:tgtEl>
                                        <p:attrNameLst>
                                          <p:attrName>style.visibility</p:attrName>
                                        </p:attrNameLst>
                                      </p:cBhvr>
                                      <p:to>
                                        <p:strVal val="hidden"/>
                                      </p:to>
                                    </p:set>
                                  </p:childTnLst>
                                </p:cTn>
                              </p:par>
                              <p:par>
                                <p:cTn id="424" presetID="2" presetClass="exit" presetSubtype="2" fill="hold" grpId="2" nodeType="withEffect">
                                  <p:stCondLst>
                                    <p:cond delay="0"/>
                                  </p:stCondLst>
                                  <p:childTnLst>
                                    <p:anim calcmode="lin" valueType="num">
                                      <p:cBhvr additive="base">
                                        <p:cTn id="425" dur="2000"/>
                                        <p:tgtEl>
                                          <p:spTgt spid="28"/>
                                        </p:tgtEl>
                                        <p:attrNameLst>
                                          <p:attrName>ppt_x</p:attrName>
                                        </p:attrNameLst>
                                      </p:cBhvr>
                                      <p:tavLst>
                                        <p:tav tm="0">
                                          <p:val>
                                            <p:strVal val="ppt_x"/>
                                          </p:val>
                                        </p:tav>
                                        <p:tav tm="100000">
                                          <p:val>
                                            <p:strVal val="1+ppt_w/2"/>
                                          </p:val>
                                        </p:tav>
                                      </p:tavLst>
                                    </p:anim>
                                    <p:anim calcmode="lin" valueType="num">
                                      <p:cBhvr additive="base">
                                        <p:cTn id="426" dur="2000"/>
                                        <p:tgtEl>
                                          <p:spTgt spid="28"/>
                                        </p:tgtEl>
                                        <p:attrNameLst>
                                          <p:attrName>ppt_y</p:attrName>
                                        </p:attrNameLst>
                                      </p:cBhvr>
                                      <p:tavLst>
                                        <p:tav tm="0">
                                          <p:val>
                                            <p:strVal val="ppt_y"/>
                                          </p:val>
                                        </p:tav>
                                        <p:tav tm="100000">
                                          <p:val>
                                            <p:strVal val="ppt_y"/>
                                          </p:val>
                                        </p:tav>
                                      </p:tavLst>
                                    </p:anim>
                                    <p:set>
                                      <p:cBhvr>
                                        <p:cTn id="427" dur="1" fill="hold">
                                          <p:stCondLst>
                                            <p:cond delay="1999"/>
                                          </p:stCondLst>
                                        </p:cTn>
                                        <p:tgtEl>
                                          <p:spTgt spid="28"/>
                                        </p:tgtEl>
                                        <p:attrNameLst>
                                          <p:attrName>style.visibility</p:attrName>
                                        </p:attrNameLst>
                                      </p:cBhvr>
                                      <p:to>
                                        <p:strVal val="hidden"/>
                                      </p:to>
                                    </p:set>
                                  </p:childTnLst>
                                </p:cTn>
                              </p:par>
                              <p:par>
                                <p:cTn id="428" presetID="2" presetClass="exit" presetSubtype="2" fill="hold" grpId="2" nodeType="withEffect">
                                  <p:stCondLst>
                                    <p:cond delay="0"/>
                                  </p:stCondLst>
                                  <p:childTnLst>
                                    <p:anim calcmode="lin" valueType="num">
                                      <p:cBhvr additive="base">
                                        <p:cTn id="429" dur="2000"/>
                                        <p:tgtEl>
                                          <p:spTgt spid="29"/>
                                        </p:tgtEl>
                                        <p:attrNameLst>
                                          <p:attrName>ppt_x</p:attrName>
                                        </p:attrNameLst>
                                      </p:cBhvr>
                                      <p:tavLst>
                                        <p:tav tm="0">
                                          <p:val>
                                            <p:strVal val="ppt_x"/>
                                          </p:val>
                                        </p:tav>
                                        <p:tav tm="100000">
                                          <p:val>
                                            <p:strVal val="1+ppt_w/2"/>
                                          </p:val>
                                        </p:tav>
                                      </p:tavLst>
                                    </p:anim>
                                    <p:anim calcmode="lin" valueType="num">
                                      <p:cBhvr additive="base">
                                        <p:cTn id="430" dur="2000"/>
                                        <p:tgtEl>
                                          <p:spTgt spid="29"/>
                                        </p:tgtEl>
                                        <p:attrNameLst>
                                          <p:attrName>ppt_y</p:attrName>
                                        </p:attrNameLst>
                                      </p:cBhvr>
                                      <p:tavLst>
                                        <p:tav tm="0">
                                          <p:val>
                                            <p:strVal val="ppt_y"/>
                                          </p:val>
                                        </p:tav>
                                        <p:tav tm="100000">
                                          <p:val>
                                            <p:strVal val="ppt_y"/>
                                          </p:val>
                                        </p:tav>
                                      </p:tavLst>
                                    </p:anim>
                                    <p:set>
                                      <p:cBhvr>
                                        <p:cTn id="431" dur="1" fill="hold">
                                          <p:stCondLst>
                                            <p:cond delay="1999"/>
                                          </p:stCondLst>
                                        </p:cTn>
                                        <p:tgtEl>
                                          <p:spTgt spid="29"/>
                                        </p:tgtEl>
                                        <p:attrNameLst>
                                          <p:attrName>style.visibility</p:attrName>
                                        </p:attrNameLst>
                                      </p:cBhvr>
                                      <p:to>
                                        <p:strVal val="hidden"/>
                                      </p:to>
                                    </p:set>
                                  </p:childTnLst>
                                </p:cTn>
                              </p:par>
                              <p:par>
                                <p:cTn id="432" presetID="2" presetClass="exit" presetSubtype="2" fill="hold" grpId="2" nodeType="withEffect">
                                  <p:stCondLst>
                                    <p:cond delay="0"/>
                                  </p:stCondLst>
                                  <p:childTnLst>
                                    <p:anim calcmode="lin" valueType="num">
                                      <p:cBhvr additive="base">
                                        <p:cTn id="433" dur="2000"/>
                                        <p:tgtEl>
                                          <p:spTgt spid="30"/>
                                        </p:tgtEl>
                                        <p:attrNameLst>
                                          <p:attrName>ppt_x</p:attrName>
                                        </p:attrNameLst>
                                      </p:cBhvr>
                                      <p:tavLst>
                                        <p:tav tm="0">
                                          <p:val>
                                            <p:strVal val="ppt_x"/>
                                          </p:val>
                                        </p:tav>
                                        <p:tav tm="100000">
                                          <p:val>
                                            <p:strVal val="1+ppt_w/2"/>
                                          </p:val>
                                        </p:tav>
                                      </p:tavLst>
                                    </p:anim>
                                    <p:anim calcmode="lin" valueType="num">
                                      <p:cBhvr additive="base">
                                        <p:cTn id="434" dur="2000"/>
                                        <p:tgtEl>
                                          <p:spTgt spid="30"/>
                                        </p:tgtEl>
                                        <p:attrNameLst>
                                          <p:attrName>ppt_y</p:attrName>
                                        </p:attrNameLst>
                                      </p:cBhvr>
                                      <p:tavLst>
                                        <p:tav tm="0">
                                          <p:val>
                                            <p:strVal val="ppt_y"/>
                                          </p:val>
                                        </p:tav>
                                        <p:tav tm="100000">
                                          <p:val>
                                            <p:strVal val="ppt_y"/>
                                          </p:val>
                                        </p:tav>
                                      </p:tavLst>
                                    </p:anim>
                                    <p:set>
                                      <p:cBhvr>
                                        <p:cTn id="435" dur="1" fill="hold">
                                          <p:stCondLst>
                                            <p:cond delay="1999"/>
                                          </p:stCondLst>
                                        </p:cTn>
                                        <p:tgtEl>
                                          <p:spTgt spid="30"/>
                                        </p:tgtEl>
                                        <p:attrNameLst>
                                          <p:attrName>style.visibility</p:attrName>
                                        </p:attrNameLst>
                                      </p:cBhvr>
                                      <p:to>
                                        <p:strVal val="hidden"/>
                                      </p:to>
                                    </p:set>
                                  </p:childTnLst>
                                </p:cTn>
                              </p:par>
                              <p:par>
                                <p:cTn id="436" presetID="2" presetClass="exit" presetSubtype="2" fill="hold" grpId="2" nodeType="withEffect">
                                  <p:stCondLst>
                                    <p:cond delay="0"/>
                                  </p:stCondLst>
                                  <p:childTnLst>
                                    <p:anim calcmode="lin" valueType="num">
                                      <p:cBhvr additive="base">
                                        <p:cTn id="437" dur="2000"/>
                                        <p:tgtEl>
                                          <p:spTgt spid="31"/>
                                        </p:tgtEl>
                                        <p:attrNameLst>
                                          <p:attrName>ppt_x</p:attrName>
                                        </p:attrNameLst>
                                      </p:cBhvr>
                                      <p:tavLst>
                                        <p:tav tm="0">
                                          <p:val>
                                            <p:strVal val="ppt_x"/>
                                          </p:val>
                                        </p:tav>
                                        <p:tav tm="100000">
                                          <p:val>
                                            <p:strVal val="1+ppt_w/2"/>
                                          </p:val>
                                        </p:tav>
                                      </p:tavLst>
                                    </p:anim>
                                    <p:anim calcmode="lin" valueType="num">
                                      <p:cBhvr additive="base">
                                        <p:cTn id="438" dur="2000"/>
                                        <p:tgtEl>
                                          <p:spTgt spid="31"/>
                                        </p:tgtEl>
                                        <p:attrNameLst>
                                          <p:attrName>ppt_y</p:attrName>
                                        </p:attrNameLst>
                                      </p:cBhvr>
                                      <p:tavLst>
                                        <p:tav tm="0">
                                          <p:val>
                                            <p:strVal val="ppt_y"/>
                                          </p:val>
                                        </p:tav>
                                        <p:tav tm="100000">
                                          <p:val>
                                            <p:strVal val="ppt_y"/>
                                          </p:val>
                                        </p:tav>
                                      </p:tavLst>
                                    </p:anim>
                                    <p:set>
                                      <p:cBhvr>
                                        <p:cTn id="439" dur="1" fill="hold">
                                          <p:stCondLst>
                                            <p:cond delay="1999"/>
                                          </p:stCondLst>
                                        </p:cTn>
                                        <p:tgtEl>
                                          <p:spTgt spid="31"/>
                                        </p:tgtEl>
                                        <p:attrNameLst>
                                          <p:attrName>style.visibility</p:attrName>
                                        </p:attrNameLst>
                                      </p:cBhvr>
                                      <p:to>
                                        <p:strVal val="hidden"/>
                                      </p:to>
                                    </p:set>
                                  </p:childTnLst>
                                </p:cTn>
                              </p:par>
                              <p:par>
                                <p:cTn id="440" presetID="2" presetClass="exit" presetSubtype="2" fill="hold" grpId="2" nodeType="withEffect">
                                  <p:stCondLst>
                                    <p:cond delay="0"/>
                                  </p:stCondLst>
                                  <p:childTnLst>
                                    <p:anim calcmode="lin" valueType="num">
                                      <p:cBhvr additive="base">
                                        <p:cTn id="441" dur="2000"/>
                                        <p:tgtEl>
                                          <p:spTgt spid="32"/>
                                        </p:tgtEl>
                                        <p:attrNameLst>
                                          <p:attrName>ppt_x</p:attrName>
                                        </p:attrNameLst>
                                      </p:cBhvr>
                                      <p:tavLst>
                                        <p:tav tm="0">
                                          <p:val>
                                            <p:strVal val="ppt_x"/>
                                          </p:val>
                                        </p:tav>
                                        <p:tav tm="100000">
                                          <p:val>
                                            <p:strVal val="1+ppt_w/2"/>
                                          </p:val>
                                        </p:tav>
                                      </p:tavLst>
                                    </p:anim>
                                    <p:anim calcmode="lin" valueType="num">
                                      <p:cBhvr additive="base">
                                        <p:cTn id="442" dur="2000"/>
                                        <p:tgtEl>
                                          <p:spTgt spid="32"/>
                                        </p:tgtEl>
                                        <p:attrNameLst>
                                          <p:attrName>ppt_y</p:attrName>
                                        </p:attrNameLst>
                                      </p:cBhvr>
                                      <p:tavLst>
                                        <p:tav tm="0">
                                          <p:val>
                                            <p:strVal val="ppt_y"/>
                                          </p:val>
                                        </p:tav>
                                        <p:tav tm="100000">
                                          <p:val>
                                            <p:strVal val="ppt_y"/>
                                          </p:val>
                                        </p:tav>
                                      </p:tavLst>
                                    </p:anim>
                                    <p:set>
                                      <p:cBhvr>
                                        <p:cTn id="443" dur="1" fill="hold">
                                          <p:stCondLst>
                                            <p:cond delay="1999"/>
                                          </p:stCondLst>
                                        </p:cTn>
                                        <p:tgtEl>
                                          <p:spTgt spid="32"/>
                                        </p:tgtEl>
                                        <p:attrNameLst>
                                          <p:attrName>style.visibility</p:attrName>
                                        </p:attrNameLst>
                                      </p:cBhvr>
                                      <p:to>
                                        <p:strVal val="hidden"/>
                                      </p:to>
                                    </p:set>
                                  </p:childTnLst>
                                </p:cTn>
                              </p:par>
                              <p:par>
                                <p:cTn id="444" presetID="2" presetClass="exit" presetSubtype="2" fill="hold" grpId="2" nodeType="withEffect">
                                  <p:stCondLst>
                                    <p:cond delay="0"/>
                                  </p:stCondLst>
                                  <p:childTnLst>
                                    <p:anim calcmode="lin" valueType="num">
                                      <p:cBhvr additive="base">
                                        <p:cTn id="445" dur="2000"/>
                                        <p:tgtEl>
                                          <p:spTgt spid="33"/>
                                        </p:tgtEl>
                                        <p:attrNameLst>
                                          <p:attrName>ppt_x</p:attrName>
                                        </p:attrNameLst>
                                      </p:cBhvr>
                                      <p:tavLst>
                                        <p:tav tm="0">
                                          <p:val>
                                            <p:strVal val="ppt_x"/>
                                          </p:val>
                                        </p:tav>
                                        <p:tav tm="100000">
                                          <p:val>
                                            <p:strVal val="1+ppt_w/2"/>
                                          </p:val>
                                        </p:tav>
                                      </p:tavLst>
                                    </p:anim>
                                    <p:anim calcmode="lin" valueType="num">
                                      <p:cBhvr additive="base">
                                        <p:cTn id="446" dur="2000"/>
                                        <p:tgtEl>
                                          <p:spTgt spid="33"/>
                                        </p:tgtEl>
                                        <p:attrNameLst>
                                          <p:attrName>ppt_y</p:attrName>
                                        </p:attrNameLst>
                                      </p:cBhvr>
                                      <p:tavLst>
                                        <p:tav tm="0">
                                          <p:val>
                                            <p:strVal val="ppt_y"/>
                                          </p:val>
                                        </p:tav>
                                        <p:tav tm="100000">
                                          <p:val>
                                            <p:strVal val="ppt_y"/>
                                          </p:val>
                                        </p:tav>
                                      </p:tavLst>
                                    </p:anim>
                                    <p:set>
                                      <p:cBhvr>
                                        <p:cTn id="447" dur="1" fill="hold">
                                          <p:stCondLst>
                                            <p:cond delay="1999"/>
                                          </p:stCondLst>
                                        </p:cTn>
                                        <p:tgtEl>
                                          <p:spTgt spid="33"/>
                                        </p:tgtEl>
                                        <p:attrNameLst>
                                          <p:attrName>style.visibility</p:attrName>
                                        </p:attrNameLst>
                                      </p:cBhvr>
                                      <p:to>
                                        <p:strVal val="hidden"/>
                                      </p:to>
                                    </p:set>
                                  </p:childTnLst>
                                </p:cTn>
                              </p:par>
                              <p:par>
                                <p:cTn id="448" presetID="2" presetClass="exit" presetSubtype="2" fill="hold" grpId="2" nodeType="withEffect">
                                  <p:stCondLst>
                                    <p:cond delay="0"/>
                                  </p:stCondLst>
                                  <p:childTnLst>
                                    <p:anim calcmode="lin" valueType="num">
                                      <p:cBhvr additive="base">
                                        <p:cTn id="449" dur="2000"/>
                                        <p:tgtEl>
                                          <p:spTgt spid="34"/>
                                        </p:tgtEl>
                                        <p:attrNameLst>
                                          <p:attrName>ppt_x</p:attrName>
                                        </p:attrNameLst>
                                      </p:cBhvr>
                                      <p:tavLst>
                                        <p:tav tm="0">
                                          <p:val>
                                            <p:strVal val="ppt_x"/>
                                          </p:val>
                                        </p:tav>
                                        <p:tav tm="100000">
                                          <p:val>
                                            <p:strVal val="1+ppt_w/2"/>
                                          </p:val>
                                        </p:tav>
                                      </p:tavLst>
                                    </p:anim>
                                    <p:anim calcmode="lin" valueType="num">
                                      <p:cBhvr additive="base">
                                        <p:cTn id="450" dur="2000"/>
                                        <p:tgtEl>
                                          <p:spTgt spid="34"/>
                                        </p:tgtEl>
                                        <p:attrNameLst>
                                          <p:attrName>ppt_y</p:attrName>
                                        </p:attrNameLst>
                                      </p:cBhvr>
                                      <p:tavLst>
                                        <p:tav tm="0">
                                          <p:val>
                                            <p:strVal val="ppt_y"/>
                                          </p:val>
                                        </p:tav>
                                        <p:tav tm="100000">
                                          <p:val>
                                            <p:strVal val="ppt_y"/>
                                          </p:val>
                                        </p:tav>
                                      </p:tavLst>
                                    </p:anim>
                                    <p:set>
                                      <p:cBhvr>
                                        <p:cTn id="451" dur="1" fill="hold">
                                          <p:stCondLst>
                                            <p:cond delay="1999"/>
                                          </p:stCondLst>
                                        </p:cTn>
                                        <p:tgtEl>
                                          <p:spTgt spid="34"/>
                                        </p:tgtEl>
                                        <p:attrNameLst>
                                          <p:attrName>style.visibility</p:attrName>
                                        </p:attrNameLst>
                                      </p:cBhvr>
                                      <p:to>
                                        <p:strVal val="hidden"/>
                                      </p:to>
                                    </p:set>
                                  </p:childTnLst>
                                </p:cTn>
                              </p:par>
                              <p:par>
                                <p:cTn id="452" presetID="2" presetClass="exit" presetSubtype="2" fill="hold" grpId="2" nodeType="withEffect">
                                  <p:stCondLst>
                                    <p:cond delay="0"/>
                                  </p:stCondLst>
                                  <p:childTnLst>
                                    <p:anim calcmode="lin" valueType="num">
                                      <p:cBhvr additive="base">
                                        <p:cTn id="453" dur="2000"/>
                                        <p:tgtEl>
                                          <p:spTgt spid="35"/>
                                        </p:tgtEl>
                                        <p:attrNameLst>
                                          <p:attrName>ppt_x</p:attrName>
                                        </p:attrNameLst>
                                      </p:cBhvr>
                                      <p:tavLst>
                                        <p:tav tm="0">
                                          <p:val>
                                            <p:strVal val="ppt_x"/>
                                          </p:val>
                                        </p:tav>
                                        <p:tav tm="100000">
                                          <p:val>
                                            <p:strVal val="1+ppt_w/2"/>
                                          </p:val>
                                        </p:tav>
                                      </p:tavLst>
                                    </p:anim>
                                    <p:anim calcmode="lin" valueType="num">
                                      <p:cBhvr additive="base">
                                        <p:cTn id="454" dur="2000"/>
                                        <p:tgtEl>
                                          <p:spTgt spid="35"/>
                                        </p:tgtEl>
                                        <p:attrNameLst>
                                          <p:attrName>ppt_y</p:attrName>
                                        </p:attrNameLst>
                                      </p:cBhvr>
                                      <p:tavLst>
                                        <p:tav tm="0">
                                          <p:val>
                                            <p:strVal val="ppt_y"/>
                                          </p:val>
                                        </p:tav>
                                        <p:tav tm="100000">
                                          <p:val>
                                            <p:strVal val="ppt_y"/>
                                          </p:val>
                                        </p:tav>
                                      </p:tavLst>
                                    </p:anim>
                                    <p:set>
                                      <p:cBhvr>
                                        <p:cTn id="455" dur="1" fill="hold">
                                          <p:stCondLst>
                                            <p:cond delay="1999"/>
                                          </p:stCondLst>
                                        </p:cTn>
                                        <p:tgtEl>
                                          <p:spTgt spid="35"/>
                                        </p:tgtEl>
                                        <p:attrNameLst>
                                          <p:attrName>style.visibility</p:attrName>
                                        </p:attrNameLst>
                                      </p:cBhvr>
                                      <p:to>
                                        <p:strVal val="hidden"/>
                                      </p:to>
                                    </p:set>
                                  </p:childTnLst>
                                </p:cTn>
                              </p:par>
                              <p:par>
                                <p:cTn id="456" presetID="2" presetClass="exit" presetSubtype="2" fill="hold" grpId="2" nodeType="withEffect">
                                  <p:stCondLst>
                                    <p:cond delay="0"/>
                                  </p:stCondLst>
                                  <p:childTnLst>
                                    <p:anim calcmode="lin" valueType="num">
                                      <p:cBhvr additive="base">
                                        <p:cTn id="457" dur="2000"/>
                                        <p:tgtEl>
                                          <p:spTgt spid="36"/>
                                        </p:tgtEl>
                                        <p:attrNameLst>
                                          <p:attrName>ppt_x</p:attrName>
                                        </p:attrNameLst>
                                      </p:cBhvr>
                                      <p:tavLst>
                                        <p:tav tm="0">
                                          <p:val>
                                            <p:strVal val="ppt_x"/>
                                          </p:val>
                                        </p:tav>
                                        <p:tav tm="100000">
                                          <p:val>
                                            <p:strVal val="1+ppt_w/2"/>
                                          </p:val>
                                        </p:tav>
                                      </p:tavLst>
                                    </p:anim>
                                    <p:anim calcmode="lin" valueType="num">
                                      <p:cBhvr additive="base">
                                        <p:cTn id="458" dur="2000"/>
                                        <p:tgtEl>
                                          <p:spTgt spid="36"/>
                                        </p:tgtEl>
                                        <p:attrNameLst>
                                          <p:attrName>ppt_y</p:attrName>
                                        </p:attrNameLst>
                                      </p:cBhvr>
                                      <p:tavLst>
                                        <p:tav tm="0">
                                          <p:val>
                                            <p:strVal val="ppt_y"/>
                                          </p:val>
                                        </p:tav>
                                        <p:tav tm="100000">
                                          <p:val>
                                            <p:strVal val="ppt_y"/>
                                          </p:val>
                                        </p:tav>
                                      </p:tavLst>
                                    </p:anim>
                                    <p:set>
                                      <p:cBhvr>
                                        <p:cTn id="459" dur="1" fill="hold">
                                          <p:stCondLst>
                                            <p:cond delay="1999"/>
                                          </p:stCondLst>
                                        </p:cTn>
                                        <p:tgtEl>
                                          <p:spTgt spid="36"/>
                                        </p:tgtEl>
                                        <p:attrNameLst>
                                          <p:attrName>style.visibility</p:attrName>
                                        </p:attrNameLst>
                                      </p:cBhvr>
                                      <p:to>
                                        <p:strVal val="hidden"/>
                                      </p:to>
                                    </p:set>
                                  </p:childTnLst>
                                </p:cTn>
                              </p:par>
                              <p:par>
                                <p:cTn id="460" presetID="2" presetClass="exit" presetSubtype="2" fill="hold" grpId="2" nodeType="withEffect">
                                  <p:stCondLst>
                                    <p:cond delay="0"/>
                                  </p:stCondLst>
                                  <p:childTnLst>
                                    <p:anim calcmode="lin" valueType="num">
                                      <p:cBhvr additive="base">
                                        <p:cTn id="461" dur="2000"/>
                                        <p:tgtEl>
                                          <p:spTgt spid="37"/>
                                        </p:tgtEl>
                                        <p:attrNameLst>
                                          <p:attrName>ppt_x</p:attrName>
                                        </p:attrNameLst>
                                      </p:cBhvr>
                                      <p:tavLst>
                                        <p:tav tm="0">
                                          <p:val>
                                            <p:strVal val="ppt_x"/>
                                          </p:val>
                                        </p:tav>
                                        <p:tav tm="100000">
                                          <p:val>
                                            <p:strVal val="1+ppt_w/2"/>
                                          </p:val>
                                        </p:tav>
                                      </p:tavLst>
                                    </p:anim>
                                    <p:anim calcmode="lin" valueType="num">
                                      <p:cBhvr additive="base">
                                        <p:cTn id="462" dur="2000"/>
                                        <p:tgtEl>
                                          <p:spTgt spid="37"/>
                                        </p:tgtEl>
                                        <p:attrNameLst>
                                          <p:attrName>ppt_y</p:attrName>
                                        </p:attrNameLst>
                                      </p:cBhvr>
                                      <p:tavLst>
                                        <p:tav tm="0">
                                          <p:val>
                                            <p:strVal val="ppt_y"/>
                                          </p:val>
                                        </p:tav>
                                        <p:tav tm="100000">
                                          <p:val>
                                            <p:strVal val="ppt_y"/>
                                          </p:val>
                                        </p:tav>
                                      </p:tavLst>
                                    </p:anim>
                                    <p:set>
                                      <p:cBhvr>
                                        <p:cTn id="463" dur="1" fill="hold">
                                          <p:stCondLst>
                                            <p:cond delay="1999"/>
                                          </p:stCondLst>
                                        </p:cTn>
                                        <p:tgtEl>
                                          <p:spTgt spid="37"/>
                                        </p:tgtEl>
                                        <p:attrNameLst>
                                          <p:attrName>style.visibility</p:attrName>
                                        </p:attrNameLst>
                                      </p:cBhvr>
                                      <p:to>
                                        <p:strVal val="hidden"/>
                                      </p:to>
                                    </p:set>
                                  </p:childTnLst>
                                </p:cTn>
                              </p:par>
                              <p:par>
                                <p:cTn id="464" presetID="2" presetClass="exit" presetSubtype="2" fill="hold" grpId="2" nodeType="withEffect">
                                  <p:stCondLst>
                                    <p:cond delay="0"/>
                                  </p:stCondLst>
                                  <p:childTnLst>
                                    <p:anim calcmode="lin" valueType="num">
                                      <p:cBhvr additive="base">
                                        <p:cTn id="465" dur="2000"/>
                                        <p:tgtEl>
                                          <p:spTgt spid="38"/>
                                        </p:tgtEl>
                                        <p:attrNameLst>
                                          <p:attrName>ppt_x</p:attrName>
                                        </p:attrNameLst>
                                      </p:cBhvr>
                                      <p:tavLst>
                                        <p:tav tm="0">
                                          <p:val>
                                            <p:strVal val="ppt_x"/>
                                          </p:val>
                                        </p:tav>
                                        <p:tav tm="100000">
                                          <p:val>
                                            <p:strVal val="1+ppt_w/2"/>
                                          </p:val>
                                        </p:tav>
                                      </p:tavLst>
                                    </p:anim>
                                    <p:anim calcmode="lin" valueType="num">
                                      <p:cBhvr additive="base">
                                        <p:cTn id="466" dur="2000"/>
                                        <p:tgtEl>
                                          <p:spTgt spid="38"/>
                                        </p:tgtEl>
                                        <p:attrNameLst>
                                          <p:attrName>ppt_y</p:attrName>
                                        </p:attrNameLst>
                                      </p:cBhvr>
                                      <p:tavLst>
                                        <p:tav tm="0">
                                          <p:val>
                                            <p:strVal val="ppt_y"/>
                                          </p:val>
                                        </p:tav>
                                        <p:tav tm="100000">
                                          <p:val>
                                            <p:strVal val="ppt_y"/>
                                          </p:val>
                                        </p:tav>
                                      </p:tavLst>
                                    </p:anim>
                                    <p:set>
                                      <p:cBhvr>
                                        <p:cTn id="467" dur="1" fill="hold">
                                          <p:stCondLst>
                                            <p:cond delay="1999"/>
                                          </p:stCondLst>
                                        </p:cTn>
                                        <p:tgtEl>
                                          <p:spTgt spid="38"/>
                                        </p:tgtEl>
                                        <p:attrNameLst>
                                          <p:attrName>style.visibility</p:attrName>
                                        </p:attrNameLst>
                                      </p:cBhvr>
                                      <p:to>
                                        <p:strVal val="hidden"/>
                                      </p:to>
                                    </p:set>
                                  </p:childTnLst>
                                </p:cTn>
                              </p:par>
                              <p:par>
                                <p:cTn id="468" presetID="2" presetClass="exit" presetSubtype="2" fill="hold" grpId="2" nodeType="withEffect">
                                  <p:stCondLst>
                                    <p:cond delay="0"/>
                                  </p:stCondLst>
                                  <p:childTnLst>
                                    <p:anim calcmode="lin" valueType="num">
                                      <p:cBhvr additive="base">
                                        <p:cTn id="469" dur="2000"/>
                                        <p:tgtEl>
                                          <p:spTgt spid="39"/>
                                        </p:tgtEl>
                                        <p:attrNameLst>
                                          <p:attrName>ppt_x</p:attrName>
                                        </p:attrNameLst>
                                      </p:cBhvr>
                                      <p:tavLst>
                                        <p:tav tm="0">
                                          <p:val>
                                            <p:strVal val="ppt_x"/>
                                          </p:val>
                                        </p:tav>
                                        <p:tav tm="100000">
                                          <p:val>
                                            <p:strVal val="1+ppt_w/2"/>
                                          </p:val>
                                        </p:tav>
                                      </p:tavLst>
                                    </p:anim>
                                    <p:anim calcmode="lin" valueType="num">
                                      <p:cBhvr additive="base">
                                        <p:cTn id="470" dur="2000"/>
                                        <p:tgtEl>
                                          <p:spTgt spid="39"/>
                                        </p:tgtEl>
                                        <p:attrNameLst>
                                          <p:attrName>ppt_y</p:attrName>
                                        </p:attrNameLst>
                                      </p:cBhvr>
                                      <p:tavLst>
                                        <p:tav tm="0">
                                          <p:val>
                                            <p:strVal val="ppt_y"/>
                                          </p:val>
                                        </p:tav>
                                        <p:tav tm="100000">
                                          <p:val>
                                            <p:strVal val="ppt_y"/>
                                          </p:val>
                                        </p:tav>
                                      </p:tavLst>
                                    </p:anim>
                                    <p:set>
                                      <p:cBhvr>
                                        <p:cTn id="471" dur="1" fill="hold">
                                          <p:stCondLst>
                                            <p:cond delay="1999"/>
                                          </p:stCondLst>
                                        </p:cTn>
                                        <p:tgtEl>
                                          <p:spTgt spid="39"/>
                                        </p:tgtEl>
                                        <p:attrNameLst>
                                          <p:attrName>style.visibility</p:attrName>
                                        </p:attrNameLst>
                                      </p:cBhvr>
                                      <p:to>
                                        <p:strVal val="hidden"/>
                                      </p:to>
                                    </p:set>
                                  </p:childTnLst>
                                </p:cTn>
                              </p:par>
                              <p:par>
                                <p:cTn id="472" presetID="2" presetClass="exit" presetSubtype="2" fill="hold" grpId="2" nodeType="withEffect">
                                  <p:stCondLst>
                                    <p:cond delay="0"/>
                                  </p:stCondLst>
                                  <p:childTnLst>
                                    <p:anim calcmode="lin" valueType="num">
                                      <p:cBhvr additive="base">
                                        <p:cTn id="473" dur="2000"/>
                                        <p:tgtEl>
                                          <p:spTgt spid="40"/>
                                        </p:tgtEl>
                                        <p:attrNameLst>
                                          <p:attrName>ppt_x</p:attrName>
                                        </p:attrNameLst>
                                      </p:cBhvr>
                                      <p:tavLst>
                                        <p:tav tm="0">
                                          <p:val>
                                            <p:strVal val="ppt_x"/>
                                          </p:val>
                                        </p:tav>
                                        <p:tav tm="100000">
                                          <p:val>
                                            <p:strVal val="1+ppt_w/2"/>
                                          </p:val>
                                        </p:tav>
                                      </p:tavLst>
                                    </p:anim>
                                    <p:anim calcmode="lin" valueType="num">
                                      <p:cBhvr additive="base">
                                        <p:cTn id="474" dur="2000"/>
                                        <p:tgtEl>
                                          <p:spTgt spid="40"/>
                                        </p:tgtEl>
                                        <p:attrNameLst>
                                          <p:attrName>ppt_y</p:attrName>
                                        </p:attrNameLst>
                                      </p:cBhvr>
                                      <p:tavLst>
                                        <p:tav tm="0">
                                          <p:val>
                                            <p:strVal val="ppt_y"/>
                                          </p:val>
                                        </p:tav>
                                        <p:tav tm="100000">
                                          <p:val>
                                            <p:strVal val="ppt_y"/>
                                          </p:val>
                                        </p:tav>
                                      </p:tavLst>
                                    </p:anim>
                                    <p:set>
                                      <p:cBhvr>
                                        <p:cTn id="475" dur="1" fill="hold">
                                          <p:stCondLst>
                                            <p:cond delay="1999"/>
                                          </p:stCondLst>
                                        </p:cTn>
                                        <p:tgtEl>
                                          <p:spTgt spid="40"/>
                                        </p:tgtEl>
                                        <p:attrNameLst>
                                          <p:attrName>style.visibility</p:attrName>
                                        </p:attrNameLst>
                                      </p:cBhvr>
                                      <p:to>
                                        <p:strVal val="hidden"/>
                                      </p:to>
                                    </p:set>
                                  </p:childTnLst>
                                </p:cTn>
                              </p:par>
                              <p:par>
                                <p:cTn id="476" presetID="2" presetClass="exit" presetSubtype="2" fill="hold" grpId="2" nodeType="withEffect">
                                  <p:stCondLst>
                                    <p:cond delay="0"/>
                                  </p:stCondLst>
                                  <p:childTnLst>
                                    <p:anim calcmode="lin" valueType="num">
                                      <p:cBhvr additive="base">
                                        <p:cTn id="477" dur="2000"/>
                                        <p:tgtEl>
                                          <p:spTgt spid="41"/>
                                        </p:tgtEl>
                                        <p:attrNameLst>
                                          <p:attrName>ppt_x</p:attrName>
                                        </p:attrNameLst>
                                      </p:cBhvr>
                                      <p:tavLst>
                                        <p:tav tm="0">
                                          <p:val>
                                            <p:strVal val="ppt_x"/>
                                          </p:val>
                                        </p:tav>
                                        <p:tav tm="100000">
                                          <p:val>
                                            <p:strVal val="1+ppt_w/2"/>
                                          </p:val>
                                        </p:tav>
                                      </p:tavLst>
                                    </p:anim>
                                    <p:anim calcmode="lin" valueType="num">
                                      <p:cBhvr additive="base">
                                        <p:cTn id="478" dur="2000"/>
                                        <p:tgtEl>
                                          <p:spTgt spid="41"/>
                                        </p:tgtEl>
                                        <p:attrNameLst>
                                          <p:attrName>ppt_y</p:attrName>
                                        </p:attrNameLst>
                                      </p:cBhvr>
                                      <p:tavLst>
                                        <p:tav tm="0">
                                          <p:val>
                                            <p:strVal val="ppt_y"/>
                                          </p:val>
                                        </p:tav>
                                        <p:tav tm="100000">
                                          <p:val>
                                            <p:strVal val="ppt_y"/>
                                          </p:val>
                                        </p:tav>
                                      </p:tavLst>
                                    </p:anim>
                                    <p:set>
                                      <p:cBhvr>
                                        <p:cTn id="479" dur="1" fill="hold">
                                          <p:stCondLst>
                                            <p:cond delay="1999"/>
                                          </p:stCondLst>
                                        </p:cTn>
                                        <p:tgtEl>
                                          <p:spTgt spid="41"/>
                                        </p:tgtEl>
                                        <p:attrNameLst>
                                          <p:attrName>style.visibility</p:attrName>
                                        </p:attrNameLst>
                                      </p:cBhvr>
                                      <p:to>
                                        <p:strVal val="hidden"/>
                                      </p:to>
                                    </p:set>
                                  </p:childTnLst>
                                </p:cTn>
                              </p:par>
                              <p:par>
                                <p:cTn id="480" presetID="2" presetClass="exit" presetSubtype="2" fill="hold" grpId="2" nodeType="withEffect">
                                  <p:stCondLst>
                                    <p:cond delay="0"/>
                                  </p:stCondLst>
                                  <p:childTnLst>
                                    <p:anim calcmode="lin" valueType="num">
                                      <p:cBhvr additive="base">
                                        <p:cTn id="481" dur="2000"/>
                                        <p:tgtEl>
                                          <p:spTgt spid="42"/>
                                        </p:tgtEl>
                                        <p:attrNameLst>
                                          <p:attrName>ppt_x</p:attrName>
                                        </p:attrNameLst>
                                      </p:cBhvr>
                                      <p:tavLst>
                                        <p:tav tm="0">
                                          <p:val>
                                            <p:strVal val="ppt_x"/>
                                          </p:val>
                                        </p:tav>
                                        <p:tav tm="100000">
                                          <p:val>
                                            <p:strVal val="1+ppt_w/2"/>
                                          </p:val>
                                        </p:tav>
                                      </p:tavLst>
                                    </p:anim>
                                    <p:anim calcmode="lin" valueType="num">
                                      <p:cBhvr additive="base">
                                        <p:cTn id="482" dur="2000"/>
                                        <p:tgtEl>
                                          <p:spTgt spid="42"/>
                                        </p:tgtEl>
                                        <p:attrNameLst>
                                          <p:attrName>ppt_y</p:attrName>
                                        </p:attrNameLst>
                                      </p:cBhvr>
                                      <p:tavLst>
                                        <p:tav tm="0">
                                          <p:val>
                                            <p:strVal val="ppt_y"/>
                                          </p:val>
                                        </p:tav>
                                        <p:tav tm="100000">
                                          <p:val>
                                            <p:strVal val="ppt_y"/>
                                          </p:val>
                                        </p:tav>
                                      </p:tavLst>
                                    </p:anim>
                                    <p:set>
                                      <p:cBhvr>
                                        <p:cTn id="483" dur="1" fill="hold">
                                          <p:stCondLst>
                                            <p:cond delay="1999"/>
                                          </p:stCondLst>
                                        </p:cTn>
                                        <p:tgtEl>
                                          <p:spTgt spid="42"/>
                                        </p:tgtEl>
                                        <p:attrNameLst>
                                          <p:attrName>style.visibility</p:attrName>
                                        </p:attrNameLst>
                                      </p:cBhvr>
                                      <p:to>
                                        <p:strVal val="hidden"/>
                                      </p:to>
                                    </p:set>
                                  </p:childTnLst>
                                </p:cTn>
                              </p:par>
                              <p:par>
                                <p:cTn id="484" presetID="2" presetClass="exit" presetSubtype="2" fill="hold" grpId="2" nodeType="withEffect">
                                  <p:stCondLst>
                                    <p:cond delay="0"/>
                                  </p:stCondLst>
                                  <p:childTnLst>
                                    <p:anim calcmode="lin" valueType="num">
                                      <p:cBhvr additive="base">
                                        <p:cTn id="485" dur="2000"/>
                                        <p:tgtEl>
                                          <p:spTgt spid="43"/>
                                        </p:tgtEl>
                                        <p:attrNameLst>
                                          <p:attrName>ppt_x</p:attrName>
                                        </p:attrNameLst>
                                      </p:cBhvr>
                                      <p:tavLst>
                                        <p:tav tm="0">
                                          <p:val>
                                            <p:strVal val="ppt_x"/>
                                          </p:val>
                                        </p:tav>
                                        <p:tav tm="100000">
                                          <p:val>
                                            <p:strVal val="1+ppt_w/2"/>
                                          </p:val>
                                        </p:tav>
                                      </p:tavLst>
                                    </p:anim>
                                    <p:anim calcmode="lin" valueType="num">
                                      <p:cBhvr additive="base">
                                        <p:cTn id="486" dur="2000"/>
                                        <p:tgtEl>
                                          <p:spTgt spid="43"/>
                                        </p:tgtEl>
                                        <p:attrNameLst>
                                          <p:attrName>ppt_y</p:attrName>
                                        </p:attrNameLst>
                                      </p:cBhvr>
                                      <p:tavLst>
                                        <p:tav tm="0">
                                          <p:val>
                                            <p:strVal val="ppt_y"/>
                                          </p:val>
                                        </p:tav>
                                        <p:tav tm="100000">
                                          <p:val>
                                            <p:strVal val="ppt_y"/>
                                          </p:val>
                                        </p:tav>
                                      </p:tavLst>
                                    </p:anim>
                                    <p:set>
                                      <p:cBhvr>
                                        <p:cTn id="487" dur="1" fill="hold">
                                          <p:stCondLst>
                                            <p:cond delay="1999"/>
                                          </p:stCondLst>
                                        </p:cTn>
                                        <p:tgtEl>
                                          <p:spTgt spid="43"/>
                                        </p:tgtEl>
                                        <p:attrNameLst>
                                          <p:attrName>style.visibility</p:attrName>
                                        </p:attrNameLst>
                                      </p:cBhvr>
                                      <p:to>
                                        <p:strVal val="hidden"/>
                                      </p:to>
                                    </p:set>
                                  </p:childTnLst>
                                </p:cTn>
                              </p:par>
                              <p:par>
                                <p:cTn id="488" presetID="2" presetClass="exit" presetSubtype="2" fill="hold" grpId="2" nodeType="withEffect">
                                  <p:stCondLst>
                                    <p:cond delay="0"/>
                                  </p:stCondLst>
                                  <p:childTnLst>
                                    <p:anim calcmode="lin" valueType="num">
                                      <p:cBhvr additive="base">
                                        <p:cTn id="489" dur="2000"/>
                                        <p:tgtEl>
                                          <p:spTgt spid="44"/>
                                        </p:tgtEl>
                                        <p:attrNameLst>
                                          <p:attrName>ppt_x</p:attrName>
                                        </p:attrNameLst>
                                      </p:cBhvr>
                                      <p:tavLst>
                                        <p:tav tm="0">
                                          <p:val>
                                            <p:strVal val="ppt_x"/>
                                          </p:val>
                                        </p:tav>
                                        <p:tav tm="100000">
                                          <p:val>
                                            <p:strVal val="1+ppt_w/2"/>
                                          </p:val>
                                        </p:tav>
                                      </p:tavLst>
                                    </p:anim>
                                    <p:anim calcmode="lin" valueType="num">
                                      <p:cBhvr additive="base">
                                        <p:cTn id="490" dur="2000"/>
                                        <p:tgtEl>
                                          <p:spTgt spid="44"/>
                                        </p:tgtEl>
                                        <p:attrNameLst>
                                          <p:attrName>ppt_y</p:attrName>
                                        </p:attrNameLst>
                                      </p:cBhvr>
                                      <p:tavLst>
                                        <p:tav tm="0">
                                          <p:val>
                                            <p:strVal val="ppt_y"/>
                                          </p:val>
                                        </p:tav>
                                        <p:tav tm="100000">
                                          <p:val>
                                            <p:strVal val="ppt_y"/>
                                          </p:val>
                                        </p:tav>
                                      </p:tavLst>
                                    </p:anim>
                                    <p:set>
                                      <p:cBhvr>
                                        <p:cTn id="491" dur="1" fill="hold">
                                          <p:stCondLst>
                                            <p:cond delay="1999"/>
                                          </p:stCondLst>
                                        </p:cTn>
                                        <p:tgtEl>
                                          <p:spTgt spid="44"/>
                                        </p:tgtEl>
                                        <p:attrNameLst>
                                          <p:attrName>style.visibility</p:attrName>
                                        </p:attrNameLst>
                                      </p:cBhvr>
                                      <p:to>
                                        <p:strVal val="hidden"/>
                                      </p:to>
                                    </p:set>
                                  </p:childTnLst>
                                </p:cTn>
                              </p:par>
                              <p:par>
                                <p:cTn id="492" presetID="2" presetClass="exit" presetSubtype="2" fill="hold" grpId="2" nodeType="withEffect">
                                  <p:stCondLst>
                                    <p:cond delay="0"/>
                                  </p:stCondLst>
                                  <p:childTnLst>
                                    <p:anim calcmode="lin" valueType="num">
                                      <p:cBhvr additive="base">
                                        <p:cTn id="493" dur="2000"/>
                                        <p:tgtEl>
                                          <p:spTgt spid="45"/>
                                        </p:tgtEl>
                                        <p:attrNameLst>
                                          <p:attrName>ppt_x</p:attrName>
                                        </p:attrNameLst>
                                      </p:cBhvr>
                                      <p:tavLst>
                                        <p:tav tm="0">
                                          <p:val>
                                            <p:strVal val="ppt_x"/>
                                          </p:val>
                                        </p:tav>
                                        <p:tav tm="100000">
                                          <p:val>
                                            <p:strVal val="1+ppt_w/2"/>
                                          </p:val>
                                        </p:tav>
                                      </p:tavLst>
                                    </p:anim>
                                    <p:anim calcmode="lin" valueType="num">
                                      <p:cBhvr additive="base">
                                        <p:cTn id="494" dur="2000"/>
                                        <p:tgtEl>
                                          <p:spTgt spid="45"/>
                                        </p:tgtEl>
                                        <p:attrNameLst>
                                          <p:attrName>ppt_y</p:attrName>
                                        </p:attrNameLst>
                                      </p:cBhvr>
                                      <p:tavLst>
                                        <p:tav tm="0">
                                          <p:val>
                                            <p:strVal val="ppt_y"/>
                                          </p:val>
                                        </p:tav>
                                        <p:tav tm="100000">
                                          <p:val>
                                            <p:strVal val="ppt_y"/>
                                          </p:val>
                                        </p:tav>
                                      </p:tavLst>
                                    </p:anim>
                                    <p:set>
                                      <p:cBhvr>
                                        <p:cTn id="495" dur="1" fill="hold">
                                          <p:stCondLst>
                                            <p:cond delay="1999"/>
                                          </p:stCondLst>
                                        </p:cTn>
                                        <p:tgtEl>
                                          <p:spTgt spid="45"/>
                                        </p:tgtEl>
                                        <p:attrNameLst>
                                          <p:attrName>style.visibility</p:attrName>
                                        </p:attrNameLst>
                                      </p:cBhvr>
                                      <p:to>
                                        <p:strVal val="hidden"/>
                                      </p:to>
                                    </p:set>
                                  </p:childTnLst>
                                </p:cTn>
                              </p:par>
                              <p:par>
                                <p:cTn id="496" presetID="2" presetClass="exit" presetSubtype="2" fill="hold" grpId="2" nodeType="withEffect">
                                  <p:stCondLst>
                                    <p:cond delay="0"/>
                                  </p:stCondLst>
                                  <p:childTnLst>
                                    <p:anim calcmode="lin" valueType="num">
                                      <p:cBhvr additive="base">
                                        <p:cTn id="497" dur="2000"/>
                                        <p:tgtEl>
                                          <p:spTgt spid="46"/>
                                        </p:tgtEl>
                                        <p:attrNameLst>
                                          <p:attrName>ppt_x</p:attrName>
                                        </p:attrNameLst>
                                      </p:cBhvr>
                                      <p:tavLst>
                                        <p:tav tm="0">
                                          <p:val>
                                            <p:strVal val="ppt_x"/>
                                          </p:val>
                                        </p:tav>
                                        <p:tav tm="100000">
                                          <p:val>
                                            <p:strVal val="1+ppt_w/2"/>
                                          </p:val>
                                        </p:tav>
                                      </p:tavLst>
                                    </p:anim>
                                    <p:anim calcmode="lin" valueType="num">
                                      <p:cBhvr additive="base">
                                        <p:cTn id="498" dur="2000"/>
                                        <p:tgtEl>
                                          <p:spTgt spid="46"/>
                                        </p:tgtEl>
                                        <p:attrNameLst>
                                          <p:attrName>ppt_y</p:attrName>
                                        </p:attrNameLst>
                                      </p:cBhvr>
                                      <p:tavLst>
                                        <p:tav tm="0">
                                          <p:val>
                                            <p:strVal val="ppt_y"/>
                                          </p:val>
                                        </p:tav>
                                        <p:tav tm="100000">
                                          <p:val>
                                            <p:strVal val="ppt_y"/>
                                          </p:val>
                                        </p:tav>
                                      </p:tavLst>
                                    </p:anim>
                                    <p:set>
                                      <p:cBhvr>
                                        <p:cTn id="499" dur="1" fill="hold">
                                          <p:stCondLst>
                                            <p:cond delay="1999"/>
                                          </p:stCondLst>
                                        </p:cTn>
                                        <p:tgtEl>
                                          <p:spTgt spid="46"/>
                                        </p:tgtEl>
                                        <p:attrNameLst>
                                          <p:attrName>style.visibility</p:attrName>
                                        </p:attrNameLst>
                                      </p:cBhvr>
                                      <p:to>
                                        <p:strVal val="hidden"/>
                                      </p:to>
                                    </p:set>
                                  </p:childTnLst>
                                </p:cTn>
                              </p:par>
                              <p:par>
                                <p:cTn id="500" presetID="2" presetClass="exit" presetSubtype="2" fill="hold" grpId="2" nodeType="withEffect">
                                  <p:stCondLst>
                                    <p:cond delay="0"/>
                                  </p:stCondLst>
                                  <p:childTnLst>
                                    <p:anim calcmode="lin" valueType="num">
                                      <p:cBhvr additive="base">
                                        <p:cTn id="501" dur="2000"/>
                                        <p:tgtEl>
                                          <p:spTgt spid="47"/>
                                        </p:tgtEl>
                                        <p:attrNameLst>
                                          <p:attrName>ppt_x</p:attrName>
                                        </p:attrNameLst>
                                      </p:cBhvr>
                                      <p:tavLst>
                                        <p:tav tm="0">
                                          <p:val>
                                            <p:strVal val="ppt_x"/>
                                          </p:val>
                                        </p:tav>
                                        <p:tav tm="100000">
                                          <p:val>
                                            <p:strVal val="1+ppt_w/2"/>
                                          </p:val>
                                        </p:tav>
                                      </p:tavLst>
                                    </p:anim>
                                    <p:anim calcmode="lin" valueType="num">
                                      <p:cBhvr additive="base">
                                        <p:cTn id="502" dur="2000"/>
                                        <p:tgtEl>
                                          <p:spTgt spid="47"/>
                                        </p:tgtEl>
                                        <p:attrNameLst>
                                          <p:attrName>ppt_y</p:attrName>
                                        </p:attrNameLst>
                                      </p:cBhvr>
                                      <p:tavLst>
                                        <p:tav tm="0">
                                          <p:val>
                                            <p:strVal val="ppt_y"/>
                                          </p:val>
                                        </p:tav>
                                        <p:tav tm="100000">
                                          <p:val>
                                            <p:strVal val="ppt_y"/>
                                          </p:val>
                                        </p:tav>
                                      </p:tavLst>
                                    </p:anim>
                                    <p:set>
                                      <p:cBhvr>
                                        <p:cTn id="503" dur="1" fill="hold">
                                          <p:stCondLst>
                                            <p:cond delay="1999"/>
                                          </p:stCondLst>
                                        </p:cTn>
                                        <p:tgtEl>
                                          <p:spTgt spid="47"/>
                                        </p:tgtEl>
                                        <p:attrNameLst>
                                          <p:attrName>style.visibility</p:attrName>
                                        </p:attrNameLst>
                                      </p:cBhvr>
                                      <p:to>
                                        <p:strVal val="hidden"/>
                                      </p:to>
                                    </p:set>
                                  </p:childTnLst>
                                </p:cTn>
                              </p:par>
                              <p:par>
                                <p:cTn id="504" presetID="2" presetClass="exit" presetSubtype="2" fill="hold" grpId="2" nodeType="withEffect">
                                  <p:stCondLst>
                                    <p:cond delay="0"/>
                                  </p:stCondLst>
                                  <p:childTnLst>
                                    <p:anim calcmode="lin" valueType="num">
                                      <p:cBhvr additive="base">
                                        <p:cTn id="505" dur="2000"/>
                                        <p:tgtEl>
                                          <p:spTgt spid="48"/>
                                        </p:tgtEl>
                                        <p:attrNameLst>
                                          <p:attrName>ppt_x</p:attrName>
                                        </p:attrNameLst>
                                      </p:cBhvr>
                                      <p:tavLst>
                                        <p:tav tm="0">
                                          <p:val>
                                            <p:strVal val="ppt_x"/>
                                          </p:val>
                                        </p:tav>
                                        <p:tav tm="100000">
                                          <p:val>
                                            <p:strVal val="1+ppt_w/2"/>
                                          </p:val>
                                        </p:tav>
                                      </p:tavLst>
                                    </p:anim>
                                    <p:anim calcmode="lin" valueType="num">
                                      <p:cBhvr additive="base">
                                        <p:cTn id="506" dur="2000"/>
                                        <p:tgtEl>
                                          <p:spTgt spid="48"/>
                                        </p:tgtEl>
                                        <p:attrNameLst>
                                          <p:attrName>ppt_y</p:attrName>
                                        </p:attrNameLst>
                                      </p:cBhvr>
                                      <p:tavLst>
                                        <p:tav tm="0">
                                          <p:val>
                                            <p:strVal val="ppt_y"/>
                                          </p:val>
                                        </p:tav>
                                        <p:tav tm="100000">
                                          <p:val>
                                            <p:strVal val="ppt_y"/>
                                          </p:val>
                                        </p:tav>
                                      </p:tavLst>
                                    </p:anim>
                                    <p:set>
                                      <p:cBhvr>
                                        <p:cTn id="507" dur="1" fill="hold">
                                          <p:stCondLst>
                                            <p:cond delay="1999"/>
                                          </p:stCondLst>
                                        </p:cTn>
                                        <p:tgtEl>
                                          <p:spTgt spid="48"/>
                                        </p:tgtEl>
                                        <p:attrNameLst>
                                          <p:attrName>style.visibility</p:attrName>
                                        </p:attrNameLst>
                                      </p:cBhvr>
                                      <p:to>
                                        <p:strVal val="hidden"/>
                                      </p:to>
                                    </p:set>
                                  </p:childTnLst>
                                </p:cTn>
                              </p:par>
                              <p:par>
                                <p:cTn id="508" presetID="2" presetClass="exit" presetSubtype="2" fill="hold" grpId="2" nodeType="withEffect">
                                  <p:stCondLst>
                                    <p:cond delay="0"/>
                                  </p:stCondLst>
                                  <p:childTnLst>
                                    <p:anim calcmode="lin" valueType="num">
                                      <p:cBhvr additive="base">
                                        <p:cTn id="509" dur="2000"/>
                                        <p:tgtEl>
                                          <p:spTgt spid="49"/>
                                        </p:tgtEl>
                                        <p:attrNameLst>
                                          <p:attrName>ppt_x</p:attrName>
                                        </p:attrNameLst>
                                      </p:cBhvr>
                                      <p:tavLst>
                                        <p:tav tm="0">
                                          <p:val>
                                            <p:strVal val="ppt_x"/>
                                          </p:val>
                                        </p:tav>
                                        <p:tav tm="100000">
                                          <p:val>
                                            <p:strVal val="1+ppt_w/2"/>
                                          </p:val>
                                        </p:tav>
                                      </p:tavLst>
                                    </p:anim>
                                    <p:anim calcmode="lin" valueType="num">
                                      <p:cBhvr additive="base">
                                        <p:cTn id="510" dur="2000"/>
                                        <p:tgtEl>
                                          <p:spTgt spid="49"/>
                                        </p:tgtEl>
                                        <p:attrNameLst>
                                          <p:attrName>ppt_y</p:attrName>
                                        </p:attrNameLst>
                                      </p:cBhvr>
                                      <p:tavLst>
                                        <p:tav tm="0">
                                          <p:val>
                                            <p:strVal val="ppt_y"/>
                                          </p:val>
                                        </p:tav>
                                        <p:tav tm="100000">
                                          <p:val>
                                            <p:strVal val="ppt_y"/>
                                          </p:val>
                                        </p:tav>
                                      </p:tavLst>
                                    </p:anim>
                                    <p:set>
                                      <p:cBhvr>
                                        <p:cTn id="511" dur="1" fill="hold">
                                          <p:stCondLst>
                                            <p:cond delay="1999"/>
                                          </p:stCondLst>
                                        </p:cTn>
                                        <p:tgtEl>
                                          <p:spTgt spid="49"/>
                                        </p:tgtEl>
                                        <p:attrNameLst>
                                          <p:attrName>style.visibility</p:attrName>
                                        </p:attrNameLst>
                                      </p:cBhvr>
                                      <p:to>
                                        <p:strVal val="hidden"/>
                                      </p:to>
                                    </p:set>
                                  </p:childTnLst>
                                </p:cTn>
                              </p:par>
                              <p:par>
                                <p:cTn id="512" presetID="2" presetClass="exit" presetSubtype="2" fill="hold" grpId="2" nodeType="withEffect">
                                  <p:stCondLst>
                                    <p:cond delay="0"/>
                                  </p:stCondLst>
                                  <p:childTnLst>
                                    <p:anim calcmode="lin" valueType="num">
                                      <p:cBhvr additive="base">
                                        <p:cTn id="513" dur="2000"/>
                                        <p:tgtEl>
                                          <p:spTgt spid="50"/>
                                        </p:tgtEl>
                                        <p:attrNameLst>
                                          <p:attrName>ppt_x</p:attrName>
                                        </p:attrNameLst>
                                      </p:cBhvr>
                                      <p:tavLst>
                                        <p:tav tm="0">
                                          <p:val>
                                            <p:strVal val="ppt_x"/>
                                          </p:val>
                                        </p:tav>
                                        <p:tav tm="100000">
                                          <p:val>
                                            <p:strVal val="1+ppt_w/2"/>
                                          </p:val>
                                        </p:tav>
                                      </p:tavLst>
                                    </p:anim>
                                    <p:anim calcmode="lin" valueType="num">
                                      <p:cBhvr additive="base">
                                        <p:cTn id="514" dur="2000"/>
                                        <p:tgtEl>
                                          <p:spTgt spid="50"/>
                                        </p:tgtEl>
                                        <p:attrNameLst>
                                          <p:attrName>ppt_y</p:attrName>
                                        </p:attrNameLst>
                                      </p:cBhvr>
                                      <p:tavLst>
                                        <p:tav tm="0">
                                          <p:val>
                                            <p:strVal val="ppt_y"/>
                                          </p:val>
                                        </p:tav>
                                        <p:tav tm="100000">
                                          <p:val>
                                            <p:strVal val="ppt_y"/>
                                          </p:val>
                                        </p:tav>
                                      </p:tavLst>
                                    </p:anim>
                                    <p:set>
                                      <p:cBhvr>
                                        <p:cTn id="515" dur="1" fill="hold">
                                          <p:stCondLst>
                                            <p:cond delay="1999"/>
                                          </p:stCondLst>
                                        </p:cTn>
                                        <p:tgtEl>
                                          <p:spTgt spid="50"/>
                                        </p:tgtEl>
                                        <p:attrNameLst>
                                          <p:attrName>style.visibility</p:attrName>
                                        </p:attrNameLst>
                                      </p:cBhvr>
                                      <p:to>
                                        <p:strVal val="hidden"/>
                                      </p:to>
                                    </p:set>
                                  </p:childTnLst>
                                </p:cTn>
                              </p:par>
                              <p:par>
                                <p:cTn id="516" presetID="2" presetClass="exit" presetSubtype="2" fill="hold" grpId="2" nodeType="withEffect">
                                  <p:stCondLst>
                                    <p:cond delay="0"/>
                                  </p:stCondLst>
                                  <p:childTnLst>
                                    <p:anim calcmode="lin" valueType="num">
                                      <p:cBhvr additive="base">
                                        <p:cTn id="517" dur="2000"/>
                                        <p:tgtEl>
                                          <p:spTgt spid="51"/>
                                        </p:tgtEl>
                                        <p:attrNameLst>
                                          <p:attrName>ppt_x</p:attrName>
                                        </p:attrNameLst>
                                      </p:cBhvr>
                                      <p:tavLst>
                                        <p:tav tm="0">
                                          <p:val>
                                            <p:strVal val="ppt_x"/>
                                          </p:val>
                                        </p:tav>
                                        <p:tav tm="100000">
                                          <p:val>
                                            <p:strVal val="1+ppt_w/2"/>
                                          </p:val>
                                        </p:tav>
                                      </p:tavLst>
                                    </p:anim>
                                    <p:anim calcmode="lin" valueType="num">
                                      <p:cBhvr additive="base">
                                        <p:cTn id="518" dur="2000"/>
                                        <p:tgtEl>
                                          <p:spTgt spid="51"/>
                                        </p:tgtEl>
                                        <p:attrNameLst>
                                          <p:attrName>ppt_y</p:attrName>
                                        </p:attrNameLst>
                                      </p:cBhvr>
                                      <p:tavLst>
                                        <p:tav tm="0">
                                          <p:val>
                                            <p:strVal val="ppt_y"/>
                                          </p:val>
                                        </p:tav>
                                        <p:tav tm="100000">
                                          <p:val>
                                            <p:strVal val="ppt_y"/>
                                          </p:val>
                                        </p:tav>
                                      </p:tavLst>
                                    </p:anim>
                                    <p:set>
                                      <p:cBhvr>
                                        <p:cTn id="519" dur="1" fill="hold">
                                          <p:stCondLst>
                                            <p:cond delay="1999"/>
                                          </p:stCondLst>
                                        </p:cTn>
                                        <p:tgtEl>
                                          <p:spTgt spid="51"/>
                                        </p:tgtEl>
                                        <p:attrNameLst>
                                          <p:attrName>style.visibility</p:attrName>
                                        </p:attrNameLst>
                                      </p:cBhvr>
                                      <p:to>
                                        <p:strVal val="hidden"/>
                                      </p:to>
                                    </p:set>
                                  </p:childTnLst>
                                </p:cTn>
                              </p:par>
                              <p:par>
                                <p:cTn id="520" presetID="2" presetClass="exit" presetSubtype="2" fill="hold" grpId="2" nodeType="withEffect">
                                  <p:stCondLst>
                                    <p:cond delay="0"/>
                                  </p:stCondLst>
                                  <p:childTnLst>
                                    <p:anim calcmode="lin" valueType="num">
                                      <p:cBhvr additive="base">
                                        <p:cTn id="521" dur="2000"/>
                                        <p:tgtEl>
                                          <p:spTgt spid="52"/>
                                        </p:tgtEl>
                                        <p:attrNameLst>
                                          <p:attrName>ppt_x</p:attrName>
                                        </p:attrNameLst>
                                      </p:cBhvr>
                                      <p:tavLst>
                                        <p:tav tm="0">
                                          <p:val>
                                            <p:strVal val="ppt_x"/>
                                          </p:val>
                                        </p:tav>
                                        <p:tav tm="100000">
                                          <p:val>
                                            <p:strVal val="1+ppt_w/2"/>
                                          </p:val>
                                        </p:tav>
                                      </p:tavLst>
                                    </p:anim>
                                    <p:anim calcmode="lin" valueType="num">
                                      <p:cBhvr additive="base">
                                        <p:cTn id="522" dur="2000"/>
                                        <p:tgtEl>
                                          <p:spTgt spid="52"/>
                                        </p:tgtEl>
                                        <p:attrNameLst>
                                          <p:attrName>ppt_y</p:attrName>
                                        </p:attrNameLst>
                                      </p:cBhvr>
                                      <p:tavLst>
                                        <p:tav tm="0">
                                          <p:val>
                                            <p:strVal val="ppt_y"/>
                                          </p:val>
                                        </p:tav>
                                        <p:tav tm="100000">
                                          <p:val>
                                            <p:strVal val="ppt_y"/>
                                          </p:val>
                                        </p:tav>
                                      </p:tavLst>
                                    </p:anim>
                                    <p:set>
                                      <p:cBhvr>
                                        <p:cTn id="523" dur="1" fill="hold">
                                          <p:stCondLst>
                                            <p:cond delay="1999"/>
                                          </p:stCondLst>
                                        </p:cTn>
                                        <p:tgtEl>
                                          <p:spTgt spid="52"/>
                                        </p:tgtEl>
                                        <p:attrNameLst>
                                          <p:attrName>style.visibility</p:attrName>
                                        </p:attrNameLst>
                                      </p:cBhvr>
                                      <p:to>
                                        <p:strVal val="hidden"/>
                                      </p:to>
                                    </p:set>
                                  </p:childTnLst>
                                </p:cTn>
                              </p:par>
                              <p:par>
                                <p:cTn id="524" presetID="2" presetClass="exit" presetSubtype="2" fill="hold" grpId="2" nodeType="withEffect">
                                  <p:stCondLst>
                                    <p:cond delay="0"/>
                                  </p:stCondLst>
                                  <p:childTnLst>
                                    <p:anim calcmode="lin" valueType="num">
                                      <p:cBhvr additive="base">
                                        <p:cTn id="525" dur="2000"/>
                                        <p:tgtEl>
                                          <p:spTgt spid="53"/>
                                        </p:tgtEl>
                                        <p:attrNameLst>
                                          <p:attrName>ppt_x</p:attrName>
                                        </p:attrNameLst>
                                      </p:cBhvr>
                                      <p:tavLst>
                                        <p:tav tm="0">
                                          <p:val>
                                            <p:strVal val="ppt_x"/>
                                          </p:val>
                                        </p:tav>
                                        <p:tav tm="100000">
                                          <p:val>
                                            <p:strVal val="1+ppt_w/2"/>
                                          </p:val>
                                        </p:tav>
                                      </p:tavLst>
                                    </p:anim>
                                    <p:anim calcmode="lin" valueType="num">
                                      <p:cBhvr additive="base">
                                        <p:cTn id="526" dur="2000"/>
                                        <p:tgtEl>
                                          <p:spTgt spid="53"/>
                                        </p:tgtEl>
                                        <p:attrNameLst>
                                          <p:attrName>ppt_y</p:attrName>
                                        </p:attrNameLst>
                                      </p:cBhvr>
                                      <p:tavLst>
                                        <p:tav tm="0">
                                          <p:val>
                                            <p:strVal val="ppt_y"/>
                                          </p:val>
                                        </p:tav>
                                        <p:tav tm="100000">
                                          <p:val>
                                            <p:strVal val="ppt_y"/>
                                          </p:val>
                                        </p:tav>
                                      </p:tavLst>
                                    </p:anim>
                                    <p:set>
                                      <p:cBhvr>
                                        <p:cTn id="527" dur="1" fill="hold">
                                          <p:stCondLst>
                                            <p:cond delay="1999"/>
                                          </p:stCondLst>
                                        </p:cTn>
                                        <p:tgtEl>
                                          <p:spTgt spid="53"/>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54"/>
                                        </p:tgtEl>
                                        <p:attrNameLst>
                                          <p:attrName>ppt_x</p:attrName>
                                        </p:attrNameLst>
                                      </p:cBhvr>
                                      <p:tavLst>
                                        <p:tav tm="0">
                                          <p:val>
                                            <p:strVal val="ppt_x"/>
                                          </p:val>
                                        </p:tav>
                                        <p:tav tm="100000">
                                          <p:val>
                                            <p:strVal val="1+ppt_w/2"/>
                                          </p:val>
                                        </p:tav>
                                      </p:tavLst>
                                    </p:anim>
                                    <p:anim calcmode="lin" valueType="num">
                                      <p:cBhvr additive="base">
                                        <p:cTn id="530" dur="2000"/>
                                        <p:tgtEl>
                                          <p:spTgt spid="54"/>
                                        </p:tgtEl>
                                        <p:attrNameLst>
                                          <p:attrName>ppt_y</p:attrName>
                                        </p:attrNameLst>
                                      </p:cBhvr>
                                      <p:tavLst>
                                        <p:tav tm="0">
                                          <p:val>
                                            <p:strVal val="ppt_y"/>
                                          </p:val>
                                        </p:tav>
                                        <p:tav tm="100000">
                                          <p:val>
                                            <p:strVal val="ppt_y"/>
                                          </p:val>
                                        </p:tav>
                                      </p:tavLst>
                                    </p:anim>
                                    <p:set>
                                      <p:cBhvr>
                                        <p:cTn id="531" dur="1" fill="hold">
                                          <p:stCondLst>
                                            <p:cond delay="1999"/>
                                          </p:stCondLst>
                                        </p:cTn>
                                        <p:tgtEl>
                                          <p:spTgt spid="54"/>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55"/>
                                        </p:tgtEl>
                                        <p:attrNameLst>
                                          <p:attrName>ppt_x</p:attrName>
                                        </p:attrNameLst>
                                      </p:cBhvr>
                                      <p:tavLst>
                                        <p:tav tm="0">
                                          <p:val>
                                            <p:strVal val="ppt_x"/>
                                          </p:val>
                                        </p:tav>
                                        <p:tav tm="100000">
                                          <p:val>
                                            <p:strVal val="1+ppt_w/2"/>
                                          </p:val>
                                        </p:tav>
                                      </p:tavLst>
                                    </p:anim>
                                    <p:anim calcmode="lin" valueType="num">
                                      <p:cBhvr additive="base">
                                        <p:cTn id="534" dur="2000"/>
                                        <p:tgtEl>
                                          <p:spTgt spid="55"/>
                                        </p:tgtEl>
                                        <p:attrNameLst>
                                          <p:attrName>ppt_y</p:attrName>
                                        </p:attrNameLst>
                                      </p:cBhvr>
                                      <p:tavLst>
                                        <p:tav tm="0">
                                          <p:val>
                                            <p:strVal val="ppt_y"/>
                                          </p:val>
                                        </p:tav>
                                        <p:tav tm="100000">
                                          <p:val>
                                            <p:strVal val="ppt_y"/>
                                          </p:val>
                                        </p:tav>
                                      </p:tavLst>
                                    </p:anim>
                                    <p:set>
                                      <p:cBhvr>
                                        <p:cTn id="535" dur="1" fill="hold">
                                          <p:stCondLst>
                                            <p:cond delay="1999"/>
                                          </p:stCondLst>
                                        </p:cTn>
                                        <p:tgtEl>
                                          <p:spTgt spid="55"/>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56"/>
                                        </p:tgtEl>
                                        <p:attrNameLst>
                                          <p:attrName>ppt_x</p:attrName>
                                        </p:attrNameLst>
                                      </p:cBhvr>
                                      <p:tavLst>
                                        <p:tav tm="0">
                                          <p:val>
                                            <p:strVal val="ppt_x"/>
                                          </p:val>
                                        </p:tav>
                                        <p:tav tm="100000">
                                          <p:val>
                                            <p:strVal val="1+ppt_w/2"/>
                                          </p:val>
                                        </p:tav>
                                      </p:tavLst>
                                    </p:anim>
                                    <p:anim calcmode="lin" valueType="num">
                                      <p:cBhvr additive="base">
                                        <p:cTn id="538" dur="2000"/>
                                        <p:tgtEl>
                                          <p:spTgt spid="56"/>
                                        </p:tgtEl>
                                        <p:attrNameLst>
                                          <p:attrName>ppt_y</p:attrName>
                                        </p:attrNameLst>
                                      </p:cBhvr>
                                      <p:tavLst>
                                        <p:tav tm="0">
                                          <p:val>
                                            <p:strVal val="ppt_y"/>
                                          </p:val>
                                        </p:tav>
                                        <p:tav tm="100000">
                                          <p:val>
                                            <p:strVal val="ppt_y"/>
                                          </p:val>
                                        </p:tav>
                                      </p:tavLst>
                                    </p:anim>
                                    <p:set>
                                      <p:cBhvr>
                                        <p:cTn id="539" dur="1" fill="hold">
                                          <p:stCondLst>
                                            <p:cond delay="1999"/>
                                          </p:stCondLst>
                                        </p:cTn>
                                        <p:tgtEl>
                                          <p:spTgt spid="56"/>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57"/>
                                        </p:tgtEl>
                                        <p:attrNameLst>
                                          <p:attrName>ppt_x</p:attrName>
                                        </p:attrNameLst>
                                      </p:cBhvr>
                                      <p:tavLst>
                                        <p:tav tm="0">
                                          <p:val>
                                            <p:strVal val="ppt_x"/>
                                          </p:val>
                                        </p:tav>
                                        <p:tav tm="100000">
                                          <p:val>
                                            <p:strVal val="1+ppt_w/2"/>
                                          </p:val>
                                        </p:tav>
                                      </p:tavLst>
                                    </p:anim>
                                    <p:anim calcmode="lin" valueType="num">
                                      <p:cBhvr additive="base">
                                        <p:cTn id="542" dur="2000"/>
                                        <p:tgtEl>
                                          <p:spTgt spid="57"/>
                                        </p:tgtEl>
                                        <p:attrNameLst>
                                          <p:attrName>ppt_y</p:attrName>
                                        </p:attrNameLst>
                                      </p:cBhvr>
                                      <p:tavLst>
                                        <p:tav tm="0">
                                          <p:val>
                                            <p:strVal val="ppt_y"/>
                                          </p:val>
                                        </p:tav>
                                        <p:tav tm="100000">
                                          <p:val>
                                            <p:strVal val="ppt_y"/>
                                          </p:val>
                                        </p:tav>
                                      </p:tavLst>
                                    </p:anim>
                                    <p:set>
                                      <p:cBhvr>
                                        <p:cTn id="543" dur="1" fill="hold">
                                          <p:stCondLst>
                                            <p:cond delay="1999"/>
                                          </p:stCondLst>
                                        </p:cTn>
                                        <p:tgtEl>
                                          <p:spTgt spid="57"/>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58"/>
                                        </p:tgtEl>
                                        <p:attrNameLst>
                                          <p:attrName>ppt_x</p:attrName>
                                        </p:attrNameLst>
                                      </p:cBhvr>
                                      <p:tavLst>
                                        <p:tav tm="0">
                                          <p:val>
                                            <p:strVal val="ppt_x"/>
                                          </p:val>
                                        </p:tav>
                                        <p:tav tm="100000">
                                          <p:val>
                                            <p:strVal val="1+ppt_w/2"/>
                                          </p:val>
                                        </p:tav>
                                      </p:tavLst>
                                    </p:anim>
                                    <p:anim calcmode="lin" valueType="num">
                                      <p:cBhvr additive="base">
                                        <p:cTn id="546" dur="2000"/>
                                        <p:tgtEl>
                                          <p:spTgt spid="58"/>
                                        </p:tgtEl>
                                        <p:attrNameLst>
                                          <p:attrName>ppt_y</p:attrName>
                                        </p:attrNameLst>
                                      </p:cBhvr>
                                      <p:tavLst>
                                        <p:tav tm="0">
                                          <p:val>
                                            <p:strVal val="ppt_y"/>
                                          </p:val>
                                        </p:tav>
                                        <p:tav tm="100000">
                                          <p:val>
                                            <p:strVal val="ppt_y"/>
                                          </p:val>
                                        </p:tav>
                                      </p:tavLst>
                                    </p:anim>
                                    <p:set>
                                      <p:cBhvr>
                                        <p:cTn id="547" dur="1" fill="hold">
                                          <p:stCondLst>
                                            <p:cond delay="1999"/>
                                          </p:stCondLst>
                                        </p:cTn>
                                        <p:tgtEl>
                                          <p:spTgt spid="58"/>
                                        </p:tgtEl>
                                        <p:attrNameLst>
                                          <p:attrName>style.visibility</p:attrName>
                                        </p:attrNameLst>
                                      </p:cBhvr>
                                      <p:to>
                                        <p:strVal val="hidden"/>
                                      </p:to>
                                    </p:set>
                                  </p:childTnLst>
                                </p:cTn>
                              </p:par>
                              <p:par>
                                <p:cTn id="548" presetID="17" presetClass="entr" presetSubtype="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ppt_x</p:attrName>
                                        </p:attrNameLst>
                                      </p:cBhvr>
                                      <p:tavLst>
                                        <p:tav tm="0">
                                          <p:val>
                                            <p:strVal val="#ppt_x-#ppt_w/2"/>
                                          </p:val>
                                        </p:tav>
                                        <p:tav tm="100000">
                                          <p:val>
                                            <p:strVal val="#ppt_x"/>
                                          </p:val>
                                        </p:tav>
                                      </p:tavLst>
                                    </p:anim>
                                    <p:anim calcmode="lin" valueType="num">
                                      <p:cBhvr>
                                        <p:cTn id="551" dur="2000" fill="hold"/>
                                        <p:tgtEl>
                                          <p:spTgt spid="2"/>
                                        </p:tgtEl>
                                        <p:attrNameLst>
                                          <p:attrName>ppt_y</p:attrName>
                                        </p:attrNameLst>
                                      </p:cBhvr>
                                      <p:tavLst>
                                        <p:tav tm="0">
                                          <p:val>
                                            <p:strVal val="#ppt_y"/>
                                          </p:val>
                                        </p:tav>
                                        <p:tav tm="100000">
                                          <p:val>
                                            <p:strVal val="#ppt_y"/>
                                          </p:val>
                                        </p:tav>
                                      </p:tavLst>
                                    </p:anim>
                                    <p:anim calcmode="lin" valueType="num">
                                      <p:cBhvr>
                                        <p:cTn id="552" dur="2000" fill="hold"/>
                                        <p:tgtEl>
                                          <p:spTgt spid="2"/>
                                        </p:tgtEl>
                                        <p:attrNameLst>
                                          <p:attrName>ppt_w</p:attrName>
                                        </p:attrNameLst>
                                      </p:cBhvr>
                                      <p:tavLst>
                                        <p:tav tm="0">
                                          <p:val>
                                            <p:fltVal val="0"/>
                                          </p:val>
                                        </p:tav>
                                        <p:tav tm="100000">
                                          <p:val>
                                            <p:strVal val="#ppt_w"/>
                                          </p:val>
                                        </p:tav>
                                      </p:tavLst>
                                    </p:anim>
                                    <p:anim calcmode="lin" valueType="num">
                                      <p:cBhvr>
                                        <p:cTn id="5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bg2">
                <a:lumMod val="75000"/>
                <a:shade val="67500"/>
                <a:satMod val="115000"/>
              </a:schemeClr>
            </a:gs>
            <a:gs pos="100000">
              <a:schemeClr val="bg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a:off x="2214547" y="2411015"/>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4643439" y="2357436"/>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1928795" y="2786064"/>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4786315" y="2732486"/>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4929191" y="1982387"/>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2000233" y="2035965"/>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5286381" y="1553759"/>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5572133" y="1178709"/>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6000761" y="803660"/>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6357951" y="428610"/>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6643702" y="0"/>
            <a:ext cx="2214578" cy="32145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1643043" y="1660916"/>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1214415" y="1285866"/>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857224" y="857238"/>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571472" y="428610"/>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285720" y="0"/>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286381" y="3107535"/>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572133" y="3482585"/>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5929323" y="3857634"/>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286513" y="4232684"/>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643703" y="4661312"/>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1571605" y="3161114"/>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1214415" y="3536163"/>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1000101" y="3911213"/>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642911" y="4286262"/>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214283" y="4661312"/>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ppt_x"/>
                                          </p:val>
                                        </p:tav>
                                        <p:tav tm="100000">
                                          <p:val>
                                            <p:strVal val="#ppt_x"/>
                                          </p:val>
                                        </p:tav>
                                      </p:tavLst>
                                    </p:anim>
                                    <p:anim calcmode="lin" valueType="num">
                                      <p:cBhvr additive="base">
                                        <p:cTn id="42" dur="2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ppt_x"/>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ppt_x"/>
                                          </p:val>
                                        </p:tav>
                                        <p:tav tm="100000">
                                          <p:val>
                                            <p:strVal val="#ppt_x"/>
                                          </p:val>
                                        </p:tav>
                                      </p:tavLst>
                                    </p:anim>
                                    <p:anim calcmode="lin" valueType="num">
                                      <p:cBhvr additive="base">
                                        <p:cTn id="50" dur="20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ppt_x"/>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ppt_x"/>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6"/>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9"/>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2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2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29"/>
                                        </p:tgtEl>
                                        <p:attrNameLst>
                                          <p:attrName>r</p:attrName>
                                        </p:attrNameLst>
                                      </p:cBhvr>
                                    </p:animRot>
                                  </p:childTnLst>
                                </p:cTn>
                              </p:par>
                              <p:par>
                                <p:cTn id="85" presetID="13" presetClass="entr" presetSubtype="16" fill="hold" grpId="2"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plus(in)">
                                      <p:cBhvr>
                                        <p:cTn id="87" dur="2000"/>
                                        <p:tgtEl>
                                          <p:spTgt spid="4"/>
                                        </p:tgtEl>
                                      </p:cBhvr>
                                    </p:animEffect>
                                  </p:childTnLst>
                                </p:cTn>
                              </p:par>
                              <p:par>
                                <p:cTn id="88" presetID="13" presetClass="entr" presetSubtype="16"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plus(in)">
                                      <p:cBhvr>
                                        <p:cTn id="90" dur="2000"/>
                                        <p:tgtEl>
                                          <p:spTgt spid="6"/>
                                        </p:tgtEl>
                                      </p:cBhvr>
                                    </p:animEffect>
                                  </p:childTnLst>
                                </p:cTn>
                              </p:par>
                              <p:par>
                                <p:cTn id="91" presetID="13" presetClass="entr" presetSubtype="16" fill="hold" grpId="2" nodeType="with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plus(in)">
                                      <p:cBhvr>
                                        <p:cTn id="93" dur="2000"/>
                                        <p:tgtEl>
                                          <p:spTgt spid="9"/>
                                        </p:tgtEl>
                                      </p:cBhvr>
                                    </p:animEffect>
                                  </p:childTnLst>
                                </p:cTn>
                              </p:par>
                              <p:par>
                                <p:cTn id="94" presetID="13" presetClass="entr" presetSubtype="16" fill="hold" grpId="2"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2"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2"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par>
                                <p:cTn id="106" presetID="13" presetClass="entr" presetSubtype="16" fill="hold" grpId="2"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13" presetClass="entr" presetSubtype="16" fill="hold" grpId="2"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plus(in)">
                                      <p:cBhvr>
                                        <p:cTn id="111" dur="2000"/>
                                        <p:tgtEl>
                                          <p:spTgt spid="25"/>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plus(in)">
                                      <p:cBhvr>
                                        <p:cTn id="114" dur="2000"/>
                                        <p:tgtEl>
                                          <p:spTgt spid="26"/>
                                        </p:tgtEl>
                                      </p:cBhvr>
                                    </p:animEffect>
                                  </p:childTnLst>
                                </p:cTn>
                              </p:par>
                              <p:par>
                                <p:cTn id="115" presetID="13" presetClass="entr" presetSubtype="16" fill="hold" grpId="2"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plus(in)">
                                      <p:cBhvr>
                                        <p:cTn id="117" dur="2000"/>
                                        <p:tgtEl>
                                          <p:spTgt spid="27"/>
                                        </p:tgtEl>
                                      </p:cBhvr>
                                    </p:animEffect>
                                  </p:childTnLst>
                                </p:cTn>
                              </p:par>
                              <p:par>
                                <p:cTn id="118" presetID="13" presetClass="entr" presetSubtype="16" fill="hold" grpId="2" nodeType="with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plus(in)">
                                      <p:cBhvr>
                                        <p:cTn id="120" dur="2000"/>
                                        <p:tgtEl>
                                          <p:spTgt spid="28"/>
                                        </p:tgtEl>
                                      </p:cBhvr>
                                    </p:animEffect>
                                  </p:childTnLst>
                                </p:cTn>
                              </p:par>
                              <p:par>
                                <p:cTn id="121" presetID="13" presetClass="entr" presetSubtype="16" fill="hold" grpId="2" nodeType="with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plus(in)">
                                      <p:cBhvr>
                                        <p:cTn id="123" dur="2000"/>
                                        <p:tgtEl>
                                          <p:spTgt spid="29"/>
                                        </p:tgtEl>
                                      </p:cBhvr>
                                    </p:animEffect>
                                  </p:childTnLst>
                                </p:cTn>
                              </p:par>
                              <p:par>
                                <p:cTn id="124" presetID="2" presetClass="entr" presetSubtype="4" fill="hold" grpId="0" nodeType="withEffect">
                                  <p:stCondLst>
                                    <p:cond delay="0"/>
                                  </p:stCondLst>
                                  <p:childTnLst>
                                    <p:set>
                                      <p:cBhvr>
                                        <p:cTn id="125" dur="1" fill="hold">
                                          <p:stCondLst>
                                            <p:cond delay="0"/>
                                          </p:stCondLst>
                                        </p:cTn>
                                        <p:tgtEl>
                                          <p:spTgt spid="5"/>
                                        </p:tgtEl>
                                        <p:attrNameLst>
                                          <p:attrName>style.visibility</p:attrName>
                                        </p:attrNameLst>
                                      </p:cBhvr>
                                      <p:to>
                                        <p:strVal val="visible"/>
                                      </p:to>
                                    </p:set>
                                    <p:anim calcmode="lin" valueType="num">
                                      <p:cBhvr additive="base">
                                        <p:cTn id="126" dur="2000" fill="hold"/>
                                        <p:tgtEl>
                                          <p:spTgt spid="5"/>
                                        </p:tgtEl>
                                        <p:attrNameLst>
                                          <p:attrName>ppt_x</p:attrName>
                                        </p:attrNameLst>
                                      </p:cBhvr>
                                      <p:tavLst>
                                        <p:tav tm="0">
                                          <p:val>
                                            <p:strVal val="#ppt_x"/>
                                          </p:val>
                                        </p:tav>
                                        <p:tav tm="100000">
                                          <p:val>
                                            <p:strVal val="#ppt_x"/>
                                          </p:val>
                                        </p:tav>
                                      </p:tavLst>
                                    </p:anim>
                                    <p:anim calcmode="lin" valueType="num">
                                      <p:cBhvr additive="base">
                                        <p:cTn id="127" dur="2000" fill="hold"/>
                                        <p:tgtEl>
                                          <p:spTgt spid="5"/>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2000" fill="hold"/>
                                        <p:tgtEl>
                                          <p:spTgt spid="7"/>
                                        </p:tgtEl>
                                        <p:attrNameLst>
                                          <p:attrName>ppt_x</p:attrName>
                                        </p:attrNameLst>
                                      </p:cBhvr>
                                      <p:tavLst>
                                        <p:tav tm="0">
                                          <p:val>
                                            <p:strVal val="#ppt_x"/>
                                          </p:val>
                                        </p:tav>
                                        <p:tav tm="100000">
                                          <p:val>
                                            <p:strVal val="#ppt_x"/>
                                          </p:val>
                                        </p:tav>
                                      </p:tavLst>
                                    </p:anim>
                                    <p:anim calcmode="lin" valueType="num">
                                      <p:cBhvr additive="base">
                                        <p:cTn id="131" dur="2000" fill="hold"/>
                                        <p:tgtEl>
                                          <p:spTgt spid="7"/>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2000" fill="hold"/>
                                        <p:tgtEl>
                                          <p:spTgt spid="8"/>
                                        </p:tgtEl>
                                        <p:attrNameLst>
                                          <p:attrName>ppt_x</p:attrName>
                                        </p:attrNameLst>
                                      </p:cBhvr>
                                      <p:tavLst>
                                        <p:tav tm="0">
                                          <p:val>
                                            <p:strVal val="#ppt_x"/>
                                          </p:val>
                                        </p:tav>
                                        <p:tav tm="100000">
                                          <p:val>
                                            <p:strVal val="#ppt_x"/>
                                          </p:val>
                                        </p:tav>
                                      </p:tavLst>
                                    </p:anim>
                                    <p:anim calcmode="lin" valueType="num">
                                      <p:cBhvr additive="base">
                                        <p:cTn id="135" dur="2000" fill="hold"/>
                                        <p:tgtEl>
                                          <p:spTgt spid="8"/>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2000" fill="hold"/>
                                        <p:tgtEl>
                                          <p:spTgt spid="10"/>
                                        </p:tgtEl>
                                        <p:attrNameLst>
                                          <p:attrName>ppt_x</p:attrName>
                                        </p:attrNameLst>
                                      </p:cBhvr>
                                      <p:tavLst>
                                        <p:tav tm="0">
                                          <p:val>
                                            <p:strVal val="#ppt_x"/>
                                          </p:val>
                                        </p:tav>
                                        <p:tav tm="100000">
                                          <p:val>
                                            <p:strVal val="#ppt_x"/>
                                          </p:val>
                                        </p:tav>
                                      </p:tavLst>
                                    </p:anim>
                                    <p:anim calcmode="lin" valueType="num">
                                      <p:cBhvr additive="base">
                                        <p:cTn id="139" dur="2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2000" fill="hold"/>
                                        <p:tgtEl>
                                          <p:spTgt spid="11"/>
                                        </p:tgtEl>
                                        <p:attrNameLst>
                                          <p:attrName>ppt_x</p:attrName>
                                        </p:attrNameLst>
                                      </p:cBhvr>
                                      <p:tavLst>
                                        <p:tav tm="0">
                                          <p:val>
                                            <p:strVal val="#ppt_x"/>
                                          </p:val>
                                        </p:tav>
                                        <p:tav tm="100000">
                                          <p:val>
                                            <p:strVal val="#ppt_x"/>
                                          </p:val>
                                        </p:tav>
                                      </p:tavLst>
                                    </p:anim>
                                    <p:anim calcmode="lin" valueType="num">
                                      <p:cBhvr additive="base">
                                        <p:cTn id="143" dur="2000" fill="hold"/>
                                        <p:tgtEl>
                                          <p:spTgt spid="11"/>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2000" fill="hold"/>
                                        <p:tgtEl>
                                          <p:spTgt spid="12"/>
                                        </p:tgtEl>
                                        <p:attrNameLst>
                                          <p:attrName>ppt_x</p:attrName>
                                        </p:attrNameLst>
                                      </p:cBhvr>
                                      <p:tavLst>
                                        <p:tav tm="0">
                                          <p:val>
                                            <p:strVal val="#ppt_x"/>
                                          </p:val>
                                        </p:tav>
                                        <p:tav tm="100000">
                                          <p:val>
                                            <p:strVal val="#ppt_x"/>
                                          </p:val>
                                        </p:tav>
                                      </p:tavLst>
                                    </p:anim>
                                    <p:anim calcmode="lin" valueType="num">
                                      <p:cBhvr additive="base">
                                        <p:cTn id="147" dur="2000" fill="hold"/>
                                        <p:tgtEl>
                                          <p:spTgt spid="12"/>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13"/>
                                        </p:tgtEl>
                                        <p:attrNameLst>
                                          <p:attrName>style.visibility</p:attrName>
                                        </p:attrNameLst>
                                      </p:cBhvr>
                                      <p:to>
                                        <p:strVal val="visible"/>
                                      </p:to>
                                    </p:set>
                                    <p:anim calcmode="lin" valueType="num">
                                      <p:cBhvr additive="base">
                                        <p:cTn id="150" dur="2000" fill="hold"/>
                                        <p:tgtEl>
                                          <p:spTgt spid="13"/>
                                        </p:tgtEl>
                                        <p:attrNameLst>
                                          <p:attrName>ppt_x</p:attrName>
                                        </p:attrNameLst>
                                      </p:cBhvr>
                                      <p:tavLst>
                                        <p:tav tm="0">
                                          <p:val>
                                            <p:strVal val="#ppt_x"/>
                                          </p:val>
                                        </p:tav>
                                        <p:tav tm="100000">
                                          <p:val>
                                            <p:strVal val="#ppt_x"/>
                                          </p:val>
                                        </p:tav>
                                      </p:tavLst>
                                    </p:anim>
                                    <p:anim calcmode="lin" valueType="num">
                                      <p:cBhvr additive="base">
                                        <p:cTn id="151" dur="2000" fill="hold"/>
                                        <p:tgtEl>
                                          <p:spTgt spid="13"/>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2000" fill="hold"/>
                                        <p:tgtEl>
                                          <p:spTgt spid="14"/>
                                        </p:tgtEl>
                                        <p:attrNameLst>
                                          <p:attrName>ppt_x</p:attrName>
                                        </p:attrNameLst>
                                      </p:cBhvr>
                                      <p:tavLst>
                                        <p:tav tm="0">
                                          <p:val>
                                            <p:strVal val="#ppt_x"/>
                                          </p:val>
                                        </p:tav>
                                        <p:tav tm="100000">
                                          <p:val>
                                            <p:strVal val="#ppt_x"/>
                                          </p:val>
                                        </p:tav>
                                      </p:tavLst>
                                    </p:anim>
                                    <p:anim calcmode="lin" valueType="num">
                                      <p:cBhvr additive="base">
                                        <p:cTn id="155" dur="2000" fill="hold"/>
                                        <p:tgtEl>
                                          <p:spTgt spid="14"/>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2000" fill="hold"/>
                                        <p:tgtEl>
                                          <p:spTgt spid="20"/>
                                        </p:tgtEl>
                                        <p:attrNameLst>
                                          <p:attrName>ppt_x</p:attrName>
                                        </p:attrNameLst>
                                      </p:cBhvr>
                                      <p:tavLst>
                                        <p:tav tm="0">
                                          <p:val>
                                            <p:strVal val="#ppt_x"/>
                                          </p:val>
                                        </p:tav>
                                        <p:tav tm="100000">
                                          <p:val>
                                            <p:strVal val="#ppt_x"/>
                                          </p:val>
                                        </p:tav>
                                      </p:tavLst>
                                    </p:anim>
                                    <p:anim calcmode="lin" valueType="num">
                                      <p:cBhvr additive="base">
                                        <p:cTn id="159" dur="20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additive="base">
                                        <p:cTn id="162" dur="2000" fill="hold"/>
                                        <p:tgtEl>
                                          <p:spTgt spid="21"/>
                                        </p:tgtEl>
                                        <p:attrNameLst>
                                          <p:attrName>ppt_x</p:attrName>
                                        </p:attrNameLst>
                                      </p:cBhvr>
                                      <p:tavLst>
                                        <p:tav tm="0">
                                          <p:val>
                                            <p:strVal val="#ppt_x"/>
                                          </p:val>
                                        </p:tav>
                                        <p:tav tm="100000">
                                          <p:val>
                                            <p:strVal val="#ppt_x"/>
                                          </p:val>
                                        </p:tav>
                                      </p:tavLst>
                                    </p:anim>
                                    <p:anim calcmode="lin" valueType="num">
                                      <p:cBhvr additive="base">
                                        <p:cTn id="163" dur="2000" fill="hold"/>
                                        <p:tgtEl>
                                          <p:spTgt spid="2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2000" fill="hold"/>
                                        <p:tgtEl>
                                          <p:spTgt spid="22"/>
                                        </p:tgtEl>
                                        <p:attrNameLst>
                                          <p:attrName>ppt_x</p:attrName>
                                        </p:attrNameLst>
                                      </p:cBhvr>
                                      <p:tavLst>
                                        <p:tav tm="0">
                                          <p:val>
                                            <p:strVal val="#ppt_x"/>
                                          </p:val>
                                        </p:tav>
                                        <p:tav tm="100000">
                                          <p:val>
                                            <p:strVal val="#ppt_x"/>
                                          </p:val>
                                        </p:tav>
                                      </p:tavLst>
                                    </p:anim>
                                    <p:anim calcmode="lin" valueType="num">
                                      <p:cBhvr additive="base">
                                        <p:cTn id="167" dur="2000" fill="hold"/>
                                        <p:tgtEl>
                                          <p:spTgt spid="2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additive="base">
                                        <p:cTn id="170" dur="2000" fill="hold"/>
                                        <p:tgtEl>
                                          <p:spTgt spid="23"/>
                                        </p:tgtEl>
                                        <p:attrNameLst>
                                          <p:attrName>ppt_x</p:attrName>
                                        </p:attrNameLst>
                                      </p:cBhvr>
                                      <p:tavLst>
                                        <p:tav tm="0">
                                          <p:val>
                                            <p:strVal val="#ppt_x"/>
                                          </p:val>
                                        </p:tav>
                                        <p:tav tm="100000">
                                          <p:val>
                                            <p:strVal val="#ppt_x"/>
                                          </p:val>
                                        </p:tav>
                                      </p:tavLst>
                                    </p:anim>
                                    <p:anim calcmode="lin" valueType="num">
                                      <p:cBhvr additive="base">
                                        <p:cTn id="171" dur="2000" fill="hold"/>
                                        <p:tgtEl>
                                          <p:spTgt spid="2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additive="base">
                                        <p:cTn id="174" dur="2000" fill="hold"/>
                                        <p:tgtEl>
                                          <p:spTgt spid="24"/>
                                        </p:tgtEl>
                                        <p:attrNameLst>
                                          <p:attrName>ppt_x</p:attrName>
                                        </p:attrNameLst>
                                      </p:cBhvr>
                                      <p:tavLst>
                                        <p:tav tm="0">
                                          <p:val>
                                            <p:strVal val="#ppt_x"/>
                                          </p:val>
                                        </p:tav>
                                        <p:tav tm="100000">
                                          <p:val>
                                            <p:strVal val="#ppt_x"/>
                                          </p:val>
                                        </p:tav>
                                      </p:tavLst>
                                    </p:anim>
                                    <p:anim calcmode="lin" valueType="num">
                                      <p:cBhvr additive="base">
                                        <p:cTn id="175" dur="2000" fill="hold"/>
                                        <p:tgtEl>
                                          <p:spTgt spid="24"/>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2000" fill="hold"/>
                                        <p:tgtEl>
                                          <p:spTgt spid="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7"/>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8"/>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10"/>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4"/>
                                        </p:tgtEl>
                                        <p:attrNameLst>
                                          <p:attrName>r</p:attrName>
                                        </p:attrNameLst>
                                      </p:cBhvr>
                                    </p:animRot>
                                  </p:childTnLst>
                                </p:cTn>
                              </p:par>
                              <p:par>
                                <p:cTn id="202" presetID="13" presetClass="entr" presetSubtype="16" fill="hold" grpId="2" nodeType="withEffect">
                                  <p:stCondLst>
                                    <p:cond delay="0"/>
                                  </p:stCondLst>
                                  <p:childTnLst>
                                    <p:set>
                                      <p:cBhvr>
                                        <p:cTn id="203" dur="1" fill="hold">
                                          <p:stCondLst>
                                            <p:cond delay="0"/>
                                          </p:stCondLst>
                                        </p:cTn>
                                        <p:tgtEl>
                                          <p:spTgt spid="5"/>
                                        </p:tgtEl>
                                        <p:attrNameLst>
                                          <p:attrName>style.visibility</p:attrName>
                                        </p:attrNameLst>
                                      </p:cBhvr>
                                      <p:to>
                                        <p:strVal val="visible"/>
                                      </p:to>
                                    </p:set>
                                    <p:animEffect transition="in" filter="plus(in)">
                                      <p:cBhvr>
                                        <p:cTn id="204" dur="2000"/>
                                        <p:tgtEl>
                                          <p:spTgt spid="5"/>
                                        </p:tgtEl>
                                      </p:cBhvr>
                                    </p:animEffect>
                                  </p:childTnLst>
                                </p:cTn>
                              </p:par>
                              <p:par>
                                <p:cTn id="205" presetID="13" presetClass="entr" presetSubtype="16" fill="hold" grpId="2" nodeType="withEffect">
                                  <p:stCondLst>
                                    <p:cond delay="0"/>
                                  </p:stCondLst>
                                  <p:childTnLst>
                                    <p:set>
                                      <p:cBhvr>
                                        <p:cTn id="206" dur="1" fill="hold">
                                          <p:stCondLst>
                                            <p:cond delay="0"/>
                                          </p:stCondLst>
                                        </p:cTn>
                                        <p:tgtEl>
                                          <p:spTgt spid="7"/>
                                        </p:tgtEl>
                                        <p:attrNameLst>
                                          <p:attrName>style.visibility</p:attrName>
                                        </p:attrNameLst>
                                      </p:cBhvr>
                                      <p:to>
                                        <p:strVal val="visible"/>
                                      </p:to>
                                    </p:set>
                                    <p:animEffect transition="in" filter="plus(in)">
                                      <p:cBhvr>
                                        <p:cTn id="207" dur="2000"/>
                                        <p:tgtEl>
                                          <p:spTgt spid="7"/>
                                        </p:tgtEl>
                                      </p:cBhvr>
                                    </p:animEffect>
                                  </p:childTnLst>
                                </p:cTn>
                              </p:par>
                              <p:par>
                                <p:cTn id="208" presetID="13" presetClass="entr" presetSubtype="16" fill="hold" grpId="2" nodeType="withEffect">
                                  <p:stCondLst>
                                    <p:cond delay="0"/>
                                  </p:stCondLst>
                                  <p:childTnLst>
                                    <p:set>
                                      <p:cBhvr>
                                        <p:cTn id="209" dur="1" fill="hold">
                                          <p:stCondLst>
                                            <p:cond delay="0"/>
                                          </p:stCondLst>
                                        </p:cTn>
                                        <p:tgtEl>
                                          <p:spTgt spid="8"/>
                                        </p:tgtEl>
                                        <p:attrNameLst>
                                          <p:attrName>style.visibility</p:attrName>
                                        </p:attrNameLst>
                                      </p:cBhvr>
                                      <p:to>
                                        <p:strVal val="visible"/>
                                      </p:to>
                                    </p:set>
                                    <p:animEffect transition="in" filter="plus(in)">
                                      <p:cBhvr>
                                        <p:cTn id="210" dur="2000"/>
                                        <p:tgtEl>
                                          <p:spTgt spid="8"/>
                                        </p:tgtEl>
                                      </p:cBhvr>
                                    </p:animEffect>
                                  </p:childTnLst>
                                </p:cTn>
                              </p:par>
                              <p:par>
                                <p:cTn id="211" presetID="13" presetClass="entr" presetSubtype="16" fill="hold" grpId="2" nodeType="withEffect">
                                  <p:stCondLst>
                                    <p:cond delay="0"/>
                                  </p:stCondLst>
                                  <p:childTnLst>
                                    <p:set>
                                      <p:cBhvr>
                                        <p:cTn id="212" dur="1" fill="hold">
                                          <p:stCondLst>
                                            <p:cond delay="0"/>
                                          </p:stCondLst>
                                        </p:cTn>
                                        <p:tgtEl>
                                          <p:spTgt spid="10"/>
                                        </p:tgtEl>
                                        <p:attrNameLst>
                                          <p:attrName>style.visibility</p:attrName>
                                        </p:attrNameLst>
                                      </p:cBhvr>
                                      <p:to>
                                        <p:strVal val="visible"/>
                                      </p:to>
                                    </p:set>
                                    <p:animEffect transition="in" filter="plus(in)">
                                      <p:cBhvr>
                                        <p:cTn id="213" dur="2000"/>
                                        <p:tgtEl>
                                          <p:spTgt spid="10"/>
                                        </p:tgtEl>
                                      </p:cBhvr>
                                    </p:animEffect>
                                  </p:childTnLst>
                                </p:cTn>
                              </p:par>
                              <p:par>
                                <p:cTn id="214" presetID="13" presetClass="entr" presetSubtype="16" fill="hold" grpId="2" nodeType="withEffect">
                                  <p:stCondLst>
                                    <p:cond delay="0"/>
                                  </p:stCondLst>
                                  <p:childTnLst>
                                    <p:set>
                                      <p:cBhvr>
                                        <p:cTn id="215" dur="1" fill="hold">
                                          <p:stCondLst>
                                            <p:cond delay="0"/>
                                          </p:stCondLst>
                                        </p:cTn>
                                        <p:tgtEl>
                                          <p:spTgt spid="11"/>
                                        </p:tgtEl>
                                        <p:attrNameLst>
                                          <p:attrName>style.visibility</p:attrName>
                                        </p:attrNameLst>
                                      </p:cBhvr>
                                      <p:to>
                                        <p:strVal val="visible"/>
                                      </p:to>
                                    </p:set>
                                    <p:animEffect transition="in" filter="plus(in)">
                                      <p:cBhvr>
                                        <p:cTn id="216" dur="2000"/>
                                        <p:tgtEl>
                                          <p:spTgt spid="11"/>
                                        </p:tgtEl>
                                      </p:cBhvr>
                                    </p:animEffect>
                                  </p:childTnLst>
                                </p:cTn>
                              </p:par>
                              <p:par>
                                <p:cTn id="217" presetID="13" presetClass="entr" presetSubtype="16" fill="hold" grpId="2" nodeType="withEffect">
                                  <p:stCondLst>
                                    <p:cond delay="0"/>
                                  </p:stCondLst>
                                  <p:childTnLst>
                                    <p:set>
                                      <p:cBhvr>
                                        <p:cTn id="218" dur="1" fill="hold">
                                          <p:stCondLst>
                                            <p:cond delay="0"/>
                                          </p:stCondLst>
                                        </p:cTn>
                                        <p:tgtEl>
                                          <p:spTgt spid="12"/>
                                        </p:tgtEl>
                                        <p:attrNameLst>
                                          <p:attrName>style.visibility</p:attrName>
                                        </p:attrNameLst>
                                      </p:cBhvr>
                                      <p:to>
                                        <p:strVal val="visible"/>
                                      </p:to>
                                    </p:set>
                                    <p:animEffect transition="in" filter="plus(in)">
                                      <p:cBhvr>
                                        <p:cTn id="219" dur="2000"/>
                                        <p:tgtEl>
                                          <p:spTgt spid="12"/>
                                        </p:tgtEl>
                                      </p:cBhvr>
                                    </p:animEffect>
                                  </p:childTnLst>
                                </p:cTn>
                              </p:par>
                              <p:par>
                                <p:cTn id="220" presetID="13" presetClass="entr" presetSubtype="16" fill="hold" grpId="2" nodeType="withEffect">
                                  <p:stCondLst>
                                    <p:cond delay="0"/>
                                  </p:stCondLst>
                                  <p:childTnLst>
                                    <p:set>
                                      <p:cBhvr>
                                        <p:cTn id="221" dur="1" fill="hold">
                                          <p:stCondLst>
                                            <p:cond delay="0"/>
                                          </p:stCondLst>
                                        </p:cTn>
                                        <p:tgtEl>
                                          <p:spTgt spid="13"/>
                                        </p:tgtEl>
                                        <p:attrNameLst>
                                          <p:attrName>style.visibility</p:attrName>
                                        </p:attrNameLst>
                                      </p:cBhvr>
                                      <p:to>
                                        <p:strVal val="visible"/>
                                      </p:to>
                                    </p:set>
                                    <p:animEffect transition="in" filter="plus(in)">
                                      <p:cBhvr>
                                        <p:cTn id="222" dur="2000"/>
                                        <p:tgtEl>
                                          <p:spTgt spid="13"/>
                                        </p:tgtEl>
                                      </p:cBhvr>
                                    </p:animEffect>
                                  </p:childTnLst>
                                </p:cTn>
                              </p:par>
                              <p:par>
                                <p:cTn id="223" presetID="13" presetClass="entr" presetSubtype="16" fill="hold" grpId="2" nodeType="withEffect">
                                  <p:stCondLst>
                                    <p:cond delay="0"/>
                                  </p:stCondLst>
                                  <p:childTnLst>
                                    <p:set>
                                      <p:cBhvr>
                                        <p:cTn id="224" dur="1" fill="hold">
                                          <p:stCondLst>
                                            <p:cond delay="0"/>
                                          </p:stCondLst>
                                        </p:cTn>
                                        <p:tgtEl>
                                          <p:spTgt spid="14"/>
                                        </p:tgtEl>
                                        <p:attrNameLst>
                                          <p:attrName>style.visibility</p:attrName>
                                        </p:attrNameLst>
                                      </p:cBhvr>
                                      <p:to>
                                        <p:strVal val="visible"/>
                                      </p:to>
                                    </p:set>
                                    <p:animEffect transition="in" filter="plus(in)">
                                      <p:cBhvr>
                                        <p:cTn id="225" dur="2000"/>
                                        <p:tgtEl>
                                          <p:spTgt spid="14"/>
                                        </p:tgtEl>
                                      </p:cBhvr>
                                    </p:animEffect>
                                  </p:childTnLst>
                                </p:cTn>
                              </p:par>
                              <p:par>
                                <p:cTn id="226" presetID="13" presetClass="entr" presetSubtype="16" fill="hold" grpId="2" nodeType="withEffect">
                                  <p:stCondLst>
                                    <p:cond delay="0"/>
                                  </p:stCondLst>
                                  <p:childTnLst>
                                    <p:set>
                                      <p:cBhvr>
                                        <p:cTn id="227" dur="1" fill="hold">
                                          <p:stCondLst>
                                            <p:cond delay="0"/>
                                          </p:stCondLst>
                                        </p:cTn>
                                        <p:tgtEl>
                                          <p:spTgt spid="20"/>
                                        </p:tgtEl>
                                        <p:attrNameLst>
                                          <p:attrName>style.visibility</p:attrName>
                                        </p:attrNameLst>
                                      </p:cBhvr>
                                      <p:to>
                                        <p:strVal val="visible"/>
                                      </p:to>
                                    </p:set>
                                    <p:animEffect transition="in" filter="plus(in)">
                                      <p:cBhvr>
                                        <p:cTn id="228" dur="2000"/>
                                        <p:tgtEl>
                                          <p:spTgt spid="20"/>
                                        </p:tgtEl>
                                      </p:cBhvr>
                                    </p:animEffect>
                                  </p:childTnLst>
                                </p:cTn>
                              </p:par>
                              <p:par>
                                <p:cTn id="229" presetID="13" presetClass="entr" presetSubtype="16" fill="hold" grpId="2" nodeType="withEffect">
                                  <p:stCondLst>
                                    <p:cond delay="0"/>
                                  </p:stCondLst>
                                  <p:childTnLst>
                                    <p:set>
                                      <p:cBhvr>
                                        <p:cTn id="230" dur="1" fill="hold">
                                          <p:stCondLst>
                                            <p:cond delay="0"/>
                                          </p:stCondLst>
                                        </p:cTn>
                                        <p:tgtEl>
                                          <p:spTgt spid="21"/>
                                        </p:tgtEl>
                                        <p:attrNameLst>
                                          <p:attrName>style.visibility</p:attrName>
                                        </p:attrNameLst>
                                      </p:cBhvr>
                                      <p:to>
                                        <p:strVal val="visible"/>
                                      </p:to>
                                    </p:set>
                                    <p:animEffect transition="in" filter="plus(in)">
                                      <p:cBhvr>
                                        <p:cTn id="231" dur="2000"/>
                                        <p:tgtEl>
                                          <p:spTgt spid="21"/>
                                        </p:tgtEl>
                                      </p:cBhvr>
                                    </p:animEffect>
                                  </p:childTnLst>
                                </p:cTn>
                              </p:par>
                              <p:par>
                                <p:cTn id="232" presetID="13" presetClass="entr" presetSubtype="16" fill="hold" grpId="2" nodeType="with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plus(in)">
                                      <p:cBhvr>
                                        <p:cTn id="234" dur="2000"/>
                                        <p:tgtEl>
                                          <p:spTgt spid="22"/>
                                        </p:tgtEl>
                                      </p:cBhvr>
                                    </p:animEffect>
                                  </p:childTnLst>
                                </p:cTn>
                              </p:par>
                              <p:par>
                                <p:cTn id="235" presetID="13" presetClass="entr" presetSubtype="16" fill="hold" grpId="2"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plus(in)">
                                      <p:cBhvr>
                                        <p:cTn id="237" dur="2000"/>
                                        <p:tgtEl>
                                          <p:spTgt spid="23"/>
                                        </p:tgtEl>
                                      </p:cBhvr>
                                    </p:animEffect>
                                  </p:childTnLst>
                                </p:cTn>
                              </p:par>
                              <p:par>
                                <p:cTn id="238" presetID="13" presetClass="entr" presetSubtype="16" fill="hold" grpId="2" nodeType="withEffect">
                                  <p:stCondLst>
                                    <p:cond delay="0"/>
                                  </p:stCondLst>
                                  <p:childTnLst>
                                    <p:set>
                                      <p:cBhvr>
                                        <p:cTn id="239" dur="1" fill="hold">
                                          <p:stCondLst>
                                            <p:cond delay="0"/>
                                          </p:stCondLst>
                                        </p:cTn>
                                        <p:tgtEl>
                                          <p:spTgt spid="24"/>
                                        </p:tgtEl>
                                        <p:attrNameLst>
                                          <p:attrName>style.visibility</p:attrName>
                                        </p:attrNameLst>
                                      </p:cBhvr>
                                      <p:to>
                                        <p:strVal val="visible"/>
                                      </p:to>
                                    </p:set>
                                    <p:animEffect transition="in" filter="plus(in)">
                                      <p:cBhvr>
                                        <p:cTn id="240" dur="2000"/>
                                        <p:tgtEl>
                                          <p:spTgt spid="24"/>
                                        </p:tgtEl>
                                      </p:cBhvr>
                                    </p:animEffect>
                                  </p:childTnLst>
                                </p:cTn>
                              </p:par>
                            </p:childTnLst>
                          </p:cTn>
                        </p:par>
                        <p:par>
                          <p:cTn id="241" fill="hold">
                            <p:stCondLst>
                              <p:cond delay="2000"/>
                            </p:stCondLst>
                            <p:childTnLst>
                              <p:par>
                                <p:cTn id="242" presetID="2" presetClass="exit" presetSubtype="2" fill="hold" grpId="3" nodeType="afterEffect">
                                  <p:stCondLst>
                                    <p:cond delay="0"/>
                                  </p:stCondLst>
                                  <p:childTnLst>
                                    <p:anim calcmode="lin" valueType="num">
                                      <p:cBhvr additive="base">
                                        <p:cTn id="243" dur="2000"/>
                                        <p:tgtEl>
                                          <p:spTgt spid="4"/>
                                        </p:tgtEl>
                                        <p:attrNameLst>
                                          <p:attrName>ppt_x</p:attrName>
                                        </p:attrNameLst>
                                      </p:cBhvr>
                                      <p:tavLst>
                                        <p:tav tm="0">
                                          <p:val>
                                            <p:strVal val="ppt_x"/>
                                          </p:val>
                                        </p:tav>
                                        <p:tav tm="100000">
                                          <p:val>
                                            <p:strVal val="1+ppt_w/2"/>
                                          </p:val>
                                        </p:tav>
                                      </p:tavLst>
                                    </p:anim>
                                    <p:anim calcmode="lin" valueType="num">
                                      <p:cBhvr additive="base">
                                        <p:cTn id="244" dur="2000"/>
                                        <p:tgtEl>
                                          <p:spTgt spid="4"/>
                                        </p:tgtEl>
                                        <p:attrNameLst>
                                          <p:attrName>ppt_y</p:attrName>
                                        </p:attrNameLst>
                                      </p:cBhvr>
                                      <p:tavLst>
                                        <p:tav tm="0">
                                          <p:val>
                                            <p:strVal val="ppt_y"/>
                                          </p:val>
                                        </p:tav>
                                        <p:tav tm="100000">
                                          <p:val>
                                            <p:strVal val="ppt_y"/>
                                          </p:val>
                                        </p:tav>
                                      </p:tavLst>
                                    </p:anim>
                                    <p:set>
                                      <p:cBhvr>
                                        <p:cTn id="245" dur="1" fill="hold">
                                          <p:stCondLst>
                                            <p:cond delay="1999"/>
                                          </p:stCondLst>
                                        </p:cTn>
                                        <p:tgtEl>
                                          <p:spTgt spid="4"/>
                                        </p:tgtEl>
                                        <p:attrNameLst>
                                          <p:attrName>style.visibility</p:attrName>
                                        </p:attrNameLst>
                                      </p:cBhvr>
                                      <p:to>
                                        <p:strVal val="hidden"/>
                                      </p:to>
                                    </p:set>
                                  </p:childTnLst>
                                </p:cTn>
                              </p:par>
                              <p:par>
                                <p:cTn id="246" presetID="2" presetClass="exit" presetSubtype="2" fill="hold" grpId="3" nodeType="withEffect">
                                  <p:stCondLst>
                                    <p:cond delay="0"/>
                                  </p:stCondLst>
                                  <p:childTnLst>
                                    <p:anim calcmode="lin" valueType="num">
                                      <p:cBhvr additive="base">
                                        <p:cTn id="247" dur="2000"/>
                                        <p:tgtEl>
                                          <p:spTgt spid="6"/>
                                        </p:tgtEl>
                                        <p:attrNameLst>
                                          <p:attrName>ppt_x</p:attrName>
                                        </p:attrNameLst>
                                      </p:cBhvr>
                                      <p:tavLst>
                                        <p:tav tm="0">
                                          <p:val>
                                            <p:strVal val="ppt_x"/>
                                          </p:val>
                                        </p:tav>
                                        <p:tav tm="100000">
                                          <p:val>
                                            <p:strVal val="1+ppt_w/2"/>
                                          </p:val>
                                        </p:tav>
                                      </p:tavLst>
                                    </p:anim>
                                    <p:anim calcmode="lin" valueType="num">
                                      <p:cBhvr additive="base">
                                        <p:cTn id="248" dur="2000"/>
                                        <p:tgtEl>
                                          <p:spTgt spid="6"/>
                                        </p:tgtEl>
                                        <p:attrNameLst>
                                          <p:attrName>ppt_y</p:attrName>
                                        </p:attrNameLst>
                                      </p:cBhvr>
                                      <p:tavLst>
                                        <p:tav tm="0">
                                          <p:val>
                                            <p:strVal val="ppt_y"/>
                                          </p:val>
                                        </p:tav>
                                        <p:tav tm="100000">
                                          <p:val>
                                            <p:strVal val="ppt_y"/>
                                          </p:val>
                                        </p:tav>
                                      </p:tavLst>
                                    </p:anim>
                                    <p:set>
                                      <p:cBhvr>
                                        <p:cTn id="249" dur="1" fill="hold">
                                          <p:stCondLst>
                                            <p:cond delay="1999"/>
                                          </p:stCondLst>
                                        </p:cTn>
                                        <p:tgtEl>
                                          <p:spTgt spid="6"/>
                                        </p:tgtEl>
                                        <p:attrNameLst>
                                          <p:attrName>style.visibility</p:attrName>
                                        </p:attrNameLst>
                                      </p:cBhvr>
                                      <p:to>
                                        <p:strVal val="hidden"/>
                                      </p:to>
                                    </p:set>
                                  </p:childTnLst>
                                </p:cTn>
                              </p:par>
                              <p:par>
                                <p:cTn id="250" presetID="2" presetClass="exit" presetSubtype="2" fill="hold" grpId="3" nodeType="withEffect">
                                  <p:stCondLst>
                                    <p:cond delay="0"/>
                                  </p:stCondLst>
                                  <p:childTnLst>
                                    <p:anim calcmode="lin" valueType="num">
                                      <p:cBhvr additive="base">
                                        <p:cTn id="251" dur="2000"/>
                                        <p:tgtEl>
                                          <p:spTgt spid="9"/>
                                        </p:tgtEl>
                                        <p:attrNameLst>
                                          <p:attrName>ppt_x</p:attrName>
                                        </p:attrNameLst>
                                      </p:cBhvr>
                                      <p:tavLst>
                                        <p:tav tm="0">
                                          <p:val>
                                            <p:strVal val="ppt_x"/>
                                          </p:val>
                                        </p:tav>
                                        <p:tav tm="100000">
                                          <p:val>
                                            <p:strVal val="1+ppt_w/2"/>
                                          </p:val>
                                        </p:tav>
                                      </p:tavLst>
                                    </p:anim>
                                    <p:anim calcmode="lin" valueType="num">
                                      <p:cBhvr additive="base">
                                        <p:cTn id="252" dur="2000"/>
                                        <p:tgtEl>
                                          <p:spTgt spid="9"/>
                                        </p:tgtEl>
                                        <p:attrNameLst>
                                          <p:attrName>ppt_y</p:attrName>
                                        </p:attrNameLst>
                                      </p:cBhvr>
                                      <p:tavLst>
                                        <p:tav tm="0">
                                          <p:val>
                                            <p:strVal val="ppt_y"/>
                                          </p:val>
                                        </p:tav>
                                        <p:tav tm="100000">
                                          <p:val>
                                            <p:strVal val="ppt_y"/>
                                          </p:val>
                                        </p:tav>
                                      </p:tavLst>
                                    </p:anim>
                                    <p:set>
                                      <p:cBhvr>
                                        <p:cTn id="253" dur="1" fill="hold">
                                          <p:stCondLst>
                                            <p:cond delay="1999"/>
                                          </p:stCondLst>
                                        </p:cTn>
                                        <p:tgtEl>
                                          <p:spTgt spid="9"/>
                                        </p:tgtEl>
                                        <p:attrNameLst>
                                          <p:attrName>style.visibility</p:attrName>
                                        </p:attrNameLst>
                                      </p:cBhvr>
                                      <p:to>
                                        <p:strVal val="hidden"/>
                                      </p:to>
                                    </p:set>
                                  </p:childTnLst>
                                </p:cTn>
                              </p:par>
                              <p:par>
                                <p:cTn id="254" presetID="2" presetClass="exit" presetSubtype="2" fill="hold" grpId="3" nodeType="withEffect">
                                  <p:stCondLst>
                                    <p:cond delay="0"/>
                                  </p:stCondLst>
                                  <p:childTnLst>
                                    <p:anim calcmode="lin" valueType="num">
                                      <p:cBhvr additive="base">
                                        <p:cTn id="255" dur="2000"/>
                                        <p:tgtEl>
                                          <p:spTgt spid="15"/>
                                        </p:tgtEl>
                                        <p:attrNameLst>
                                          <p:attrName>ppt_x</p:attrName>
                                        </p:attrNameLst>
                                      </p:cBhvr>
                                      <p:tavLst>
                                        <p:tav tm="0">
                                          <p:val>
                                            <p:strVal val="ppt_x"/>
                                          </p:val>
                                        </p:tav>
                                        <p:tav tm="100000">
                                          <p:val>
                                            <p:strVal val="1+ppt_w/2"/>
                                          </p:val>
                                        </p:tav>
                                      </p:tavLst>
                                    </p:anim>
                                    <p:anim calcmode="lin" valueType="num">
                                      <p:cBhvr additive="base">
                                        <p:cTn id="256" dur="2000"/>
                                        <p:tgtEl>
                                          <p:spTgt spid="15"/>
                                        </p:tgtEl>
                                        <p:attrNameLst>
                                          <p:attrName>ppt_y</p:attrName>
                                        </p:attrNameLst>
                                      </p:cBhvr>
                                      <p:tavLst>
                                        <p:tav tm="0">
                                          <p:val>
                                            <p:strVal val="ppt_y"/>
                                          </p:val>
                                        </p:tav>
                                        <p:tav tm="100000">
                                          <p:val>
                                            <p:strVal val="ppt_y"/>
                                          </p:val>
                                        </p:tav>
                                      </p:tavLst>
                                    </p:anim>
                                    <p:set>
                                      <p:cBhvr>
                                        <p:cTn id="257" dur="1" fill="hold">
                                          <p:stCondLst>
                                            <p:cond delay="1999"/>
                                          </p:stCondLst>
                                        </p:cTn>
                                        <p:tgtEl>
                                          <p:spTgt spid="15"/>
                                        </p:tgtEl>
                                        <p:attrNameLst>
                                          <p:attrName>style.visibility</p:attrName>
                                        </p:attrNameLst>
                                      </p:cBhvr>
                                      <p:to>
                                        <p:strVal val="hidden"/>
                                      </p:to>
                                    </p:set>
                                  </p:childTnLst>
                                </p:cTn>
                              </p:par>
                              <p:par>
                                <p:cTn id="258" presetID="2" presetClass="exit" presetSubtype="2" fill="hold" grpId="3" nodeType="withEffect">
                                  <p:stCondLst>
                                    <p:cond delay="0"/>
                                  </p:stCondLst>
                                  <p:childTnLst>
                                    <p:anim calcmode="lin" valueType="num">
                                      <p:cBhvr additive="base">
                                        <p:cTn id="259" dur="2000"/>
                                        <p:tgtEl>
                                          <p:spTgt spid="16"/>
                                        </p:tgtEl>
                                        <p:attrNameLst>
                                          <p:attrName>ppt_x</p:attrName>
                                        </p:attrNameLst>
                                      </p:cBhvr>
                                      <p:tavLst>
                                        <p:tav tm="0">
                                          <p:val>
                                            <p:strVal val="ppt_x"/>
                                          </p:val>
                                        </p:tav>
                                        <p:tav tm="100000">
                                          <p:val>
                                            <p:strVal val="1+ppt_w/2"/>
                                          </p:val>
                                        </p:tav>
                                      </p:tavLst>
                                    </p:anim>
                                    <p:anim calcmode="lin" valueType="num">
                                      <p:cBhvr additive="base">
                                        <p:cTn id="260" dur="2000"/>
                                        <p:tgtEl>
                                          <p:spTgt spid="16"/>
                                        </p:tgtEl>
                                        <p:attrNameLst>
                                          <p:attrName>ppt_y</p:attrName>
                                        </p:attrNameLst>
                                      </p:cBhvr>
                                      <p:tavLst>
                                        <p:tav tm="0">
                                          <p:val>
                                            <p:strVal val="ppt_y"/>
                                          </p:val>
                                        </p:tav>
                                        <p:tav tm="100000">
                                          <p:val>
                                            <p:strVal val="ppt_y"/>
                                          </p:val>
                                        </p:tav>
                                      </p:tavLst>
                                    </p:anim>
                                    <p:set>
                                      <p:cBhvr>
                                        <p:cTn id="261" dur="1" fill="hold">
                                          <p:stCondLst>
                                            <p:cond delay="1999"/>
                                          </p:stCondLst>
                                        </p:cTn>
                                        <p:tgtEl>
                                          <p:spTgt spid="16"/>
                                        </p:tgtEl>
                                        <p:attrNameLst>
                                          <p:attrName>style.visibility</p:attrName>
                                        </p:attrNameLst>
                                      </p:cBhvr>
                                      <p:to>
                                        <p:strVal val="hidden"/>
                                      </p:to>
                                    </p:set>
                                  </p:childTnLst>
                                </p:cTn>
                              </p:par>
                              <p:par>
                                <p:cTn id="262" presetID="2" presetClass="exit" presetSubtype="2" fill="hold" grpId="3" nodeType="withEffect">
                                  <p:stCondLst>
                                    <p:cond delay="0"/>
                                  </p:stCondLst>
                                  <p:childTnLst>
                                    <p:anim calcmode="lin" valueType="num">
                                      <p:cBhvr additive="base">
                                        <p:cTn id="263" dur="2000"/>
                                        <p:tgtEl>
                                          <p:spTgt spid="17"/>
                                        </p:tgtEl>
                                        <p:attrNameLst>
                                          <p:attrName>ppt_x</p:attrName>
                                        </p:attrNameLst>
                                      </p:cBhvr>
                                      <p:tavLst>
                                        <p:tav tm="0">
                                          <p:val>
                                            <p:strVal val="ppt_x"/>
                                          </p:val>
                                        </p:tav>
                                        <p:tav tm="100000">
                                          <p:val>
                                            <p:strVal val="1+ppt_w/2"/>
                                          </p:val>
                                        </p:tav>
                                      </p:tavLst>
                                    </p:anim>
                                    <p:anim calcmode="lin" valueType="num">
                                      <p:cBhvr additive="base">
                                        <p:cTn id="264" dur="2000"/>
                                        <p:tgtEl>
                                          <p:spTgt spid="17"/>
                                        </p:tgtEl>
                                        <p:attrNameLst>
                                          <p:attrName>ppt_y</p:attrName>
                                        </p:attrNameLst>
                                      </p:cBhvr>
                                      <p:tavLst>
                                        <p:tav tm="0">
                                          <p:val>
                                            <p:strVal val="ppt_y"/>
                                          </p:val>
                                        </p:tav>
                                        <p:tav tm="100000">
                                          <p:val>
                                            <p:strVal val="ppt_y"/>
                                          </p:val>
                                        </p:tav>
                                      </p:tavLst>
                                    </p:anim>
                                    <p:set>
                                      <p:cBhvr>
                                        <p:cTn id="265" dur="1" fill="hold">
                                          <p:stCondLst>
                                            <p:cond delay="1999"/>
                                          </p:stCondLst>
                                        </p:cTn>
                                        <p:tgtEl>
                                          <p:spTgt spid="17"/>
                                        </p:tgtEl>
                                        <p:attrNameLst>
                                          <p:attrName>style.visibility</p:attrName>
                                        </p:attrNameLst>
                                      </p:cBhvr>
                                      <p:to>
                                        <p:strVal val="hidden"/>
                                      </p:to>
                                    </p:set>
                                  </p:childTnLst>
                                </p:cTn>
                              </p:par>
                              <p:par>
                                <p:cTn id="266" presetID="2" presetClass="exit" presetSubtype="2" fill="hold" grpId="3" nodeType="withEffect">
                                  <p:stCondLst>
                                    <p:cond delay="0"/>
                                  </p:stCondLst>
                                  <p:childTnLst>
                                    <p:anim calcmode="lin" valueType="num">
                                      <p:cBhvr additive="base">
                                        <p:cTn id="267" dur="2000"/>
                                        <p:tgtEl>
                                          <p:spTgt spid="18"/>
                                        </p:tgtEl>
                                        <p:attrNameLst>
                                          <p:attrName>ppt_x</p:attrName>
                                        </p:attrNameLst>
                                      </p:cBhvr>
                                      <p:tavLst>
                                        <p:tav tm="0">
                                          <p:val>
                                            <p:strVal val="ppt_x"/>
                                          </p:val>
                                        </p:tav>
                                        <p:tav tm="100000">
                                          <p:val>
                                            <p:strVal val="1+ppt_w/2"/>
                                          </p:val>
                                        </p:tav>
                                      </p:tavLst>
                                    </p:anim>
                                    <p:anim calcmode="lin" valueType="num">
                                      <p:cBhvr additive="base">
                                        <p:cTn id="268" dur="2000"/>
                                        <p:tgtEl>
                                          <p:spTgt spid="18"/>
                                        </p:tgtEl>
                                        <p:attrNameLst>
                                          <p:attrName>ppt_y</p:attrName>
                                        </p:attrNameLst>
                                      </p:cBhvr>
                                      <p:tavLst>
                                        <p:tav tm="0">
                                          <p:val>
                                            <p:strVal val="ppt_y"/>
                                          </p:val>
                                        </p:tav>
                                        <p:tav tm="100000">
                                          <p:val>
                                            <p:strVal val="ppt_y"/>
                                          </p:val>
                                        </p:tav>
                                      </p:tavLst>
                                    </p:anim>
                                    <p:set>
                                      <p:cBhvr>
                                        <p:cTn id="269" dur="1" fill="hold">
                                          <p:stCondLst>
                                            <p:cond delay="1999"/>
                                          </p:stCondLst>
                                        </p:cTn>
                                        <p:tgtEl>
                                          <p:spTgt spid="18"/>
                                        </p:tgtEl>
                                        <p:attrNameLst>
                                          <p:attrName>style.visibility</p:attrName>
                                        </p:attrNameLst>
                                      </p:cBhvr>
                                      <p:to>
                                        <p:strVal val="hidden"/>
                                      </p:to>
                                    </p:set>
                                  </p:childTnLst>
                                </p:cTn>
                              </p:par>
                              <p:par>
                                <p:cTn id="270" presetID="2" presetClass="exit" presetSubtype="2" fill="hold" grpId="3" nodeType="withEffect">
                                  <p:stCondLst>
                                    <p:cond delay="0"/>
                                  </p:stCondLst>
                                  <p:childTnLst>
                                    <p:anim calcmode="lin" valueType="num">
                                      <p:cBhvr additive="base">
                                        <p:cTn id="271" dur="2000"/>
                                        <p:tgtEl>
                                          <p:spTgt spid="19"/>
                                        </p:tgtEl>
                                        <p:attrNameLst>
                                          <p:attrName>ppt_x</p:attrName>
                                        </p:attrNameLst>
                                      </p:cBhvr>
                                      <p:tavLst>
                                        <p:tav tm="0">
                                          <p:val>
                                            <p:strVal val="ppt_x"/>
                                          </p:val>
                                        </p:tav>
                                        <p:tav tm="100000">
                                          <p:val>
                                            <p:strVal val="1+ppt_w/2"/>
                                          </p:val>
                                        </p:tav>
                                      </p:tavLst>
                                    </p:anim>
                                    <p:anim calcmode="lin" valueType="num">
                                      <p:cBhvr additive="base">
                                        <p:cTn id="272" dur="2000"/>
                                        <p:tgtEl>
                                          <p:spTgt spid="19"/>
                                        </p:tgtEl>
                                        <p:attrNameLst>
                                          <p:attrName>ppt_y</p:attrName>
                                        </p:attrNameLst>
                                      </p:cBhvr>
                                      <p:tavLst>
                                        <p:tav tm="0">
                                          <p:val>
                                            <p:strVal val="ppt_y"/>
                                          </p:val>
                                        </p:tav>
                                        <p:tav tm="100000">
                                          <p:val>
                                            <p:strVal val="ppt_y"/>
                                          </p:val>
                                        </p:tav>
                                      </p:tavLst>
                                    </p:anim>
                                    <p:set>
                                      <p:cBhvr>
                                        <p:cTn id="273" dur="1" fill="hold">
                                          <p:stCondLst>
                                            <p:cond delay="1999"/>
                                          </p:stCondLst>
                                        </p:cTn>
                                        <p:tgtEl>
                                          <p:spTgt spid="19"/>
                                        </p:tgtEl>
                                        <p:attrNameLst>
                                          <p:attrName>style.visibility</p:attrName>
                                        </p:attrNameLst>
                                      </p:cBhvr>
                                      <p:to>
                                        <p:strVal val="hidden"/>
                                      </p:to>
                                    </p:set>
                                  </p:childTnLst>
                                </p:cTn>
                              </p:par>
                              <p:par>
                                <p:cTn id="274" presetID="2" presetClass="exit" presetSubtype="2" fill="hold" grpId="3" nodeType="withEffect">
                                  <p:stCondLst>
                                    <p:cond delay="0"/>
                                  </p:stCondLst>
                                  <p:childTnLst>
                                    <p:anim calcmode="lin" valueType="num">
                                      <p:cBhvr additive="base">
                                        <p:cTn id="275" dur="2000"/>
                                        <p:tgtEl>
                                          <p:spTgt spid="25"/>
                                        </p:tgtEl>
                                        <p:attrNameLst>
                                          <p:attrName>ppt_x</p:attrName>
                                        </p:attrNameLst>
                                      </p:cBhvr>
                                      <p:tavLst>
                                        <p:tav tm="0">
                                          <p:val>
                                            <p:strVal val="ppt_x"/>
                                          </p:val>
                                        </p:tav>
                                        <p:tav tm="100000">
                                          <p:val>
                                            <p:strVal val="1+ppt_w/2"/>
                                          </p:val>
                                        </p:tav>
                                      </p:tavLst>
                                    </p:anim>
                                    <p:anim calcmode="lin" valueType="num">
                                      <p:cBhvr additive="base">
                                        <p:cTn id="276" dur="2000"/>
                                        <p:tgtEl>
                                          <p:spTgt spid="25"/>
                                        </p:tgtEl>
                                        <p:attrNameLst>
                                          <p:attrName>ppt_y</p:attrName>
                                        </p:attrNameLst>
                                      </p:cBhvr>
                                      <p:tavLst>
                                        <p:tav tm="0">
                                          <p:val>
                                            <p:strVal val="ppt_y"/>
                                          </p:val>
                                        </p:tav>
                                        <p:tav tm="100000">
                                          <p:val>
                                            <p:strVal val="ppt_y"/>
                                          </p:val>
                                        </p:tav>
                                      </p:tavLst>
                                    </p:anim>
                                    <p:set>
                                      <p:cBhvr>
                                        <p:cTn id="277" dur="1" fill="hold">
                                          <p:stCondLst>
                                            <p:cond delay="1999"/>
                                          </p:stCondLst>
                                        </p:cTn>
                                        <p:tgtEl>
                                          <p:spTgt spid="25"/>
                                        </p:tgtEl>
                                        <p:attrNameLst>
                                          <p:attrName>style.visibility</p:attrName>
                                        </p:attrNameLst>
                                      </p:cBhvr>
                                      <p:to>
                                        <p:strVal val="hidden"/>
                                      </p:to>
                                    </p:set>
                                  </p:childTnLst>
                                </p:cTn>
                              </p:par>
                              <p:par>
                                <p:cTn id="278" presetID="2" presetClass="exit" presetSubtype="2" fill="hold" grpId="3" nodeType="withEffect">
                                  <p:stCondLst>
                                    <p:cond delay="0"/>
                                  </p:stCondLst>
                                  <p:childTnLst>
                                    <p:anim calcmode="lin" valueType="num">
                                      <p:cBhvr additive="base">
                                        <p:cTn id="279" dur="2000"/>
                                        <p:tgtEl>
                                          <p:spTgt spid="26"/>
                                        </p:tgtEl>
                                        <p:attrNameLst>
                                          <p:attrName>ppt_x</p:attrName>
                                        </p:attrNameLst>
                                      </p:cBhvr>
                                      <p:tavLst>
                                        <p:tav tm="0">
                                          <p:val>
                                            <p:strVal val="ppt_x"/>
                                          </p:val>
                                        </p:tav>
                                        <p:tav tm="100000">
                                          <p:val>
                                            <p:strVal val="1+ppt_w/2"/>
                                          </p:val>
                                        </p:tav>
                                      </p:tavLst>
                                    </p:anim>
                                    <p:anim calcmode="lin" valueType="num">
                                      <p:cBhvr additive="base">
                                        <p:cTn id="280" dur="2000"/>
                                        <p:tgtEl>
                                          <p:spTgt spid="26"/>
                                        </p:tgtEl>
                                        <p:attrNameLst>
                                          <p:attrName>ppt_y</p:attrName>
                                        </p:attrNameLst>
                                      </p:cBhvr>
                                      <p:tavLst>
                                        <p:tav tm="0">
                                          <p:val>
                                            <p:strVal val="ppt_y"/>
                                          </p:val>
                                        </p:tav>
                                        <p:tav tm="100000">
                                          <p:val>
                                            <p:strVal val="ppt_y"/>
                                          </p:val>
                                        </p:tav>
                                      </p:tavLst>
                                    </p:anim>
                                    <p:set>
                                      <p:cBhvr>
                                        <p:cTn id="281" dur="1" fill="hold">
                                          <p:stCondLst>
                                            <p:cond delay="1999"/>
                                          </p:stCondLst>
                                        </p:cTn>
                                        <p:tgtEl>
                                          <p:spTgt spid="26"/>
                                        </p:tgtEl>
                                        <p:attrNameLst>
                                          <p:attrName>style.visibility</p:attrName>
                                        </p:attrNameLst>
                                      </p:cBhvr>
                                      <p:to>
                                        <p:strVal val="hidden"/>
                                      </p:to>
                                    </p:set>
                                  </p:childTnLst>
                                </p:cTn>
                              </p:par>
                              <p:par>
                                <p:cTn id="282" presetID="2" presetClass="exit" presetSubtype="2" fill="hold" grpId="3" nodeType="withEffect">
                                  <p:stCondLst>
                                    <p:cond delay="0"/>
                                  </p:stCondLst>
                                  <p:childTnLst>
                                    <p:anim calcmode="lin" valueType="num">
                                      <p:cBhvr additive="base">
                                        <p:cTn id="283" dur="2000"/>
                                        <p:tgtEl>
                                          <p:spTgt spid="27"/>
                                        </p:tgtEl>
                                        <p:attrNameLst>
                                          <p:attrName>ppt_x</p:attrName>
                                        </p:attrNameLst>
                                      </p:cBhvr>
                                      <p:tavLst>
                                        <p:tav tm="0">
                                          <p:val>
                                            <p:strVal val="ppt_x"/>
                                          </p:val>
                                        </p:tav>
                                        <p:tav tm="100000">
                                          <p:val>
                                            <p:strVal val="1+ppt_w/2"/>
                                          </p:val>
                                        </p:tav>
                                      </p:tavLst>
                                    </p:anim>
                                    <p:anim calcmode="lin" valueType="num">
                                      <p:cBhvr additive="base">
                                        <p:cTn id="284" dur="2000"/>
                                        <p:tgtEl>
                                          <p:spTgt spid="27"/>
                                        </p:tgtEl>
                                        <p:attrNameLst>
                                          <p:attrName>ppt_y</p:attrName>
                                        </p:attrNameLst>
                                      </p:cBhvr>
                                      <p:tavLst>
                                        <p:tav tm="0">
                                          <p:val>
                                            <p:strVal val="ppt_y"/>
                                          </p:val>
                                        </p:tav>
                                        <p:tav tm="100000">
                                          <p:val>
                                            <p:strVal val="ppt_y"/>
                                          </p:val>
                                        </p:tav>
                                      </p:tavLst>
                                    </p:anim>
                                    <p:set>
                                      <p:cBhvr>
                                        <p:cTn id="285" dur="1" fill="hold">
                                          <p:stCondLst>
                                            <p:cond delay="1999"/>
                                          </p:stCondLst>
                                        </p:cTn>
                                        <p:tgtEl>
                                          <p:spTgt spid="27"/>
                                        </p:tgtEl>
                                        <p:attrNameLst>
                                          <p:attrName>style.visibility</p:attrName>
                                        </p:attrNameLst>
                                      </p:cBhvr>
                                      <p:to>
                                        <p:strVal val="hidden"/>
                                      </p:to>
                                    </p:set>
                                  </p:childTnLst>
                                </p:cTn>
                              </p:par>
                              <p:par>
                                <p:cTn id="286" presetID="2" presetClass="exit" presetSubtype="2" fill="hold" grpId="3" nodeType="withEffect">
                                  <p:stCondLst>
                                    <p:cond delay="0"/>
                                  </p:stCondLst>
                                  <p:childTnLst>
                                    <p:anim calcmode="lin" valueType="num">
                                      <p:cBhvr additive="base">
                                        <p:cTn id="287" dur="2000"/>
                                        <p:tgtEl>
                                          <p:spTgt spid="28"/>
                                        </p:tgtEl>
                                        <p:attrNameLst>
                                          <p:attrName>ppt_x</p:attrName>
                                        </p:attrNameLst>
                                      </p:cBhvr>
                                      <p:tavLst>
                                        <p:tav tm="0">
                                          <p:val>
                                            <p:strVal val="ppt_x"/>
                                          </p:val>
                                        </p:tav>
                                        <p:tav tm="100000">
                                          <p:val>
                                            <p:strVal val="1+ppt_w/2"/>
                                          </p:val>
                                        </p:tav>
                                      </p:tavLst>
                                    </p:anim>
                                    <p:anim calcmode="lin" valueType="num">
                                      <p:cBhvr additive="base">
                                        <p:cTn id="288" dur="2000"/>
                                        <p:tgtEl>
                                          <p:spTgt spid="28"/>
                                        </p:tgtEl>
                                        <p:attrNameLst>
                                          <p:attrName>ppt_y</p:attrName>
                                        </p:attrNameLst>
                                      </p:cBhvr>
                                      <p:tavLst>
                                        <p:tav tm="0">
                                          <p:val>
                                            <p:strVal val="ppt_y"/>
                                          </p:val>
                                        </p:tav>
                                        <p:tav tm="100000">
                                          <p:val>
                                            <p:strVal val="ppt_y"/>
                                          </p:val>
                                        </p:tav>
                                      </p:tavLst>
                                    </p:anim>
                                    <p:set>
                                      <p:cBhvr>
                                        <p:cTn id="289" dur="1" fill="hold">
                                          <p:stCondLst>
                                            <p:cond delay="1999"/>
                                          </p:stCondLst>
                                        </p:cTn>
                                        <p:tgtEl>
                                          <p:spTgt spid="28"/>
                                        </p:tgtEl>
                                        <p:attrNameLst>
                                          <p:attrName>style.visibility</p:attrName>
                                        </p:attrNameLst>
                                      </p:cBhvr>
                                      <p:to>
                                        <p:strVal val="hidden"/>
                                      </p:to>
                                    </p:set>
                                  </p:childTnLst>
                                </p:cTn>
                              </p:par>
                              <p:par>
                                <p:cTn id="290" presetID="2" presetClass="exit" presetSubtype="2" fill="hold" grpId="3" nodeType="withEffect">
                                  <p:stCondLst>
                                    <p:cond delay="0"/>
                                  </p:stCondLst>
                                  <p:childTnLst>
                                    <p:anim calcmode="lin" valueType="num">
                                      <p:cBhvr additive="base">
                                        <p:cTn id="291" dur="2000"/>
                                        <p:tgtEl>
                                          <p:spTgt spid="29"/>
                                        </p:tgtEl>
                                        <p:attrNameLst>
                                          <p:attrName>ppt_x</p:attrName>
                                        </p:attrNameLst>
                                      </p:cBhvr>
                                      <p:tavLst>
                                        <p:tav tm="0">
                                          <p:val>
                                            <p:strVal val="ppt_x"/>
                                          </p:val>
                                        </p:tav>
                                        <p:tav tm="100000">
                                          <p:val>
                                            <p:strVal val="1+ppt_w/2"/>
                                          </p:val>
                                        </p:tav>
                                      </p:tavLst>
                                    </p:anim>
                                    <p:anim calcmode="lin" valueType="num">
                                      <p:cBhvr additive="base">
                                        <p:cTn id="292" dur="2000"/>
                                        <p:tgtEl>
                                          <p:spTgt spid="29"/>
                                        </p:tgtEl>
                                        <p:attrNameLst>
                                          <p:attrName>ppt_y</p:attrName>
                                        </p:attrNameLst>
                                      </p:cBhvr>
                                      <p:tavLst>
                                        <p:tav tm="0">
                                          <p:val>
                                            <p:strVal val="ppt_y"/>
                                          </p:val>
                                        </p:tav>
                                        <p:tav tm="100000">
                                          <p:val>
                                            <p:strVal val="ppt_y"/>
                                          </p:val>
                                        </p:tav>
                                      </p:tavLst>
                                    </p:anim>
                                    <p:set>
                                      <p:cBhvr>
                                        <p:cTn id="293" dur="1" fill="hold">
                                          <p:stCondLst>
                                            <p:cond delay="1999"/>
                                          </p:stCondLst>
                                        </p:cTn>
                                        <p:tgtEl>
                                          <p:spTgt spid="29"/>
                                        </p:tgtEl>
                                        <p:attrNameLst>
                                          <p:attrName>style.visibility</p:attrName>
                                        </p:attrNameLst>
                                      </p:cBhvr>
                                      <p:to>
                                        <p:strVal val="hidden"/>
                                      </p:to>
                                    </p:set>
                                  </p:childTnLst>
                                </p:cTn>
                              </p:par>
                              <p:par>
                                <p:cTn id="294" presetID="2" presetClass="exit" presetSubtype="8" fill="hold" grpId="3" nodeType="withEffect">
                                  <p:stCondLst>
                                    <p:cond delay="0"/>
                                  </p:stCondLst>
                                  <p:childTnLst>
                                    <p:anim calcmode="lin" valueType="num">
                                      <p:cBhvr additive="base">
                                        <p:cTn id="295" dur="2000"/>
                                        <p:tgtEl>
                                          <p:spTgt spid="5"/>
                                        </p:tgtEl>
                                        <p:attrNameLst>
                                          <p:attrName>ppt_x</p:attrName>
                                        </p:attrNameLst>
                                      </p:cBhvr>
                                      <p:tavLst>
                                        <p:tav tm="0">
                                          <p:val>
                                            <p:strVal val="ppt_x"/>
                                          </p:val>
                                        </p:tav>
                                        <p:tav tm="100000">
                                          <p:val>
                                            <p:strVal val="0-ppt_w/2"/>
                                          </p:val>
                                        </p:tav>
                                      </p:tavLst>
                                    </p:anim>
                                    <p:anim calcmode="lin" valueType="num">
                                      <p:cBhvr additive="base">
                                        <p:cTn id="296" dur="2000"/>
                                        <p:tgtEl>
                                          <p:spTgt spid="5"/>
                                        </p:tgtEl>
                                        <p:attrNameLst>
                                          <p:attrName>ppt_y</p:attrName>
                                        </p:attrNameLst>
                                      </p:cBhvr>
                                      <p:tavLst>
                                        <p:tav tm="0">
                                          <p:val>
                                            <p:strVal val="ppt_y"/>
                                          </p:val>
                                        </p:tav>
                                        <p:tav tm="100000">
                                          <p:val>
                                            <p:strVal val="ppt_y"/>
                                          </p:val>
                                        </p:tav>
                                      </p:tavLst>
                                    </p:anim>
                                    <p:set>
                                      <p:cBhvr>
                                        <p:cTn id="297" dur="1" fill="hold">
                                          <p:stCondLst>
                                            <p:cond delay="1999"/>
                                          </p:stCondLst>
                                        </p:cTn>
                                        <p:tgtEl>
                                          <p:spTgt spid="5"/>
                                        </p:tgtEl>
                                        <p:attrNameLst>
                                          <p:attrName>style.visibility</p:attrName>
                                        </p:attrNameLst>
                                      </p:cBhvr>
                                      <p:to>
                                        <p:strVal val="hidden"/>
                                      </p:to>
                                    </p:set>
                                  </p:childTnLst>
                                </p:cTn>
                              </p:par>
                              <p:par>
                                <p:cTn id="298" presetID="2" presetClass="exit" presetSubtype="8" fill="hold" grpId="3"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0-ppt_w/2"/>
                                          </p:val>
                                        </p:tav>
                                      </p:tavLst>
                                    </p:anim>
                                    <p:anim calcmode="lin" valueType="num">
                                      <p:cBhvr additive="base">
                                        <p:cTn id="300" dur="2000"/>
                                        <p:tgtEl>
                                          <p:spTgt spid="7"/>
                                        </p:tgtEl>
                                        <p:attrNameLst>
                                          <p:attrName>ppt_y</p:attrName>
                                        </p:attrNameLst>
                                      </p:cBhvr>
                                      <p:tavLst>
                                        <p:tav tm="0">
                                          <p:val>
                                            <p:strVal val="ppt_y"/>
                                          </p:val>
                                        </p:tav>
                                        <p:tav tm="100000">
                                          <p:val>
                                            <p:strVal val="ppt_y"/>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8" fill="hold" grpId="3" nodeType="withEffect">
                                  <p:stCondLst>
                                    <p:cond delay="0"/>
                                  </p:stCondLst>
                                  <p:childTnLst>
                                    <p:anim calcmode="lin" valueType="num">
                                      <p:cBhvr additive="base">
                                        <p:cTn id="303" dur="2000"/>
                                        <p:tgtEl>
                                          <p:spTgt spid="8"/>
                                        </p:tgtEl>
                                        <p:attrNameLst>
                                          <p:attrName>ppt_x</p:attrName>
                                        </p:attrNameLst>
                                      </p:cBhvr>
                                      <p:tavLst>
                                        <p:tav tm="0">
                                          <p:val>
                                            <p:strVal val="ppt_x"/>
                                          </p:val>
                                        </p:tav>
                                        <p:tav tm="100000">
                                          <p:val>
                                            <p:strVal val="0-ppt_w/2"/>
                                          </p:val>
                                        </p:tav>
                                      </p:tavLst>
                                    </p:anim>
                                    <p:anim calcmode="lin" valueType="num">
                                      <p:cBhvr additive="base">
                                        <p:cTn id="304" dur="2000"/>
                                        <p:tgtEl>
                                          <p:spTgt spid="8"/>
                                        </p:tgtEl>
                                        <p:attrNameLst>
                                          <p:attrName>ppt_y</p:attrName>
                                        </p:attrNameLst>
                                      </p:cBhvr>
                                      <p:tavLst>
                                        <p:tav tm="0">
                                          <p:val>
                                            <p:strVal val="ppt_y"/>
                                          </p:val>
                                        </p:tav>
                                        <p:tav tm="100000">
                                          <p:val>
                                            <p:strVal val="ppt_y"/>
                                          </p:val>
                                        </p:tav>
                                      </p:tavLst>
                                    </p:anim>
                                    <p:set>
                                      <p:cBhvr>
                                        <p:cTn id="305" dur="1" fill="hold">
                                          <p:stCondLst>
                                            <p:cond delay="1999"/>
                                          </p:stCondLst>
                                        </p:cTn>
                                        <p:tgtEl>
                                          <p:spTgt spid="8"/>
                                        </p:tgtEl>
                                        <p:attrNameLst>
                                          <p:attrName>style.visibility</p:attrName>
                                        </p:attrNameLst>
                                      </p:cBhvr>
                                      <p:to>
                                        <p:strVal val="hidden"/>
                                      </p:to>
                                    </p:set>
                                  </p:childTnLst>
                                </p:cTn>
                              </p:par>
                              <p:par>
                                <p:cTn id="306" presetID="2" presetClass="exit" presetSubtype="8" fill="hold" grpId="3" nodeType="withEffect">
                                  <p:stCondLst>
                                    <p:cond delay="0"/>
                                  </p:stCondLst>
                                  <p:childTnLst>
                                    <p:anim calcmode="lin" valueType="num">
                                      <p:cBhvr additive="base">
                                        <p:cTn id="307" dur="2000"/>
                                        <p:tgtEl>
                                          <p:spTgt spid="10"/>
                                        </p:tgtEl>
                                        <p:attrNameLst>
                                          <p:attrName>ppt_x</p:attrName>
                                        </p:attrNameLst>
                                      </p:cBhvr>
                                      <p:tavLst>
                                        <p:tav tm="0">
                                          <p:val>
                                            <p:strVal val="ppt_x"/>
                                          </p:val>
                                        </p:tav>
                                        <p:tav tm="100000">
                                          <p:val>
                                            <p:strVal val="0-ppt_w/2"/>
                                          </p:val>
                                        </p:tav>
                                      </p:tavLst>
                                    </p:anim>
                                    <p:anim calcmode="lin" valueType="num">
                                      <p:cBhvr additive="base">
                                        <p:cTn id="308" dur="2000"/>
                                        <p:tgtEl>
                                          <p:spTgt spid="10"/>
                                        </p:tgtEl>
                                        <p:attrNameLst>
                                          <p:attrName>ppt_y</p:attrName>
                                        </p:attrNameLst>
                                      </p:cBhvr>
                                      <p:tavLst>
                                        <p:tav tm="0">
                                          <p:val>
                                            <p:strVal val="ppt_y"/>
                                          </p:val>
                                        </p:tav>
                                        <p:tav tm="100000">
                                          <p:val>
                                            <p:strVal val="ppt_y"/>
                                          </p:val>
                                        </p:tav>
                                      </p:tavLst>
                                    </p:anim>
                                    <p:set>
                                      <p:cBhvr>
                                        <p:cTn id="309" dur="1" fill="hold">
                                          <p:stCondLst>
                                            <p:cond delay="1999"/>
                                          </p:stCondLst>
                                        </p:cTn>
                                        <p:tgtEl>
                                          <p:spTgt spid="10"/>
                                        </p:tgtEl>
                                        <p:attrNameLst>
                                          <p:attrName>style.visibility</p:attrName>
                                        </p:attrNameLst>
                                      </p:cBhvr>
                                      <p:to>
                                        <p:strVal val="hidden"/>
                                      </p:to>
                                    </p:set>
                                  </p:childTnLst>
                                </p:cTn>
                              </p:par>
                              <p:par>
                                <p:cTn id="310" presetID="2" presetClass="exit" presetSubtype="8" fill="hold" grpId="3" nodeType="withEffect">
                                  <p:stCondLst>
                                    <p:cond delay="0"/>
                                  </p:stCondLst>
                                  <p:childTnLst>
                                    <p:anim calcmode="lin" valueType="num">
                                      <p:cBhvr additive="base">
                                        <p:cTn id="311" dur="2000"/>
                                        <p:tgtEl>
                                          <p:spTgt spid="11"/>
                                        </p:tgtEl>
                                        <p:attrNameLst>
                                          <p:attrName>ppt_x</p:attrName>
                                        </p:attrNameLst>
                                      </p:cBhvr>
                                      <p:tavLst>
                                        <p:tav tm="0">
                                          <p:val>
                                            <p:strVal val="ppt_x"/>
                                          </p:val>
                                        </p:tav>
                                        <p:tav tm="100000">
                                          <p:val>
                                            <p:strVal val="0-ppt_w/2"/>
                                          </p:val>
                                        </p:tav>
                                      </p:tavLst>
                                    </p:anim>
                                    <p:anim calcmode="lin" valueType="num">
                                      <p:cBhvr additive="base">
                                        <p:cTn id="312" dur="2000"/>
                                        <p:tgtEl>
                                          <p:spTgt spid="11"/>
                                        </p:tgtEl>
                                        <p:attrNameLst>
                                          <p:attrName>ppt_y</p:attrName>
                                        </p:attrNameLst>
                                      </p:cBhvr>
                                      <p:tavLst>
                                        <p:tav tm="0">
                                          <p:val>
                                            <p:strVal val="ppt_y"/>
                                          </p:val>
                                        </p:tav>
                                        <p:tav tm="100000">
                                          <p:val>
                                            <p:strVal val="ppt_y"/>
                                          </p:val>
                                        </p:tav>
                                      </p:tavLst>
                                    </p:anim>
                                    <p:set>
                                      <p:cBhvr>
                                        <p:cTn id="313" dur="1" fill="hold">
                                          <p:stCondLst>
                                            <p:cond delay="1999"/>
                                          </p:stCondLst>
                                        </p:cTn>
                                        <p:tgtEl>
                                          <p:spTgt spid="11"/>
                                        </p:tgtEl>
                                        <p:attrNameLst>
                                          <p:attrName>style.visibility</p:attrName>
                                        </p:attrNameLst>
                                      </p:cBhvr>
                                      <p:to>
                                        <p:strVal val="hidden"/>
                                      </p:to>
                                    </p:set>
                                  </p:childTnLst>
                                </p:cTn>
                              </p:par>
                              <p:par>
                                <p:cTn id="314" presetID="2" presetClass="exit" presetSubtype="8" fill="hold" grpId="3" nodeType="withEffect">
                                  <p:stCondLst>
                                    <p:cond delay="0"/>
                                  </p:stCondLst>
                                  <p:childTnLst>
                                    <p:anim calcmode="lin" valueType="num">
                                      <p:cBhvr additive="base">
                                        <p:cTn id="315" dur="2000"/>
                                        <p:tgtEl>
                                          <p:spTgt spid="12"/>
                                        </p:tgtEl>
                                        <p:attrNameLst>
                                          <p:attrName>ppt_x</p:attrName>
                                        </p:attrNameLst>
                                      </p:cBhvr>
                                      <p:tavLst>
                                        <p:tav tm="0">
                                          <p:val>
                                            <p:strVal val="ppt_x"/>
                                          </p:val>
                                        </p:tav>
                                        <p:tav tm="100000">
                                          <p:val>
                                            <p:strVal val="0-ppt_w/2"/>
                                          </p:val>
                                        </p:tav>
                                      </p:tavLst>
                                    </p:anim>
                                    <p:anim calcmode="lin" valueType="num">
                                      <p:cBhvr additive="base">
                                        <p:cTn id="316" dur="2000"/>
                                        <p:tgtEl>
                                          <p:spTgt spid="12"/>
                                        </p:tgtEl>
                                        <p:attrNameLst>
                                          <p:attrName>ppt_y</p:attrName>
                                        </p:attrNameLst>
                                      </p:cBhvr>
                                      <p:tavLst>
                                        <p:tav tm="0">
                                          <p:val>
                                            <p:strVal val="ppt_y"/>
                                          </p:val>
                                        </p:tav>
                                        <p:tav tm="100000">
                                          <p:val>
                                            <p:strVal val="ppt_y"/>
                                          </p:val>
                                        </p:tav>
                                      </p:tavLst>
                                    </p:anim>
                                    <p:set>
                                      <p:cBhvr>
                                        <p:cTn id="317" dur="1" fill="hold">
                                          <p:stCondLst>
                                            <p:cond delay="1999"/>
                                          </p:stCondLst>
                                        </p:cTn>
                                        <p:tgtEl>
                                          <p:spTgt spid="12"/>
                                        </p:tgtEl>
                                        <p:attrNameLst>
                                          <p:attrName>style.visibility</p:attrName>
                                        </p:attrNameLst>
                                      </p:cBhvr>
                                      <p:to>
                                        <p:strVal val="hidden"/>
                                      </p:to>
                                    </p:set>
                                  </p:childTnLst>
                                </p:cTn>
                              </p:par>
                              <p:par>
                                <p:cTn id="318" presetID="2" presetClass="exit" presetSubtype="8" fill="hold" grpId="3"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3"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3" nodeType="withEffect">
                                  <p:stCondLst>
                                    <p:cond delay="0"/>
                                  </p:stCondLst>
                                  <p:childTnLst>
                                    <p:anim calcmode="lin" valueType="num">
                                      <p:cBhvr additive="base">
                                        <p:cTn id="327" dur="2000"/>
                                        <p:tgtEl>
                                          <p:spTgt spid="20"/>
                                        </p:tgtEl>
                                        <p:attrNameLst>
                                          <p:attrName>ppt_x</p:attrName>
                                        </p:attrNameLst>
                                      </p:cBhvr>
                                      <p:tavLst>
                                        <p:tav tm="0">
                                          <p:val>
                                            <p:strVal val="ppt_x"/>
                                          </p:val>
                                        </p:tav>
                                        <p:tav tm="100000">
                                          <p:val>
                                            <p:strVal val="0-ppt_w/2"/>
                                          </p:val>
                                        </p:tav>
                                      </p:tavLst>
                                    </p:anim>
                                    <p:anim calcmode="lin" valueType="num">
                                      <p:cBhvr additive="base">
                                        <p:cTn id="328" dur="2000"/>
                                        <p:tgtEl>
                                          <p:spTgt spid="20"/>
                                        </p:tgtEl>
                                        <p:attrNameLst>
                                          <p:attrName>ppt_y</p:attrName>
                                        </p:attrNameLst>
                                      </p:cBhvr>
                                      <p:tavLst>
                                        <p:tav tm="0">
                                          <p:val>
                                            <p:strVal val="ppt_y"/>
                                          </p:val>
                                        </p:tav>
                                        <p:tav tm="100000">
                                          <p:val>
                                            <p:strVal val="ppt_y"/>
                                          </p:val>
                                        </p:tav>
                                      </p:tavLst>
                                    </p:anim>
                                    <p:set>
                                      <p:cBhvr>
                                        <p:cTn id="329" dur="1" fill="hold">
                                          <p:stCondLst>
                                            <p:cond delay="1999"/>
                                          </p:stCondLst>
                                        </p:cTn>
                                        <p:tgtEl>
                                          <p:spTgt spid="20"/>
                                        </p:tgtEl>
                                        <p:attrNameLst>
                                          <p:attrName>style.visibility</p:attrName>
                                        </p:attrNameLst>
                                      </p:cBhvr>
                                      <p:to>
                                        <p:strVal val="hidden"/>
                                      </p:to>
                                    </p:set>
                                  </p:childTnLst>
                                </p:cTn>
                              </p:par>
                              <p:par>
                                <p:cTn id="330" presetID="2" presetClass="exit" presetSubtype="8" fill="hold" grpId="3" nodeType="withEffect">
                                  <p:stCondLst>
                                    <p:cond delay="0"/>
                                  </p:stCondLst>
                                  <p:childTnLst>
                                    <p:anim calcmode="lin" valueType="num">
                                      <p:cBhvr additive="base">
                                        <p:cTn id="331" dur="2000"/>
                                        <p:tgtEl>
                                          <p:spTgt spid="21"/>
                                        </p:tgtEl>
                                        <p:attrNameLst>
                                          <p:attrName>ppt_x</p:attrName>
                                        </p:attrNameLst>
                                      </p:cBhvr>
                                      <p:tavLst>
                                        <p:tav tm="0">
                                          <p:val>
                                            <p:strVal val="ppt_x"/>
                                          </p:val>
                                        </p:tav>
                                        <p:tav tm="100000">
                                          <p:val>
                                            <p:strVal val="0-ppt_w/2"/>
                                          </p:val>
                                        </p:tav>
                                      </p:tavLst>
                                    </p:anim>
                                    <p:anim calcmode="lin" valueType="num">
                                      <p:cBhvr additive="base">
                                        <p:cTn id="332" dur="2000"/>
                                        <p:tgtEl>
                                          <p:spTgt spid="21"/>
                                        </p:tgtEl>
                                        <p:attrNameLst>
                                          <p:attrName>ppt_y</p:attrName>
                                        </p:attrNameLst>
                                      </p:cBhvr>
                                      <p:tavLst>
                                        <p:tav tm="0">
                                          <p:val>
                                            <p:strVal val="ppt_y"/>
                                          </p:val>
                                        </p:tav>
                                        <p:tav tm="100000">
                                          <p:val>
                                            <p:strVal val="ppt_y"/>
                                          </p:val>
                                        </p:tav>
                                      </p:tavLst>
                                    </p:anim>
                                    <p:set>
                                      <p:cBhvr>
                                        <p:cTn id="333" dur="1" fill="hold">
                                          <p:stCondLst>
                                            <p:cond delay="1999"/>
                                          </p:stCondLst>
                                        </p:cTn>
                                        <p:tgtEl>
                                          <p:spTgt spid="21"/>
                                        </p:tgtEl>
                                        <p:attrNameLst>
                                          <p:attrName>style.visibility</p:attrName>
                                        </p:attrNameLst>
                                      </p:cBhvr>
                                      <p:to>
                                        <p:strVal val="hidden"/>
                                      </p:to>
                                    </p:set>
                                  </p:childTnLst>
                                </p:cTn>
                              </p:par>
                              <p:par>
                                <p:cTn id="334" presetID="2" presetClass="exit" presetSubtype="8" fill="hold" grpId="3" nodeType="withEffect">
                                  <p:stCondLst>
                                    <p:cond delay="0"/>
                                  </p:stCondLst>
                                  <p:childTnLst>
                                    <p:anim calcmode="lin" valueType="num">
                                      <p:cBhvr additive="base">
                                        <p:cTn id="335" dur="2000"/>
                                        <p:tgtEl>
                                          <p:spTgt spid="22"/>
                                        </p:tgtEl>
                                        <p:attrNameLst>
                                          <p:attrName>ppt_x</p:attrName>
                                        </p:attrNameLst>
                                      </p:cBhvr>
                                      <p:tavLst>
                                        <p:tav tm="0">
                                          <p:val>
                                            <p:strVal val="ppt_x"/>
                                          </p:val>
                                        </p:tav>
                                        <p:tav tm="100000">
                                          <p:val>
                                            <p:strVal val="0-ppt_w/2"/>
                                          </p:val>
                                        </p:tav>
                                      </p:tavLst>
                                    </p:anim>
                                    <p:anim calcmode="lin" valueType="num">
                                      <p:cBhvr additive="base">
                                        <p:cTn id="336" dur="2000"/>
                                        <p:tgtEl>
                                          <p:spTgt spid="22"/>
                                        </p:tgtEl>
                                        <p:attrNameLst>
                                          <p:attrName>ppt_y</p:attrName>
                                        </p:attrNameLst>
                                      </p:cBhvr>
                                      <p:tavLst>
                                        <p:tav tm="0">
                                          <p:val>
                                            <p:strVal val="ppt_y"/>
                                          </p:val>
                                        </p:tav>
                                        <p:tav tm="100000">
                                          <p:val>
                                            <p:strVal val="ppt_y"/>
                                          </p:val>
                                        </p:tav>
                                      </p:tavLst>
                                    </p:anim>
                                    <p:set>
                                      <p:cBhvr>
                                        <p:cTn id="337" dur="1" fill="hold">
                                          <p:stCondLst>
                                            <p:cond delay="1999"/>
                                          </p:stCondLst>
                                        </p:cTn>
                                        <p:tgtEl>
                                          <p:spTgt spid="22"/>
                                        </p:tgtEl>
                                        <p:attrNameLst>
                                          <p:attrName>style.visibility</p:attrName>
                                        </p:attrNameLst>
                                      </p:cBhvr>
                                      <p:to>
                                        <p:strVal val="hidden"/>
                                      </p:to>
                                    </p:set>
                                  </p:childTnLst>
                                </p:cTn>
                              </p:par>
                              <p:par>
                                <p:cTn id="338" presetID="2" presetClass="exit" presetSubtype="8" fill="hold" grpId="3" nodeType="withEffect">
                                  <p:stCondLst>
                                    <p:cond delay="0"/>
                                  </p:stCondLst>
                                  <p:childTnLst>
                                    <p:anim calcmode="lin" valueType="num">
                                      <p:cBhvr additive="base">
                                        <p:cTn id="339" dur="2000"/>
                                        <p:tgtEl>
                                          <p:spTgt spid="23"/>
                                        </p:tgtEl>
                                        <p:attrNameLst>
                                          <p:attrName>ppt_x</p:attrName>
                                        </p:attrNameLst>
                                      </p:cBhvr>
                                      <p:tavLst>
                                        <p:tav tm="0">
                                          <p:val>
                                            <p:strVal val="ppt_x"/>
                                          </p:val>
                                        </p:tav>
                                        <p:tav tm="100000">
                                          <p:val>
                                            <p:strVal val="0-ppt_w/2"/>
                                          </p:val>
                                        </p:tav>
                                      </p:tavLst>
                                    </p:anim>
                                    <p:anim calcmode="lin" valueType="num">
                                      <p:cBhvr additive="base">
                                        <p:cTn id="340" dur="2000"/>
                                        <p:tgtEl>
                                          <p:spTgt spid="23"/>
                                        </p:tgtEl>
                                        <p:attrNameLst>
                                          <p:attrName>ppt_y</p:attrName>
                                        </p:attrNameLst>
                                      </p:cBhvr>
                                      <p:tavLst>
                                        <p:tav tm="0">
                                          <p:val>
                                            <p:strVal val="ppt_y"/>
                                          </p:val>
                                        </p:tav>
                                        <p:tav tm="100000">
                                          <p:val>
                                            <p:strVal val="ppt_y"/>
                                          </p:val>
                                        </p:tav>
                                      </p:tavLst>
                                    </p:anim>
                                    <p:set>
                                      <p:cBhvr>
                                        <p:cTn id="341" dur="1" fill="hold">
                                          <p:stCondLst>
                                            <p:cond delay="1999"/>
                                          </p:stCondLst>
                                        </p:cTn>
                                        <p:tgtEl>
                                          <p:spTgt spid="23"/>
                                        </p:tgtEl>
                                        <p:attrNameLst>
                                          <p:attrName>style.visibility</p:attrName>
                                        </p:attrNameLst>
                                      </p:cBhvr>
                                      <p:to>
                                        <p:strVal val="hidden"/>
                                      </p:to>
                                    </p:set>
                                  </p:childTnLst>
                                </p:cTn>
                              </p:par>
                              <p:par>
                                <p:cTn id="342" presetID="2" presetClass="exit" presetSubtype="8" fill="hold" grpId="3" nodeType="withEffect">
                                  <p:stCondLst>
                                    <p:cond delay="0"/>
                                  </p:stCondLst>
                                  <p:childTnLst>
                                    <p:anim calcmode="lin" valueType="num">
                                      <p:cBhvr additive="base">
                                        <p:cTn id="343" dur="2000"/>
                                        <p:tgtEl>
                                          <p:spTgt spid="24"/>
                                        </p:tgtEl>
                                        <p:attrNameLst>
                                          <p:attrName>ppt_x</p:attrName>
                                        </p:attrNameLst>
                                      </p:cBhvr>
                                      <p:tavLst>
                                        <p:tav tm="0">
                                          <p:val>
                                            <p:strVal val="ppt_x"/>
                                          </p:val>
                                        </p:tav>
                                        <p:tav tm="100000">
                                          <p:val>
                                            <p:strVal val="0-ppt_w/2"/>
                                          </p:val>
                                        </p:tav>
                                      </p:tavLst>
                                    </p:anim>
                                    <p:anim calcmode="lin" valueType="num">
                                      <p:cBhvr additive="base">
                                        <p:cTn id="344" dur="2000"/>
                                        <p:tgtEl>
                                          <p:spTgt spid="24"/>
                                        </p:tgtEl>
                                        <p:attrNameLst>
                                          <p:attrName>ppt_y</p:attrName>
                                        </p:attrNameLst>
                                      </p:cBhvr>
                                      <p:tavLst>
                                        <p:tav tm="0">
                                          <p:val>
                                            <p:strVal val="ppt_y"/>
                                          </p:val>
                                        </p:tav>
                                        <p:tav tm="100000">
                                          <p:val>
                                            <p:strVal val="ppt_y"/>
                                          </p:val>
                                        </p:tav>
                                      </p:tavLst>
                                    </p:anim>
                                    <p:set>
                                      <p:cBhvr>
                                        <p:cTn id="345" dur="1" fill="hold">
                                          <p:stCondLst>
                                            <p:cond delay="1999"/>
                                          </p:stCondLst>
                                        </p:cTn>
                                        <p:tgtEl>
                                          <p:spTgt spid="24"/>
                                        </p:tgtEl>
                                        <p:attrNameLst>
                                          <p:attrName>style.visibility</p:attrName>
                                        </p:attrNameLst>
                                      </p:cBhvr>
                                      <p:to>
                                        <p:strVal val="hidden"/>
                                      </p:to>
                                    </p:set>
                                  </p:childTnLst>
                                </p:cTn>
                              </p:par>
                              <p:par>
                                <p:cTn id="346" presetID="17" presetClass="entr" presetSubtype="10" fill="hold" nodeType="withEffect">
                                  <p:stCondLst>
                                    <p:cond delay="0"/>
                                  </p:stCondLst>
                                  <p:childTnLst>
                                    <p:set>
                                      <p:cBhvr>
                                        <p:cTn id="347" dur="1" fill="hold">
                                          <p:stCondLst>
                                            <p:cond delay="0"/>
                                          </p:stCondLst>
                                        </p:cTn>
                                        <p:tgtEl>
                                          <p:spTgt spid="2"/>
                                        </p:tgtEl>
                                        <p:attrNameLst>
                                          <p:attrName>style.visibility</p:attrName>
                                        </p:attrNameLst>
                                      </p:cBhvr>
                                      <p:to>
                                        <p:strVal val="visible"/>
                                      </p:to>
                                    </p:set>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6200000">
            <a:off x="4036224" y="464338"/>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5635217">
            <a:off x="3951538" y="4314319"/>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10800000">
            <a:off x="1214414" y="2518171"/>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6429388" y="2464593"/>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2896374">
            <a:off x="1876564" y="1147732"/>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9444141">
            <a:off x="5739596" y="1140509"/>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2441997">
            <a:off x="5835789" y="3711192"/>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8250756">
            <a:off x="1895769" y="3774511"/>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9347617">
            <a:off x="1426582" y="3252219"/>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20133365">
            <a:off x="6278796" y="1766641"/>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1958562">
            <a:off x="1368122" y="1758821"/>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8187279">
            <a:off x="5112113" y="596218"/>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4156137">
            <a:off x="2914105" y="643338"/>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472356">
            <a:off x="6289098" y="3130733"/>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3412175">
            <a:off x="5333784" y="4076028"/>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7393577">
            <a:off x="2976552" y="4129521"/>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1486285">
            <a:off x="1232806" y="2160803"/>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2294895">
            <a:off x="1567062" y="1437092"/>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0049623">
            <a:off x="1304186" y="2922111"/>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3649130">
            <a:off x="2496875" y="868022"/>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4991883">
            <a:off x="3463149" y="471153"/>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7159923">
            <a:off x="4622767" y="476354"/>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9000907">
            <a:off x="5373441" y="899409"/>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9877338">
            <a:off x="6040992" y="1438375"/>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20806414">
            <a:off x="6447772" y="2114984"/>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466720">
            <a:off x="6373587" y="2758543"/>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963210">
            <a:off x="6091669" y="3451265"/>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3130849">
            <a:off x="5704703" y="3872847"/>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4928348">
            <a:off x="4408866" y="4304467"/>
            <a:ext cx="1284769" cy="372927"/>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6515540">
            <a:off x="3474696" y="4304929"/>
            <a:ext cx="1280207" cy="377741"/>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7393577">
            <a:off x="2547923" y="3968785"/>
            <a:ext cx="1285866" cy="357190"/>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8961156">
            <a:off x="1614343" y="3470141"/>
            <a:ext cx="1714488" cy="267893"/>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4117052">
            <a:off x="4915589" y="4307882"/>
            <a:ext cx="1284769" cy="372927"/>
          </a:xfrm>
          <a:prstGeom prst="flowChartTerminator">
            <a:avLst/>
          </a:prstGeom>
          <a:gradFill flip="none" rotWithShape="1">
            <a:gsLst>
              <a:gs pos="0">
                <a:srgbClr val="423216"/>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23" presetClass="entr" presetSubtype="528"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2000" fill="hold"/>
                                        <p:tgtEl>
                                          <p:spTgt spid="22"/>
                                        </p:tgtEl>
                                        <p:attrNameLst>
                                          <p:attrName>ppt_w</p:attrName>
                                        </p:attrNameLst>
                                      </p:cBhvr>
                                      <p:tavLst>
                                        <p:tav tm="0">
                                          <p:val>
                                            <p:fltVal val="0"/>
                                          </p:val>
                                        </p:tav>
                                        <p:tav tm="100000">
                                          <p:val>
                                            <p:strVal val="#ppt_w"/>
                                          </p:val>
                                        </p:tav>
                                      </p:tavLst>
                                    </p:anim>
                                    <p:anim calcmode="lin" valueType="num">
                                      <p:cBhvr>
                                        <p:cTn id="124" dur="2000" fill="hold"/>
                                        <p:tgtEl>
                                          <p:spTgt spid="22"/>
                                        </p:tgtEl>
                                        <p:attrNameLst>
                                          <p:attrName>ppt_h</p:attrName>
                                        </p:attrNameLst>
                                      </p:cBhvr>
                                      <p:tavLst>
                                        <p:tav tm="0">
                                          <p:val>
                                            <p:fltVal val="0"/>
                                          </p:val>
                                        </p:tav>
                                        <p:tav tm="100000">
                                          <p:val>
                                            <p:strVal val="#ppt_h"/>
                                          </p:val>
                                        </p:tav>
                                      </p:tavLst>
                                    </p:anim>
                                    <p:anim calcmode="lin" valueType="num">
                                      <p:cBhvr>
                                        <p:cTn id="125" dur="2000" fill="hold"/>
                                        <p:tgtEl>
                                          <p:spTgt spid="22"/>
                                        </p:tgtEl>
                                        <p:attrNameLst>
                                          <p:attrName>ppt_x</p:attrName>
                                        </p:attrNameLst>
                                      </p:cBhvr>
                                      <p:tavLst>
                                        <p:tav tm="0">
                                          <p:val>
                                            <p:fltVal val="0.5"/>
                                          </p:val>
                                        </p:tav>
                                        <p:tav tm="100000">
                                          <p:val>
                                            <p:strVal val="#ppt_x"/>
                                          </p:val>
                                        </p:tav>
                                      </p:tavLst>
                                    </p:anim>
                                    <p:anim calcmode="lin" valueType="num">
                                      <p:cBhvr>
                                        <p:cTn id="126" dur="2000" fill="hold"/>
                                        <p:tgtEl>
                                          <p:spTgt spid="22"/>
                                        </p:tgtEl>
                                        <p:attrNameLst>
                                          <p:attrName>ppt_y</p:attrName>
                                        </p:attrNameLst>
                                      </p:cBhvr>
                                      <p:tavLst>
                                        <p:tav tm="0">
                                          <p:val>
                                            <p:fltVal val="0.5"/>
                                          </p:val>
                                        </p:tav>
                                        <p:tav tm="100000">
                                          <p:val>
                                            <p:strVal val="#ppt_y"/>
                                          </p:val>
                                        </p:tav>
                                      </p:tavLst>
                                    </p:anim>
                                  </p:childTnLst>
                                </p:cTn>
                              </p:par>
                              <p:par>
                                <p:cTn id="127" presetID="23" presetClass="entr" presetSubtype="528"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p:cTn id="129" dur="2000" fill="hold"/>
                                        <p:tgtEl>
                                          <p:spTgt spid="23"/>
                                        </p:tgtEl>
                                        <p:attrNameLst>
                                          <p:attrName>ppt_w</p:attrName>
                                        </p:attrNameLst>
                                      </p:cBhvr>
                                      <p:tavLst>
                                        <p:tav tm="0">
                                          <p:val>
                                            <p:fltVal val="0"/>
                                          </p:val>
                                        </p:tav>
                                        <p:tav tm="100000">
                                          <p:val>
                                            <p:strVal val="#ppt_w"/>
                                          </p:val>
                                        </p:tav>
                                      </p:tavLst>
                                    </p:anim>
                                    <p:anim calcmode="lin" valueType="num">
                                      <p:cBhvr>
                                        <p:cTn id="130" dur="2000" fill="hold"/>
                                        <p:tgtEl>
                                          <p:spTgt spid="23"/>
                                        </p:tgtEl>
                                        <p:attrNameLst>
                                          <p:attrName>ppt_h</p:attrName>
                                        </p:attrNameLst>
                                      </p:cBhvr>
                                      <p:tavLst>
                                        <p:tav tm="0">
                                          <p:val>
                                            <p:fltVal val="0"/>
                                          </p:val>
                                        </p:tav>
                                        <p:tav tm="100000">
                                          <p:val>
                                            <p:strVal val="#ppt_h"/>
                                          </p:val>
                                        </p:tav>
                                      </p:tavLst>
                                    </p:anim>
                                    <p:anim calcmode="lin" valueType="num">
                                      <p:cBhvr>
                                        <p:cTn id="131" dur="2000" fill="hold"/>
                                        <p:tgtEl>
                                          <p:spTgt spid="23"/>
                                        </p:tgtEl>
                                        <p:attrNameLst>
                                          <p:attrName>ppt_x</p:attrName>
                                        </p:attrNameLst>
                                      </p:cBhvr>
                                      <p:tavLst>
                                        <p:tav tm="0">
                                          <p:val>
                                            <p:fltVal val="0.5"/>
                                          </p:val>
                                        </p:tav>
                                        <p:tav tm="100000">
                                          <p:val>
                                            <p:strVal val="#ppt_x"/>
                                          </p:val>
                                        </p:tav>
                                      </p:tavLst>
                                    </p:anim>
                                    <p:anim calcmode="lin" valueType="num">
                                      <p:cBhvr>
                                        <p:cTn id="132" dur="2000" fill="hold"/>
                                        <p:tgtEl>
                                          <p:spTgt spid="23"/>
                                        </p:tgtEl>
                                        <p:attrNameLst>
                                          <p:attrName>ppt_y</p:attrName>
                                        </p:attrNameLst>
                                      </p:cBhvr>
                                      <p:tavLst>
                                        <p:tav tm="0">
                                          <p:val>
                                            <p:fltVal val="0.5"/>
                                          </p:val>
                                        </p:tav>
                                        <p:tav tm="100000">
                                          <p:val>
                                            <p:strVal val="#ppt_y"/>
                                          </p:val>
                                        </p:tav>
                                      </p:tavLst>
                                    </p:anim>
                                  </p:childTnLst>
                                </p:cTn>
                              </p:par>
                              <p:par>
                                <p:cTn id="133" presetID="23" presetClass="entr" presetSubtype="528" fill="hold" grpId="0" nodeType="withEffect">
                                  <p:stCondLst>
                                    <p:cond delay="0"/>
                                  </p:stCondLst>
                                  <p:childTnLst>
                                    <p:set>
                                      <p:cBhvr>
                                        <p:cTn id="134" dur="1" fill="hold">
                                          <p:stCondLst>
                                            <p:cond delay="0"/>
                                          </p:stCondLst>
                                        </p:cTn>
                                        <p:tgtEl>
                                          <p:spTgt spid="24"/>
                                        </p:tgtEl>
                                        <p:attrNameLst>
                                          <p:attrName>style.visibility</p:attrName>
                                        </p:attrNameLst>
                                      </p:cBhvr>
                                      <p:to>
                                        <p:strVal val="visible"/>
                                      </p:to>
                                    </p:set>
                                    <p:anim calcmode="lin" valueType="num">
                                      <p:cBhvr>
                                        <p:cTn id="135" dur="2000" fill="hold"/>
                                        <p:tgtEl>
                                          <p:spTgt spid="24"/>
                                        </p:tgtEl>
                                        <p:attrNameLst>
                                          <p:attrName>ppt_w</p:attrName>
                                        </p:attrNameLst>
                                      </p:cBhvr>
                                      <p:tavLst>
                                        <p:tav tm="0">
                                          <p:val>
                                            <p:fltVal val="0"/>
                                          </p:val>
                                        </p:tav>
                                        <p:tav tm="100000">
                                          <p:val>
                                            <p:strVal val="#ppt_w"/>
                                          </p:val>
                                        </p:tav>
                                      </p:tavLst>
                                    </p:anim>
                                    <p:anim calcmode="lin" valueType="num">
                                      <p:cBhvr>
                                        <p:cTn id="136" dur="2000" fill="hold"/>
                                        <p:tgtEl>
                                          <p:spTgt spid="24"/>
                                        </p:tgtEl>
                                        <p:attrNameLst>
                                          <p:attrName>ppt_h</p:attrName>
                                        </p:attrNameLst>
                                      </p:cBhvr>
                                      <p:tavLst>
                                        <p:tav tm="0">
                                          <p:val>
                                            <p:fltVal val="0"/>
                                          </p:val>
                                        </p:tav>
                                        <p:tav tm="100000">
                                          <p:val>
                                            <p:strVal val="#ppt_h"/>
                                          </p:val>
                                        </p:tav>
                                      </p:tavLst>
                                    </p:anim>
                                    <p:anim calcmode="lin" valueType="num">
                                      <p:cBhvr>
                                        <p:cTn id="137" dur="2000" fill="hold"/>
                                        <p:tgtEl>
                                          <p:spTgt spid="24"/>
                                        </p:tgtEl>
                                        <p:attrNameLst>
                                          <p:attrName>ppt_x</p:attrName>
                                        </p:attrNameLst>
                                      </p:cBhvr>
                                      <p:tavLst>
                                        <p:tav tm="0">
                                          <p:val>
                                            <p:fltVal val="0.5"/>
                                          </p:val>
                                        </p:tav>
                                        <p:tav tm="100000">
                                          <p:val>
                                            <p:strVal val="#ppt_x"/>
                                          </p:val>
                                        </p:tav>
                                      </p:tavLst>
                                    </p:anim>
                                    <p:anim calcmode="lin" valueType="num">
                                      <p:cBhvr>
                                        <p:cTn id="138" dur="2000" fill="hold"/>
                                        <p:tgtEl>
                                          <p:spTgt spid="24"/>
                                        </p:tgtEl>
                                        <p:attrNameLst>
                                          <p:attrName>ppt_y</p:attrName>
                                        </p:attrNameLst>
                                      </p:cBhvr>
                                      <p:tavLst>
                                        <p:tav tm="0">
                                          <p:val>
                                            <p:fltVal val="0.5"/>
                                          </p:val>
                                        </p:tav>
                                        <p:tav tm="100000">
                                          <p:val>
                                            <p:strVal val="#ppt_y"/>
                                          </p:val>
                                        </p:tav>
                                      </p:tavLst>
                                    </p:anim>
                                  </p:childTnLst>
                                </p:cTn>
                              </p:par>
                              <p:par>
                                <p:cTn id="139" presetID="23" presetClass="entr" presetSubtype="528"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p:cTn id="141" dur="2000" fill="hold"/>
                                        <p:tgtEl>
                                          <p:spTgt spid="25"/>
                                        </p:tgtEl>
                                        <p:attrNameLst>
                                          <p:attrName>ppt_w</p:attrName>
                                        </p:attrNameLst>
                                      </p:cBhvr>
                                      <p:tavLst>
                                        <p:tav tm="0">
                                          <p:val>
                                            <p:fltVal val="0"/>
                                          </p:val>
                                        </p:tav>
                                        <p:tav tm="100000">
                                          <p:val>
                                            <p:strVal val="#ppt_w"/>
                                          </p:val>
                                        </p:tav>
                                      </p:tavLst>
                                    </p:anim>
                                    <p:anim calcmode="lin" valueType="num">
                                      <p:cBhvr>
                                        <p:cTn id="142" dur="2000" fill="hold"/>
                                        <p:tgtEl>
                                          <p:spTgt spid="25"/>
                                        </p:tgtEl>
                                        <p:attrNameLst>
                                          <p:attrName>ppt_h</p:attrName>
                                        </p:attrNameLst>
                                      </p:cBhvr>
                                      <p:tavLst>
                                        <p:tav tm="0">
                                          <p:val>
                                            <p:fltVal val="0"/>
                                          </p:val>
                                        </p:tav>
                                        <p:tav tm="100000">
                                          <p:val>
                                            <p:strVal val="#ppt_h"/>
                                          </p:val>
                                        </p:tav>
                                      </p:tavLst>
                                    </p:anim>
                                    <p:anim calcmode="lin" valueType="num">
                                      <p:cBhvr>
                                        <p:cTn id="143" dur="2000" fill="hold"/>
                                        <p:tgtEl>
                                          <p:spTgt spid="25"/>
                                        </p:tgtEl>
                                        <p:attrNameLst>
                                          <p:attrName>ppt_x</p:attrName>
                                        </p:attrNameLst>
                                      </p:cBhvr>
                                      <p:tavLst>
                                        <p:tav tm="0">
                                          <p:val>
                                            <p:fltVal val="0.5"/>
                                          </p:val>
                                        </p:tav>
                                        <p:tav tm="100000">
                                          <p:val>
                                            <p:strVal val="#ppt_x"/>
                                          </p:val>
                                        </p:tav>
                                      </p:tavLst>
                                    </p:anim>
                                    <p:anim calcmode="lin" valueType="num">
                                      <p:cBhvr>
                                        <p:cTn id="144" dur="2000" fill="hold"/>
                                        <p:tgtEl>
                                          <p:spTgt spid="25"/>
                                        </p:tgtEl>
                                        <p:attrNameLst>
                                          <p:attrName>ppt_y</p:attrName>
                                        </p:attrNameLst>
                                      </p:cBhvr>
                                      <p:tavLst>
                                        <p:tav tm="0">
                                          <p:val>
                                            <p:fltVal val="0.5"/>
                                          </p:val>
                                        </p:tav>
                                        <p:tav tm="100000">
                                          <p:val>
                                            <p:strVal val="#ppt_y"/>
                                          </p:val>
                                        </p:tav>
                                      </p:tavLst>
                                    </p:anim>
                                  </p:childTnLst>
                                </p:cTn>
                              </p:par>
                              <p:par>
                                <p:cTn id="145" presetID="23" presetClass="entr" presetSubtype="528"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2000" fill="hold"/>
                                        <p:tgtEl>
                                          <p:spTgt spid="26"/>
                                        </p:tgtEl>
                                        <p:attrNameLst>
                                          <p:attrName>ppt_w</p:attrName>
                                        </p:attrNameLst>
                                      </p:cBhvr>
                                      <p:tavLst>
                                        <p:tav tm="0">
                                          <p:val>
                                            <p:fltVal val="0"/>
                                          </p:val>
                                        </p:tav>
                                        <p:tav tm="100000">
                                          <p:val>
                                            <p:strVal val="#ppt_w"/>
                                          </p:val>
                                        </p:tav>
                                      </p:tavLst>
                                    </p:anim>
                                    <p:anim calcmode="lin" valueType="num">
                                      <p:cBhvr>
                                        <p:cTn id="148" dur="2000" fill="hold"/>
                                        <p:tgtEl>
                                          <p:spTgt spid="26"/>
                                        </p:tgtEl>
                                        <p:attrNameLst>
                                          <p:attrName>ppt_h</p:attrName>
                                        </p:attrNameLst>
                                      </p:cBhvr>
                                      <p:tavLst>
                                        <p:tav tm="0">
                                          <p:val>
                                            <p:fltVal val="0"/>
                                          </p:val>
                                        </p:tav>
                                        <p:tav tm="100000">
                                          <p:val>
                                            <p:strVal val="#ppt_h"/>
                                          </p:val>
                                        </p:tav>
                                      </p:tavLst>
                                    </p:anim>
                                    <p:anim calcmode="lin" valueType="num">
                                      <p:cBhvr>
                                        <p:cTn id="149" dur="2000" fill="hold"/>
                                        <p:tgtEl>
                                          <p:spTgt spid="26"/>
                                        </p:tgtEl>
                                        <p:attrNameLst>
                                          <p:attrName>ppt_x</p:attrName>
                                        </p:attrNameLst>
                                      </p:cBhvr>
                                      <p:tavLst>
                                        <p:tav tm="0">
                                          <p:val>
                                            <p:fltVal val="0.5"/>
                                          </p:val>
                                        </p:tav>
                                        <p:tav tm="100000">
                                          <p:val>
                                            <p:strVal val="#ppt_x"/>
                                          </p:val>
                                        </p:tav>
                                      </p:tavLst>
                                    </p:anim>
                                    <p:anim calcmode="lin" valueType="num">
                                      <p:cBhvr>
                                        <p:cTn id="150" dur="2000" fill="hold"/>
                                        <p:tgtEl>
                                          <p:spTgt spid="26"/>
                                        </p:tgtEl>
                                        <p:attrNameLst>
                                          <p:attrName>ppt_y</p:attrName>
                                        </p:attrNameLst>
                                      </p:cBhvr>
                                      <p:tavLst>
                                        <p:tav tm="0">
                                          <p:val>
                                            <p:fltVal val="0.5"/>
                                          </p:val>
                                        </p:tav>
                                        <p:tav tm="100000">
                                          <p:val>
                                            <p:strVal val="#ppt_y"/>
                                          </p:val>
                                        </p:tav>
                                      </p:tavLst>
                                    </p:anim>
                                  </p:childTnLst>
                                </p:cTn>
                              </p:par>
                              <p:par>
                                <p:cTn id="151" presetID="23" presetClass="entr" presetSubtype="528" fill="hold" grpId="0"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p:cTn id="153" dur="2000" fill="hold"/>
                                        <p:tgtEl>
                                          <p:spTgt spid="27"/>
                                        </p:tgtEl>
                                        <p:attrNameLst>
                                          <p:attrName>ppt_w</p:attrName>
                                        </p:attrNameLst>
                                      </p:cBhvr>
                                      <p:tavLst>
                                        <p:tav tm="0">
                                          <p:val>
                                            <p:fltVal val="0"/>
                                          </p:val>
                                        </p:tav>
                                        <p:tav tm="100000">
                                          <p:val>
                                            <p:strVal val="#ppt_w"/>
                                          </p:val>
                                        </p:tav>
                                      </p:tavLst>
                                    </p:anim>
                                    <p:anim calcmode="lin" valueType="num">
                                      <p:cBhvr>
                                        <p:cTn id="154" dur="2000" fill="hold"/>
                                        <p:tgtEl>
                                          <p:spTgt spid="27"/>
                                        </p:tgtEl>
                                        <p:attrNameLst>
                                          <p:attrName>ppt_h</p:attrName>
                                        </p:attrNameLst>
                                      </p:cBhvr>
                                      <p:tavLst>
                                        <p:tav tm="0">
                                          <p:val>
                                            <p:fltVal val="0"/>
                                          </p:val>
                                        </p:tav>
                                        <p:tav tm="100000">
                                          <p:val>
                                            <p:strVal val="#ppt_h"/>
                                          </p:val>
                                        </p:tav>
                                      </p:tavLst>
                                    </p:anim>
                                    <p:anim calcmode="lin" valueType="num">
                                      <p:cBhvr>
                                        <p:cTn id="155" dur="2000" fill="hold"/>
                                        <p:tgtEl>
                                          <p:spTgt spid="27"/>
                                        </p:tgtEl>
                                        <p:attrNameLst>
                                          <p:attrName>ppt_x</p:attrName>
                                        </p:attrNameLst>
                                      </p:cBhvr>
                                      <p:tavLst>
                                        <p:tav tm="0">
                                          <p:val>
                                            <p:fltVal val="0.5"/>
                                          </p:val>
                                        </p:tav>
                                        <p:tav tm="100000">
                                          <p:val>
                                            <p:strVal val="#ppt_x"/>
                                          </p:val>
                                        </p:tav>
                                      </p:tavLst>
                                    </p:anim>
                                    <p:anim calcmode="lin" valueType="num">
                                      <p:cBhvr>
                                        <p:cTn id="156" dur="2000" fill="hold"/>
                                        <p:tgtEl>
                                          <p:spTgt spid="27"/>
                                        </p:tgtEl>
                                        <p:attrNameLst>
                                          <p:attrName>ppt_y</p:attrName>
                                        </p:attrNameLst>
                                      </p:cBhvr>
                                      <p:tavLst>
                                        <p:tav tm="0">
                                          <p:val>
                                            <p:fltVal val="0.5"/>
                                          </p:val>
                                        </p:tav>
                                        <p:tav tm="100000">
                                          <p:val>
                                            <p:strVal val="#ppt_y"/>
                                          </p:val>
                                        </p:tav>
                                      </p:tavLst>
                                    </p:anim>
                                  </p:childTnLst>
                                </p:cTn>
                              </p:par>
                              <p:par>
                                <p:cTn id="157" presetID="23" presetClass="entr" presetSubtype="528" fill="hold" grpId="0" nodeType="withEffect">
                                  <p:stCondLst>
                                    <p:cond delay="0"/>
                                  </p:stCondLst>
                                  <p:childTnLst>
                                    <p:set>
                                      <p:cBhvr>
                                        <p:cTn id="158" dur="1" fill="hold">
                                          <p:stCondLst>
                                            <p:cond delay="0"/>
                                          </p:stCondLst>
                                        </p:cTn>
                                        <p:tgtEl>
                                          <p:spTgt spid="28"/>
                                        </p:tgtEl>
                                        <p:attrNameLst>
                                          <p:attrName>style.visibility</p:attrName>
                                        </p:attrNameLst>
                                      </p:cBhvr>
                                      <p:to>
                                        <p:strVal val="visible"/>
                                      </p:to>
                                    </p:set>
                                    <p:anim calcmode="lin" valueType="num">
                                      <p:cBhvr>
                                        <p:cTn id="159" dur="2000" fill="hold"/>
                                        <p:tgtEl>
                                          <p:spTgt spid="28"/>
                                        </p:tgtEl>
                                        <p:attrNameLst>
                                          <p:attrName>ppt_w</p:attrName>
                                        </p:attrNameLst>
                                      </p:cBhvr>
                                      <p:tavLst>
                                        <p:tav tm="0">
                                          <p:val>
                                            <p:fltVal val="0"/>
                                          </p:val>
                                        </p:tav>
                                        <p:tav tm="100000">
                                          <p:val>
                                            <p:strVal val="#ppt_w"/>
                                          </p:val>
                                        </p:tav>
                                      </p:tavLst>
                                    </p:anim>
                                    <p:anim calcmode="lin" valueType="num">
                                      <p:cBhvr>
                                        <p:cTn id="160" dur="2000" fill="hold"/>
                                        <p:tgtEl>
                                          <p:spTgt spid="28"/>
                                        </p:tgtEl>
                                        <p:attrNameLst>
                                          <p:attrName>ppt_h</p:attrName>
                                        </p:attrNameLst>
                                      </p:cBhvr>
                                      <p:tavLst>
                                        <p:tav tm="0">
                                          <p:val>
                                            <p:fltVal val="0"/>
                                          </p:val>
                                        </p:tav>
                                        <p:tav tm="100000">
                                          <p:val>
                                            <p:strVal val="#ppt_h"/>
                                          </p:val>
                                        </p:tav>
                                      </p:tavLst>
                                    </p:anim>
                                    <p:anim calcmode="lin" valueType="num">
                                      <p:cBhvr>
                                        <p:cTn id="161" dur="2000" fill="hold"/>
                                        <p:tgtEl>
                                          <p:spTgt spid="28"/>
                                        </p:tgtEl>
                                        <p:attrNameLst>
                                          <p:attrName>ppt_x</p:attrName>
                                        </p:attrNameLst>
                                      </p:cBhvr>
                                      <p:tavLst>
                                        <p:tav tm="0">
                                          <p:val>
                                            <p:fltVal val="0.5"/>
                                          </p:val>
                                        </p:tav>
                                        <p:tav tm="100000">
                                          <p:val>
                                            <p:strVal val="#ppt_x"/>
                                          </p:val>
                                        </p:tav>
                                      </p:tavLst>
                                    </p:anim>
                                    <p:anim calcmode="lin" valueType="num">
                                      <p:cBhvr>
                                        <p:cTn id="162" dur="2000" fill="hold"/>
                                        <p:tgtEl>
                                          <p:spTgt spid="28"/>
                                        </p:tgtEl>
                                        <p:attrNameLst>
                                          <p:attrName>ppt_y</p:attrName>
                                        </p:attrNameLst>
                                      </p:cBhvr>
                                      <p:tavLst>
                                        <p:tav tm="0">
                                          <p:val>
                                            <p:fltVal val="0.5"/>
                                          </p:val>
                                        </p:tav>
                                        <p:tav tm="100000">
                                          <p:val>
                                            <p:strVal val="#ppt_y"/>
                                          </p:val>
                                        </p:tav>
                                      </p:tavLst>
                                    </p:anim>
                                  </p:childTnLst>
                                </p:cTn>
                              </p:par>
                              <p:par>
                                <p:cTn id="163" presetID="23" presetClass="entr" presetSubtype="528" fill="hold" grpId="0" nodeType="withEffect">
                                  <p:stCondLst>
                                    <p:cond delay="0"/>
                                  </p:stCondLst>
                                  <p:childTnLst>
                                    <p:set>
                                      <p:cBhvr>
                                        <p:cTn id="164" dur="1" fill="hold">
                                          <p:stCondLst>
                                            <p:cond delay="0"/>
                                          </p:stCondLst>
                                        </p:cTn>
                                        <p:tgtEl>
                                          <p:spTgt spid="29"/>
                                        </p:tgtEl>
                                        <p:attrNameLst>
                                          <p:attrName>style.visibility</p:attrName>
                                        </p:attrNameLst>
                                      </p:cBhvr>
                                      <p:to>
                                        <p:strVal val="visible"/>
                                      </p:to>
                                    </p:set>
                                    <p:anim calcmode="lin" valueType="num">
                                      <p:cBhvr>
                                        <p:cTn id="165" dur="2000" fill="hold"/>
                                        <p:tgtEl>
                                          <p:spTgt spid="29"/>
                                        </p:tgtEl>
                                        <p:attrNameLst>
                                          <p:attrName>ppt_w</p:attrName>
                                        </p:attrNameLst>
                                      </p:cBhvr>
                                      <p:tavLst>
                                        <p:tav tm="0">
                                          <p:val>
                                            <p:fltVal val="0"/>
                                          </p:val>
                                        </p:tav>
                                        <p:tav tm="100000">
                                          <p:val>
                                            <p:strVal val="#ppt_w"/>
                                          </p:val>
                                        </p:tav>
                                      </p:tavLst>
                                    </p:anim>
                                    <p:anim calcmode="lin" valueType="num">
                                      <p:cBhvr>
                                        <p:cTn id="166" dur="2000" fill="hold"/>
                                        <p:tgtEl>
                                          <p:spTgt spid="29"/>
                                        </p:tgtEl>
                                        <p:attrNameLst>
                                          <p:attrName>ppt_h</p:attrName>
                                        </p:attrNameLst>
                                      </p:cBhvr>
                                      <p:tavLst>
                                        <p:tav tm="0">
                                          <p:val>
                                            <p:fltVal val="0"/>
                                          </p:val>
                                        </p:tav>
                                        <p:tav tm="100000">
                                          <p:val>
                                            <p:strVal val="#ppt_h"/>
                                          </p:val>
                                        </p:tav>
                                      </p:tavLst>
                                    </p:anim>
                                    <p:anim calcmode="lin" valueType="num">
                                      <p:cBhvr>
                                        <p:cTn id="167" dur="2000" fill="hold"/>
                                        <p:tgtEl>
                                          <p:spTgt spid="29"/>
                                        </p:tgtEl>
                                        <p:attrNameLst>
                                          <p:attrName>ppt_x</p:attrName>
                                        </p:attrNameLst>
                                      </p:cBhvr>
                                      <p:tavLst>
                                        <p:tav tm="0">
                                          <p:val>
                                            <p:fltVal val="0.5"/>
                                          </p:val>
                                        </p:tav>
                                        <p:tav tm="100000">
                                          <p:val>
                                            <p:strVal val="#ppt_x"/>
                                          </p:val>
                                        </p:tav>
                                      </p:tavLst>
                                    </p:anim>
                                    <p:anim calcmode="lin" valueType="num">
                                      <p:cBhvr>
                                        <p:cTn id="168" dur="2000" fill="hold"/>
                                        <p:tgtEl>
                                          <p:spTgt spid="29"/>
                                        </p:tgtEl>
                                        <p:attrNameLst>
                                          <p:attrName>ppt_y</p:attrName>
                                        </p:attrNameLst>
                                      </p:cBhvr>
                                      <p:tavLst>
                                        <p:tav tm="0">
                                          <p:val>
                                            <p:fltVal val="0.5"/>
                                          </p:val>
                                        </p:tav>
                                        <p:tav tm="100000">
                                          <p:val>
                                            <p:strVal val="#ppt_y"/>
                                          </p:val>
                                        </p:tav>
                                      </p:tavLst>
                                    </p:anim>
                                  </p:childTnLst>
                                </p:cTn>
                              </p:par>
                              <p:par>
                                <p:cTn id="169" presetID="23" presetClass="entr" presetSubtype="528" fill="hold" grpId="0" nodeType="withEffect">
                                  <p:stCondLst>
                                    <p:cond delay="0"/>
                                  </p:stCondLst>
                                  <p:childTnLst>
                                    <p:set>
                                      <p:cBhvr>
                                        <p:cTn id="170" dur="1" fill="hold">
                                          <p:stCondLst>
                                            <p:cond delay="0"/>
                                          </p:stCondLst>
                                        </p:cTn>
                                        <p:tgtEl>
                                          <p:spTgt spid="30"/>
                                        </p:tgtEl>
                                        <p:attrNameLst>
                                          <p:attrName>style.visibility</p:attrName>
                                        </p:attrNameLst>
                                      </p:cBhvr>
                                      <p:to>
                                        <p:strVal val="visible"/>
                                      </p:to>
                                    </p:set>
                                    <p:anim calcmode="lin" valueType="num">
                                      <p:cBhvr>
                                        <p:cTn id="171" dur="2000" fill="hold"/>
                                        <p:tgtEl>
                                          <p:spTgt spid="30"/>
                                        </p:tgtEl>
                                        <p:attrNameLst>
                                          <p:attrName>ppt_w</p:attrName>
                                        </p:attrNameLst>
                                      </p:cBhvr>
                                      <p:tavLst>
                                        <p:tav tm="0">
                                          <p:val>
                                            <p:fltVal val="0"/>
                                          </p:val>
                                        </p:tav>
                                        <p:tav tm="100000">
                                          <p:val>
                                            <p:strVal val="#ppt_w"/>
                                          </p:val>
                                        </p:tav>
                                      </p:tavLst>
                                    </p:anim>
                                    <p:anim calcmode="lin" valueType="num">
                                      <p:cBhvr>
                                        <p:cTn id="172" dur="2000" fill="hold"/>
                                        <p:tgtEl>
                                          <p:spTgt spid="30"/>
                                        </p:tgtEl>
                                        <p:attrNameLst>
                                          <p:attrName>ppt_h</p:attrName>
                                        </p:attrNameLst>
                                      </p:cBhvr>
                                      <p:tavLst>
                                        <p:tav tm="0">
                                          <p:val>
                                            <p:fltVal val="0"/>
                                          </p:val>
                                        </p:tav>
                                        <p:tav tm="100000">
                                          <p:val>
                                            <p:strVal val="#ppt_h"/>
                                          </p:val>
                                        </p:tav>
                                      </p:tavLst>
                                    </p:anim>
                                    <p:anim calcmode="lin" valueType="num">
                                      <p:cBhvr>
                                        <p:cTn id="173" dur="2000" fill="hold"/>
                                        <p:tgtEl>
                                          <p:spTgt spid="30"/>
                                        </p:tgtEl>
                                        <p:attrNameLst>
                                          <p:attrName>ppt_x</p:attrName>
                                        </p:attrNameLst>
                                      </p:cBhvr>
                                      <p:tavLst>
                                        <p:tav tm="0">
                                          <p:val>
                                            <p:fltVal val="0.5"/>
                                          </p:val>
                                        </p:tav>
                                        <p:tav tm="100000">
                                          <p:val>
                                            <p:strVal val="#ppt_x"/>
                                          </p:val>
                                        </p:tav>
                                      </p:tavLst>
                                    </p:anim>
                                    <p:anim calcmode="lin" valueType="num">
                                      <p:cBhvr>
                                        <p:cTn id="174" dur="2000" fill="hold"/>
                                        <p:tgtEl>
                                          <p:spTgt spid="30"/>
                                        </p:tgtEl>
                                        <p:attrNameLst>
                                          <p:attrName>ppt_y</p:attrName>
                                        </p:attrNameLst>
                                      </p:cBhvr>
                                      <p:tavLst>
                                        <p:tav tm="0">
                                          <p:val>
                                            <p:fltVal val="0.5"/>
                                          </p:val>
                                        </p:tav>
                                        <p:tav tm="100000">
                                          <p:val>
                                            <p:strVal val="#ppt_y"/>
                                          </p:val>
                                        </p:tav>
                                      </p:tavLst>
                                    </p:anim>
                                  </p:childTnLst>
                                </p:cTn>
                              </p:par>
                              <p:par>
                                <p:cTn id="175" presetID="23" presetClass="entr" presetSubtype="528" fill="hold" grpId="0" nodeType="withEffect">
                                  <p:stCondLst>
                                    <p:cond delay="0"/>
                                  </p:stCondLst>
                                  <p:childTnLst>
                                    <p:set>
                                      <p:cBhvr>
                                        <p:cTn id="176" dur="1" fill="hold">
                                          <p:stCondLst>
                                            <p:cond delay="0"/>
                                          </p:stCondLst>
                                        </p:cTn>
                                        <p:tgtEl>
                                          <p:spTgt spid="31"/>
                                        </p:tgtEl>
                                        <p:attrNameLst>
                                          <p:attrName>style.visibility</p:attrName>
                                        </p:attrNameLst>
                                      </p:cBhvr>
                                      <p:to>
                                        <p:strVal val="visible"/>
                                      </p:to>
                                    </p:set>
                                    <p:anim calcmode="lin" valueType="num">
                                      <p:cBhvr>
                                        <p:cTn id="177" dur="2000" fill="hold"/>
                                        <p:tgtEl>
                                          <p:spTgt spid="31"/>
                                        </p:tgtEl>
                                        <p:attrNameLst>
                                          <p:attrName>ppt_w</p:attrName>
                                        </p:attrNameLst>
                                      </p:cBhvr>
                                      <p:tavLst>
                                        <p:tav tm="0">
                                          <p:val>
                                            <p:fltVal val="0"/>
                                          </p:val>
                                        </p:tav>
                                        <p:tav tm="100000">
                                          <p:val>
                                            <p:strVal val="#ppt_w"/>
                                          </p:val>
                                        </p:tav>
                                      </p:tavLst>
                                    </p:anim>
                                    <p:anim calcmode="lin" valueType="num">
                                      <p:cBhvr>
                                        <p:cTn id="178" dur="2000" fill="hold"/>
                                        <p:tgtEl>
                                          <p:spTgt spid="31"/>
                                        </p:tgtEl>
                                        <p:attrNameLst>
                                          <p:attrName>ppt_h</p:attrName>
                                        </p:attrNameLst>
                                      </p:cBhvr>
                                      <p:tavLst>
                                        <p:tav tm="0">
                                          <p:val>
                                            <p:fltVal val="0"/>
                                          </p:val>
                                        </p:tav>
                                        <p:tav tm="100000">
                                          <p:val>
                                            <p:strVal val="#ppt_h"/>
                                          </p:val>
                                        </p:tav>
                                      </p:tavLst>
                                    </p:anim>
                                    <p:anim calcmode="lin" valueType="num">
                                      <p:cBhvr>
                                        <p:cTn id="179" dur="2000" fill="hold"/>
                                        <p:tgtEl>
                                          <p:spTgt spid="31"/>
                                        </p:tgtEl>
                                        <p:attrNameLst>
                                          <p:attrName>ppt_x</p:attrName>
                                        </p:attrNameLst>
                                      </p:cBhvr>
                                      <p:tavLst>
                                        <p:tav tm="0">
                                          <p:val>
                                            <p:fltVal val="0.5"/>
                                          </p:val>
                                        </p:tav>
                                        <p:tav tm="100000">
                                          <p:val>
                                            <p:strVal val="#ppt_x"/>
                                          </p:val>
                                        </p:tav>
                                      </p:tavLst>
                                    </p:anim>
                                    <p:anim calcmode="lin" valueType="num">
                                      <p:cBhvr>
                                        <p:cTn id="180" dur="2000" fill="hold"/>
                                        <p:tgtEl>
                                          <p:spTgt spid="31"/>
                                        </p:tgtEl>
                                        <p:attrNameLst>
                                          <p:attrName>ppt_y</p:attrName>
                                        </p:attrNameLst>
                                      </p:cBhvr>
                                      <p:tavLst>
                                        <p:tav tm="0">
                                          <p:val>
                                            <p:fltVal val="0.5"/>
                                          </p:val>
                                        </p:tav>
                                        <p:tav tm="100000">
                                          <p:val>
                                            <p:strVal val="#ppt_y"/>
                                          </p:val>
                                        </p:tav>
                                      </p:tavLst>
                                    </p:anim>
                                  </p:childTnLst>
                                </p:cTn>
                              </p:par>
                              <p:par>
                                <p:cTn id="181" presetID="23" presetClass="entr" presetSubtype="528" fill="hold" grpId="0" nodeType="withEffect">
                                  <p:stCondLst>
                                    <p:cond delay="0"/>
                                  </p:stCondLst>
                                  <p:childTnLst>
                                    <p:set>
                                      <p:cBhvr>
                                        <p:cTn id="182" dur="1" fill="hold">
                                          <p:stCondLst>
                                            <p:cond delay="0"/>
                                          </p:stCondLst>
                                        </p:cTn>
                                        <p:tgtEl>
                                          <p:spTgt spid="32"/>
                                        </p:tgtEl>
                                        <p:attrNameLst>
                                          <p:attrName>style.visibility</p:attrName>
                                        </p:attrNameLst>
                                      </p:cBhvr>
                                      <p:to>
                                        <p:strVal val="visible"/>
                                      </p:to>
                                    </p:set>
                                    <p:anim calcmode="lin" valueType="num">
                                      <p:cBhvr>
                                        <p:cTn id="183" dur="2000" fill="hold"/>
                                        <p:tgtEl>
                                          <p:spTgt spid="32"/>
                                        </p:tgtEl>
                                        <p:attrNameLst>
                                          <p:attrName>ppt_w</p:attrName>
                                        </p:attrNameLst>
                                      </p:cBhvr>
                                      <p:tavLst>
                                        <p:tav tm="0">
                                          <p:val>
                                            <p:fltVal val="0"/>
                                          </p:val>
                                        </p:tav>
                                        <p:tav tm="100000">
                                          <p:val>
                                            <p:strVal val="#ppt_w"/>
                                          </p:val>
                                        </p:tav>
                                      </p:tavLst>
                                    </p:anim>
                                    <p:anim calcmode="lin" valueType="num">
                                      <p:cBhvr>
                                        <p:cTn id="184" dur="2000" fill="hold"/>
                                        <p:tgtEl>
                                          <p:spTgt spid="32"/>
                                        </p:tgtEl>
                                        <p:attrNameLst>
                                          <p:attrName>ppt_h</p:attrName>
                                        </p:attrNameLst>
                                      </p:cBhvr>
                                      <p:tavLst>
                                        <p:tav tm="0">
                                          <p:val>
                                            <p:fltVal val="0"/>
                                          </p:val>
                                        </p:tav>
                                        <p:tav tm="100000">
                                          <p:val>
                                            <p:strVal val="#ppt_h"/>
                                          </p:val>
                                        </p:tav>
                                      </p:tavLst>
                                    </p:anim>
                                    <p:anim calcmode="lin" valueType="num">
                                      <p:cBhvr>
                                        <p:cTn id="185" dur="2000" fill="hold"/>
                                        <p:tgtEl>
                                          <p:spTgt spid="32"/>
                                        </p:tgtEl>
                                        <p:attrNameLst>
                                          <p:attrName>ppt_x</p:attrName>
                                        </p:attrNameLst>
                                      </p:cBhvr>
                                      <p:tavLst>
                                        <p:tav tm="0">
                                          <p:val>
                                            <p:fltVal val="0.5"/>
                                          </p:val>
                                        </p:tav>
                                        <p:tav tm="100000">
                                          <p:val>
                                            <p:strVal val="#ppt_x"/>
                                          </p:val>
                                        </p:tav>
                                      </p:tavLst>
                                    </p:anim>
                                    <p:anim calcmode="lin" valueType="num">
                                      <p:cBhvr>
                                        <p:cTn id="186" dur="2000" fill="hold"/>
                                        <p:tgtEl>
                                          <p:spTgt spid="32"/>
                                        </p:tgtEl>
                                        <p:attrNameLst>
                                          <p:attrName>ppt_y</p:attrName>
                                        </p:attrNameLst>
                                      </p:cBhvr>
                                      <p:tavLst>
                                        <p:tav tm="0">
                                          <p:val>
                                            <p:fltVal val="0.5"/>
                                          </p:val>
                                        </p:tav>
                                        <p:tav tm="100000">
                                          <p:val>
                                            <p:strVal val="#ppt_y"/>
                                          </p:val>
                                        </p:tav>
                                      </p:tavLst>
                                    </p:anim>
                                  </p:childTnLst>
                                </p:cTn>
                              </p:par>
                              <p:par>
                                <p:cTn id="187" presetID="23" presetClass="entr" presetSubtype="528" fill="hold" grpId="0"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p:cTn id="189" dur="2000" fill="hold"/>
                                        <p:tgtEl>
                                          <p:spTgt spid="33"/>
                                        </p:tgtEl>
                                        <p:attrNameLst>
                                          <p:attrName>ppt_w</p:attrName>
                                        </p:attrNameLst>
                                      </p:cBhvr>
                                      <p:tavLst>
                                        <p:tav tm="0">
                                          <p:val>
                                            <p:fltVal val="0"/>
                                          </p:val>
                                        </p:tav>
                                        <p:tav tm="100000">
                                          <p:val>
                                            <p:strVal val="#ppt_w"/>
                                          </p:val>
                                        </p:tav>
                                      </p:tavLst>
                                    </p:anim>
                                    <p:anim calcmode="lin" valueType="num">
                                      <p:cBhvr>
                                        <p:cTn id="190" dur="2000" fill="hold"/>
                                        <p:tgtEl>
                                          <p:spTgt spid="33"/>
                                        </p:tgtEl>
                                        <p:attrNameLst>
                                          <p:attrName>ppt_h</p:attrName>
                                        </p:attrNameLst>
                                      </p:cBhvr>
                                      <p:tavLst>
                                        <p:tav tm="0">
                                          <p:val>
                                            <p:fltVal val="0"/>
                                          </p:val>
                                        </p:tav>
                                        <p:tav tm="100000">
                                          <p:val>
                                            <p:strVal val="#ppt_h"/>
                                          </p:val>
                                        </p:tav>
                                      </p:tavLst>
                                    </p:anim>
                                    <p:anim calcmode="lin" valueType="num">
                                      <p:cBhvr>
                                        <p:cTn id="191" dur="2000" fill="hold"/>
                                        <p:tgtEl>
                                          <p:spTgt spid="33"/>
                                        </p:tgtEl>
                                        <p:attrNameLst>
                                          <p:attrName>ppt_x</p:attrName>
                                        </p:attrNameLst>
                                      </p:cBhvr>
                                      <p:tavLst>
                                        <p:tav tm="0">
                                          <p:val>
                                            <p:fltVal val="0.5"/>
                                          </p:val>
                                        </p:tav>
                                        <p:tav tm="100000">
                                          <p:val>
                                            <p:strVal val="#ppt_x"/>
                                          </p:val>
                                        </p:tav>
                                      </p:tavLst>
                                    </p:anim>
                                    <p:anim calcmode="lin" valueType="num">
                                      <p:cBhvr>
                                        <p:cTn id="192" dur="2000" fill="hold"/>
                                        <p:tgtEl>
                                          <p:spTgt spid="33"/>
                                        </p:tgtEl>
                                        <p:attrNameLst>
                                          <p:attrName>ppt_y</p:attrName>
                                        </p:attrNameLst>
                                      </p:cBhvr>
                                      <p:tavLst>
                                        <p:tav tm="0">
                                          <p:val>
                                            <p:fltVal val="0.5"/>
                                          </p:val>
                                        </p:tav>
                                        <p:tav tm="100000">
                                          <p:val>
                                            <p:strVal val="#ppt_y"/>
                                          </p:val>
                                        </p:tav>
                                      </p:tavLst>
                                    </p:anim>
                                  </p:childTnLst>
                                </p:cTn>
                              </p:par>
                              <p:par>
                                <p:cTn id="193" presetID="23" presetClass="entr" presetSubtype="528" fill="hold" grpId="0" nodeType="withEffect">
                                  <p:stCondLst>
                                    <p:cond delay="0"/>
                                  </p:stCondLst>
                                  <p:childTnLst>
                                    <p:set>
                                      <p:cBhvr>
                                        <p:cTn id="194" dur="1" fill="hold">
                                          <p:stCondLst>
                                            <p:cond delay="0"/>
                                          </p:stCondLst>
                                        </p:cTn>
                                        <p:tgtEl>
                                          <p:spTgt spid="34"/>
                                        </p:tgtEl>
                                        <p:attrNameLst>
                                          <p:attrName>style.visibility</p:attrName>
                                        </p:attrNameLst>
                                      </p:cBhvr>
                                      <p:to>
                                        <p:strVal val="visible"/>
                                      </p:to>
                                    </p:set>
                                    <p:anim calcmode="lin" valueType="num">
                                      <p:cBhvr>
                                        <p:cTn id="195" dur="2000" fill="hold"/>
                                        <p:tgtEl>
                                          <p:spTgt spid="34"/>
                                        </p:tgtEl>
                                        <p:attrNameLst>
                                          <p:attrName>ppt_w</p:attrName>
                                        </p:attrNameLst>
                                      </p:cBhvr>
                                      <p:tavLst>
                                        <p:tav tm="0">
                                          <p:val>
                                            <p:fltVal val="0"/>
                                          </p:val>
                                        </p:tav>
                                        <p:tav tm="100000">
                                          <p:val>
                                            <p:strVal val="#ppt_w"/>
                                          </p:val>
                                        </p:tav>
                                      </p:tavLst>
                                    </p:anim>
                                    <p:anim calcmode="lin" valueType="num">
                                      <p:cBhvr>
                                        <p:cTn id="196" dur="2000" fill="hold"/>
                                        <p:tgtEl>
                                          <p:spTgt spid="34"/>
                                        </p:tgtEl>
                                        <p:attrNameLst>
                                          <p:attrName>ppt_h</p:attrName>
                                        </p:attrNameLst>
                                      </p:cBhvr>
                                      <p:tavLst>
                                        <p:tav tm="0">
                                          <p:val>
                                            <p:fltVal val="0"/>
                                          </p:val>
                                        </p:tav>
                                        <p:tav tm="100000">
                                          <p:val>
                                            <p:strVal val="#ppt_h"/>
                                          </p:val>
                                        </p:tav>
                                      </p:tavLst>
                                    </p:anim>
                                    <p:anim calcmode="lin" valueType="num">
                                      <p:cBhvr>
                                        <p:cTn id="197" dur="2000" fill="hold"/>
                                        <p:tgtEl>
                                          <p:spTgt spid="34"/>
                                        </p:tgtEl>
                                        <p:attrNameLst>
                                          <p:attrName>ppt_x</p:attrName>
                                        </p:attrNameLst>
                                      </p:cBhvr>
                                      <p:tavLst>
                                        <p:tav tm="0">
                                          <p:val>
                                            <p:fltVal val="0.5"/>
                                          </p:val>
                                        </p:tav>
                                        <p:tav tm="100000">
                                          <p:val>
                                            <p:strVal val="#ppt_x"/>
                                          </p:val>
                                        </p:tav>
                                      </p:tavLst>
                                    </p:anim>
                                    <p:anim calcmode="lin" valueType="num">
                                      <p:cBhvr>
                                        <p:cTn id="198" dur="2000" fill="hold"/>
                                        <p:tgtEl>
                                          <p:spTgt spid="34"/>
                                        </p:tgtEl>
                                        <p:attrNameLst>
                                          <p:attrName>ppt_y</p:attrName>
                                        </p:attrNameLst>
                                      </p:cBhvr>
                                      <p:tavLst>
                                        <p:tav tm="0">
                                          <p:val>
                                            <p:fltVal val="0.5"/>
                                          </p:val>
                                        </p:tav>
                                        <p:tav tm="100000">
                                          <p:val>
                                            <p:strVal val="#ppt_y"/>
                                          </p:val>
                                        </p:tav>
                                      </p:tavLst>
                                    </p:anim>
                                  </p:childTnLst>
                                </p:cTn>
                              </p:par>
                              <p:par>
                                <p:cTn id="199" presetID="23" presetClass="entr" presetSubtype="528" fill="hold" grpId="0" nodeType="withEffect">
                                  <p:stCondLst>
                                    <p:cond delay="0"/>
                                  </p:stCondLst>
                                  <p:childTnLst>
                                    <p:set>
                                      <p:cBhvr>
                                        <p:cTn id="200" dur="1" fill="hold">
                                          <p:stCondLst>
                                            <p:cond delay="0"/>
                                          </p:stCondLst>
                                        </p:cTn>
                                        <p:tgtEl>
                                          <p:spTgt spid="35"/>
                                        </p:tgtEl>
                                        <p:attrNameLst>
                                          <p:attrName>style.visibility</p:attrName>
                                        </p:attrNameLst>
                                      </p:cBhvr>
                                      <p:to>
                                        <p:strVal val="visible"/>
                                      </p:to>
                                    </p:set>
                                    <p:anim calcmode="lin" valueType="num">
                                      <p:cBhvr>
                                        <p:cTn id="201" dur="2000" fill="hold"/>
                                        <p:tgtEl>
                                          <p:spTgt spid="35"/>
                                        </p:tgtEl>
                                        <p:attrNameLst>
                                          <p:attrName>ppt_w</p:attrName>
                                        </p:attrNameLst>
                                      </p:cBhvr>
                                      <p:tavLst>
                                        <p:tav tm="0">
                                          <p:val>
                                            <p:fltVal val="0"/>
                                          </p:val>
                                        </p:tav>
                                        <p:tav tm="100000">
                                          <p:val>
                                            <p:strVal val="#ppt_w"/>
                                          </p:val>
                                        </p:tav>
                                      </p:tavLst>
                                    </p:anim>
                                    <p:anim calcmode="lin" valueType="num">
                                      <p:cBhvr>
                                        <p:cTn id="202" dur="2000" fill="hold"/>
                                        <p:tgtEl>
                                          <p:spTgt spid="35"/>
                                        </p:tgtEl>
                                        <p:attrNameLst>
                                          <p:attrName>ppt_h</p:attrName>
                                        </p:attrNameLst>
                                      </p:cBhvr>
                                      <p:tavLst>
                                        <p:tav tm="0">
                                          <p:val>
                                            <p:fltVal val="0"/>
                                          </p:val>
                                        </p:tav>
                                        <p:tav tm="100000">
                                          <p:val>
                                            <p:strVal val="#ppt_h"/>
                                          </p:val>
                                        </p:tav>
                                      </p:tavLst>
                                    </p:anim>
                                    <p:anim calcmode="lin" valueType="num">
                                      <p:cBhvr>
                                        <p:cTn id="203" dur="2000" fill="hold"/>
                                        <p:tgtEl>
                                          <p:spTgt spid="35"/>
                                        </p:tgtEl>
                                        <p:attrNameLst>
                                          <p:attrName>ppt_x</p:attrName>
                                        </p:attrNameLst>
                                      </p:cBhvr>
                                      <p:tavLst>
                                        <p:tav tm="0">
                                          <p:val>
                                            <p:fltVal val="0.5"/>
                                          </p:val>
                                        </p:tav>
                                        <p:tav tm="100000">
                                          <p:val>
                                            <p:strVal val="#ppt_x"/>
                                          </p:val>
                                        </p:tav>
                                      </p:tavLst>
                                    </p:anim>
                                    <p:anim calcmode="lin" valueType="num">
                                      <p:cBhvr>
                                        <p:cTn id="204" dur="2000" fill="hold"/>
                                        <p:tgtEl>
                                          <p:spTgt spid="35"/>
                                        </p:tgtEl>
                                        <p:attrNameLst>
                                          <p:attrName>ppt_y</p:attrName>
                                        </p:attrNameLst>
                                      </p:cBhvr>
                                      <p:tavLst>
                                        <p:tav tm="0">
                                          <p:val>
                                            <p:fltVal val="0.5"/>
                                          </p:val>
                                        </p:tav>
                                        <p:tav tm="100000">
                                          <p:val>
                                            <p:strVal val="#ppt_y"/>
                                          </p:val>
                                        </p:tav>
                                      </p:tavLst>
                                    </p:anim>
                                  </p:childTnLst>
                                </p:cTn>
                              </p:par>
                              <p:par>
                                <p:cTn id="205" presetID="8" presetClass="emph" presetSubtype="0" fill="hold" grpId="1" nodeType="withEffect">
                                  <p:stCondLst>
                                    <p:cond delay="0"/>
                                  </p:stCondLst>
                                  <p:childTnLst>
                                    <p:animRot by="21600000">
                                      <p:cBhvr>
                                        <p:cTn id="206" dur="2000" fill="hold"/>
                                        <p:tgtEl>
                                          <p:spTgt spid="3"/>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4"/>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5"/>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6"/>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8"/>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9"/>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10"/>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11"/>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2"/>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3"/>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4"/>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5"/>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6"/>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7"/>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8"/>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9"/>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20"/>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21"/>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2"/>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3"/>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24"/>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25"/>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26"/>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7"/>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8"/>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9"/>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30"/>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31"/>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32"/>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33"/>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34"/>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35"/>
                                        </p:tgtEl>
                                        <p:attrNameLst>
                                          <p:attrName>r</p:attrName>
                                        </p:attrNameLst>
                                      </p:cBhvr>
                                    </p:animRot>
                                  </p:childTnLst>
                                </p:cTn>
                              </p:par>
                            </p:childTnLst>
                          </p:cTn>
                        </p:par>
                        <p:par>
                          <p:cTn id="271" fill="hold">
                            <p:stCondLst>
                              <p:cond delay="2000"/>
                            </p:stCondLst>
                            <p:childTnLst>
                              <p:par>
                                <p:cTn id="272" presetID="23" presetClass="exit" presetSubtype="544" fill="hold" grpId="2" nodeType="afterEffect">
                                  <p:stCondLst>
                                    <p:cond delay="0"/>
                                  </p:stCondLst>
                                  <p:childTnLst>
                                    <p:anim calcmode="lin" valueType="num">
                                      <p:cBhvr>
                                        <p:cTn id="273" dur="2000"/>
                                        <p:tgtEl>
                                          <p:spTgt spid="3"/>
                                        </p:tgtEl>
                                        <p:attrNameLst>
                                          <p:attrName>ppt_w</p:attrName>
                                        </p:attrNameLst>
                                      </p:cBhvr>
                                      <p:tavLst>
                                        <p:tav tm="0">
                                          <p:val>
                                            <p:strVal val="ppt_w"/>
                                          </p:val>
                                        </p:tav>
                                        <p:tav tm="100000">
                                          <p:val>
                                            <p:fltVal val="0"/>
                                          </p:val>
                                        </p:tav>
                                      </p:tavLst>
                                    </p:anim>
                                    <p:anim calcmode="lin" valueType="num">
                                      <p:cBhvr>
                                        <p:cTn id="274" dur="2000"/>
                                        <p:tgtEl>
                                          <p:spTgt spid="3"/>
                                        </p:tgtEl>
                                        <p:attrNameLst>
                                          <p:attrName>ppt_h</p:attrName>
                                        </p:attrNameLst>
                                      </p:cBhvr>
                                      <p:tavLst>
                                        <p:tav tm="0">
                                          <p:val>
                                            <p:strVal val="ppt_h"/>
                                          </p:val>
                                        </p:tav>
                                        <p:tav tm="100000">
                                          <p:val>
                                            <p:fltVal val="0"/>
                                          </p:val>
                                        </p:tav>
                                      </p:tavLst>
                                    </p:anim>
                                    <p:anim calcmode="lin" valueType="num">
                                      <p:cBhvr>
                                        <p:cTn id="275" dur="2000"/>
                                        <p:tgtEl>
                                          <p:spTgt spid="3"/>
                                        </p:tgtEl>
                                        <p:attrNameLst>
                                          <p:attrName>ppt_x</p:attrName>
                                        </p:attrNameLst>
                                      </p:cBhvr>
                                      <p:tavLst>
                                        <p:tav tm="0">
                                          <p:val>
                                            <p:strVal val="ppt_x"/>
                                          </p:val>
                                        </p:tav>
                                        <p:tav tm="100000">
                                          <p:val>
                                            <p:fltVal val="0.5"/>
                                          </p:val>
                                        </p:tav>
                                      </p:tavLst>
                                    </p:anim>
                                    <p:anim calcmode="lin" valueType="num">
                                      <p:cBhvr>
                                        <p:cTn id="276" dur="2000"/>
                                        <p:tgtEl>
                                          <p:spTgt spid="3"/>
                                        </p:tgtEl>
                                        <p:attrNameLst>
                                          <p:attrName>ppt_y</p:attrName>
                                        </p:attrNameLst>
                                      </p:cBhvr>
                                      <p:tavLst>
                                        <p:tav tm="0">
                                          <p:val>
                                            <p:strVal val="ppt_y"/>
                                          </p:val>
                                        </p:tav>
                                        <p:tav tm="100000">
                                          <p:val>
                                            <p:fltVal val="0.5"/>
                                          </p:val>
                                        </p:tav>
                                      </p:tavLst>
                                    </p:anim>
                                    <p:set>
                                      <p:cBhvr>
                                        <p:cTn id="277" dur="1" fill="hold">
                                          <p:stCondLst>
                                            <p:cond delay="1999"/>
                                          </p:stCondLst>
                                        </p:cTn>
                                        <p:tgtEl>
                                          <p:spTgt spid="3"/>
                                        </p:tgtEl>
                                        <p:attrNameLst>
                                          <p:attrName>style.visibility</p:attrName>
                                        </p:attrNameLst>
                                      </p:cBhvr>
                                      <p:to>
                                        <p:strVal val="hidden"/>
                                      </p:to>
                                    </p:set>
                                  </p:childTnLst>
                                </p:cTn>
                              </p:par>
                              <p:par>
                                <p:cTn id="278" presetID="23" presetClass="exit" presetSubtype="544" fill="hold" grpId="2" nodeType="withEffect">
                                  <p:stCondLst>
                                    <p:cond delay="0"/>
                                  </p:stCondLst>
                                  <p:childTnLst>
                                    <p:anim calcmode="lin" valueType="num">
                                      <p:cBhvr>
                                        <p:cTn id="279" dur="2000"/>
                                        <p:tgtEl>
                                          <p:spTgt spid="4"/>
                                        </p:tgtEl>
                                        <p:attrNameLst>
                                          <p:attrName>ppt_w</p:attrName>
                                        </p:attrNameLst>
                                      </p:cBhvr>
                                      <p:tavLst>
                                        <p:tav tm="0">
                                          <p:val>
                                            <p:strVal val="ppt_w"/>
                                          </p:val>
                                        </p:tav>
                                        <p:tav tm="100000">
                                          <p:val>
                                            <p:fltVal val="0"/>
                                          </p:val>
                                        </p:tav>
                                      </p:tavLst>
                                    </p:anim>
                                    <p:anim calcmode="lin" valueType="num">
                                      <p:cBhvr>
                                        <p:cTn id="280" dur="2000"/>
                                        <p:tgtEl>
                                          <p:spTgt spid="4"/>
                                        </p:tgtEl>
                                        <p:attrNameLst>
                                          <p:attrName>ppt_h</p:attrName>
                                        </p:attrNameLst>
                                      </p:cBhvr>
                                      <p:tavLst>
                                        <p:tav tm="0">
                                          <p:val>
                                            <p:strVal val="ppt_h"/>
                                          </p:val>
                                        </p:tav>
                                        <p:tav tm="100000">
                                          <p:val>
                                            <p:fltVal val="0"/>
                                          </p:val>
                                        </p:tav>
                                      </p:tavLst>
                                    </p:anim>
                                    <p:anim calcmode="lin" valueType="num">
                                      <p:cBhvr>
                                        <p:cTn id="281" dur="2000"/>
                                        <p:tgtEl>
                                          <p:spTgt spid="4"/>
                                        </p:tgtEl>
                                        <p:attrNameLst>
                                          <p:attrName>ppt_x</p:attrName>
                                        </p:attrNameLst>
                                      </p:cBhvr>
                                      <p:tavLst>
                                        <p:tav tm="0">
                                          <p:val>
                                            <p:strVal val="ppt_x"/>
                                          </p:val>
                                        </p:tav>
                                        <p:tav tm="100000">
                                          <p:val>
                                            <p:fltVal val="0.5"/>
                                          </p:val>
                                        </p:tav>
                                      </p:tavLst>
                                    </p:anim>
                                    <p:anim calcmode="lin" valueType="num">
                                      <p:cBhvr>
                                        <p:cTn id="282" dur="2000"/>
                                        <p:tgtEl>
                                          <p:spTgt spid="4"/>
                                        </p:tgtEl>
                                        <p:attrNameLst>
                                          <p:attrName>ppt_y</p:attrName>
                                        </p:attrNameLst>
                                      </p:cBhvr>
                                      <p:tavLst>
                                        <p:tav tm="0">
                                          <p:val>
                                            <p:strVal val="ppt_y"/>
                                          </p:val>
                                        </p:tav>
                                        <p:tav tm="100000">
                                          <p:val>
                                            <p:fltVal val="0.5"/>
                                          </p:val>
                                        </p:tav>
                                      </p:tavLst>
                                    </p:anim>
                                    <p:set>
                                      <p:cBhvr>
                                        <p:cTn id="283" dur="1" fill="hold">
                                          <p:stCondLst>
                                            <p:cond delay="1999"/>
                                          </p:stCondLst>
                                        </p:cTn>
                                        <p:tgtEl>
                                          <p:spTgt spid="4"/>
                                        </p:tgtEl>
                                        <p:attrNameLst>
                                          <p:attrName>style.visibility</p:attrName>
                                        </p:attrNameLst>
                                      </p:cBhvr>
                                      <p:to>
                                        <p:strVal val="hidden"/>
                                      </p:to>
                                    </p:set>
                                  </p:childTnLst>
                                </p:cTn>
                              </p:par>
                              <p:par>
                                <p:cTn id="284" presetID="23" presetClass="exit" presetSubtype="544" fill="hold" grpId="2" nodeType="withEffect">
                                  <p:stCondLst>
                                    <p:cond delay="0"/>
                                  </p:stCondLst>
                                  <p:childTnLst>
                                    <p:anim calcmode="lin" valueType="num">
                                      <p:cBhvr>
                                        <p:cTn id="285" dur="2000"/>
                                        <p:tgtEl>
                                          <p:spTgt spid="5"/>
                                        </p:tgtEl>
                                        <p:attrNameLst>
                                          <p:attrName>ppt_w</p:attrName>
                                        </p:attrNameLst>
                                      </p:cBhvr>
                                      <p:tavLst>
                                        <p:tav tm="0">
                                          <p:val>
                                            <p:strVal val="ppt_w"/>
                                          </p:val>
                                        </p:tav>
                                        <p:tav tm="100000">
                                          <p:val>
                                            <p:fltVal val="0"/>
                                          </p:val>
                                        </p:tav>
                                      </p:tavLst>
                                    </p:anim>
                                    <p:anim calcmode="lin" valueType="num">
                                      <p:cBhvr>
                                        <p:cTn id="286" dur="2000"/>
                                        <p:tgtEl>
                                          <p:spTgt spid="5"/>
                                        </p:tgtEl>
                                        <p:attrNameLst>
                                          <p:attrName>ppt_h</p:attrName>
                                        </p:attrNameLst>
                                      </p:cBhvr>
                                      <p:tavLst>
                                        <p:tav tm="0">
                                          <p:val>
                                            <p:strVal val="ppt_h"/>
                                          </p:val>
                                        </p:tav>
                                        <p:tav tm="100000">
                                          <p:val>
                                            <p:fltVal val="0"/>
                                          </p:val>
                                        </p:tav>
                                      </p:tavLst>
                                    </p:anim>
                                    <p:anim calcmode="lin" valueType="num">
                                      <p:cBhvr>
                                        <p:cTn id="287" dur="2000"/>
                                        <p:tgtEl>
                                          <p:spTgt spid="5"/>
                                        </p:tgtEl>
                                        <p:attrNameLst>
                                          <p:attrName>ppt_x</p:attrName>
                                        </p:attrNameLst>
                                      </p:cBhvr>
                                      <p:tavLst>
                                        <p:tav tm="0">
                                          <p:val>
                                            <p:strVal val="ppt_x"/>
                                          </p:val>
                                        </p:tav>
                                        <p:tav tm="100000">
                                          <p:val>
                                            <p:fltVal val="0.5"/>
                                          </p:val>
                                        </p:tav>
                                      </p:tavLst>
                                    </p:anim>
                                    <p:anim calcmode="lin" valueType="num">
                                      <p:cBhvr>
                                        <p:cTn id="288" dur="2000"/>
                                        <p:tgtEl>
                                          <p:spTgt spid="5"/>
                                        </p:tgtEl>
                                        <p:attrNameLst>
                                          <p:attrName>ppt_y</p:attrName>
                                        </p:attrNameLst>
                                      </p:cBhvr>
                                      <p:tavLst>
                                        <p:tav tm="0">
                                          <p:val>
                                            <p:strVal val="ppt_y"/>
                                          </p:val>
                                        </p:tav>
                                        <p:tav tm="100000">
                                          <p:val>
                                            <p:fltVal val="0.5"/>
                                          </p:val>
                                        </p:tav>
                                      </p:tavLst>
                                    </p:anim>
                                    <p:set>
                                      <p:cBhvr>
                                        <p:cTn id="289" dur="1" fill="hold">
                                          <p:stCondLst>
                                            <p:cond delay="1999"/>
                                          </p:stCondLst>
                                        </p:cTn>
                                        <p:tgtEl>
                                          <p:spTgt spid="5"/>
                                        </p:tgtEl>
                                        <p:attrNameLst>
                                          <p:attrName>style.visibility</p:attrName>
                                        </p:attrNameLst>
                                      </p:cBhvr>
                                      <p:to>
                                        <p:strVal val="hidden"/>
                                      </p:to>
                                    </p:set>
                                  </p:childTnLst>
                                </p:cTn>
                              </p:par>
                              <p:par>
                                <p:cTn id="290" presetID="23" presetClass="exit" presetSubtype="544" fill="hold" grpId="2" nodeType="withEffect">
                                  <p:stCondLst>
                                    <p:cond delay="0"/>
                                  </p:stCondLst>
                                  <p:childTnLst>
                                    <p:anim calcmode="lin" valueType="num">
                                      <p:cBhvr>
                                        <p:cTn id="291" dur="2000"/>
                                        <p:tgtEl>
                                          <p:spTgt spid="6"/>
                                        </p:tgtEl>
                                        <p:attrNameLst>
                                          <p:attrName>ppt_w</p:attrName>
                                        </p:attrNameLst>
                                      </p:cBhvr>
                                      <p:tavLst>
                                        <p:tav tm="0">
                                          <p:val>
                                            <p:strVal val="ppt_w"/>
                                          </p:val>
                                        </p:tav>
                                        <p:tav tm="100000">
                                          <p:val>
                                            <p:fltVal val="0"/>
                                          </p:val>
                                        </p:tav>
                                      </p:tavLst>
                                    </p:anim>
                                    <p:anim calcmode="lin" valueType="num">
                                      <p:cBhvr>
                                        <p:cTn id="292" dur="2000"/>
                                        <p:tgtEl>
                                          <p:spTgt spid="6"/>
                                        </p:tgtEl>
                                        <p:attrNameLst>
                                          <p:attrName>ppt_h</p:attrName>
                                        </p:attrNameLst>
                                      </p:cBhvr>
                                      <p:tavLst>
                                        <p:tav tm="0">
                                          <p:val>
                                            <p:strVal val="ppt_h"/>
                                          </p:val>
                                        </p:tav>
                                        <p:tav tm="100000">
                                          <p:val>
                                            <p:fltVal val="0"/>
                                          </p:val>
                                        </p:tav>
                                      </p:tavLst>
                                    </p:anim>
                                    <p:anim calcmode="lin" valueType="num">
                                      <p:cBhvr>
                                        <p:cTn id="293" dur="2000"/>
                                        <p:tgtEl>
                                          <p:spTgt spid="6"/>
                                        </p:tgtEl>
                                        <p:attrNameLst>
                                          <p:attrName>ppt_x</p:attrName>
                                        </p:attrNameLst>
                                      </p:cBhvr>
                                      <p:tavLst>
                                        <p:tav tm="0">
                                          <p:val>
                                            <p:strVal val="ppt_x"/>
                                          </p:val>
                                        </p:tav>
                                        <p:tav tm="100000">
                                          <p:val>
                                            <p:fltVal val="0.5"/>
                                          </p:val>
                                        </p:tav>
                                      </p:tavLst>
                                    </p:anim>
                                    <p:anim calcmode="lin" valueType="num">
                                      <p:cBhvr>
                                        <p:cTn id="294" dur="2000"/>
                                        <p:tgtEl>
                                          <p:spTgt spid="6"/>
                                        </p:tgtEl>
                                        <p:attrNameLst>
                                          <p:attrName>ppt_y</p:attrName>
                                        </p:attrNameLst>
                                      </p:cBhvr>
                                      <p:tavLst>
                                        <p:tav tm="0">
                                          <p:val>
                                            <p:strVal val="ppt_y"/>
                                          </p:val>
                                        </p:tav>
                                        <p:tav tm="100000">
                                          <p:val>
                                            <p:fltVal val="0.5"/>
                                          </p:val>
                                        </p:tav>
                                      </p:tavLst>
                                    </p:anim>
                                    <p:set>
                                      <p:cBhvr>
                                        <p:cTn id="295" dur="1" fill="hold">
                                          <p:stCondLst>
                                            <p:cond delay="1999"/>
                                          </p:stCondLst>
                                        </p:cTn>
                                        <p:tgtEl>
                                          <p:spTgt spid="6"/>
                                        </p:tgtEl>
                                        <p:attrNameLst>
                                          <p:attrName>style.visibility</p:attrName>
                                        </p:attrNameLst>
                                      </p:cBhvr>
                                      <p:to>
                                        <p:strVal val="hidden"/>
                                      </p:to>
                                    </p:set>
                                  </p:childTnLst>
                                </p:cTn>
                              </p:par>
                              <p:par>
                                <p:cTn id="296" presetID="23" presetClass="exit" presetSubtype="544" fill="hold" grpId="2" nodeType="withEffect">
                                  <p:stCondLst>
                                    <p:cond delay="0"/>
                                  </p:stCondLst>
                                  <p:childTnLst>
                                    <p:anim calcmode="lin" valueType="num">
                                      <p:cBhvr>
                                        <p:cTn id="297" dur="2000"/>
                                        <p:tgtEl>
                                          <p:spTgt spid="7"/>
                                        </p:tgtEl>
                                        <p:attrNameLst>
                                          <p:attrName>ppt_w</p:attrName>
                                        </p:attrNameLst>
                                      </p:cBhvr>
                                      <p:tavLst>
                                        <p:tav tm="0">
                                          <p:val>
                                            <p:strVal val="ppt_w"/>
                                          </p:val>
                                        </p:tav>
                                        <p:tav tm="100000">
                                          <p:val>
                                            <p:fltVal val="0"/>
                                          </p:val>
                                        </p:tav>
                                      </p:tavLst>
                                    </p:anim>
                                    <p:anim calcmode="lin" valueType="num">
                                      <p:cBhvr>
                                        <p:cTn id="298" dur="2000"/>
                                        <p:tgtEl>
                                          <p:spTgt spid="7"/>
                                        </p:tgtEl>
                                        <p:attrNameLst>
                                          <p:attrName>ppt_h</p:attrName>
                                        </p:attrNameLst>
                                      </p:cBhvr>
                                      <p:tavLst>
                                        <p:tav tm="0">
                                          <p:val>
                                            <p:strVal val="ppt_h"/>
                                          </p:val>
                                        </p:tav>
                                        <p:tav tm="100000">
                                          <p:val>
                                            <p:fltVal val="0"/>
                                          </p:val>
                                        </p:tav>
                                      </p:tavLst>
                                    </p:anim>
                                    <p:anim calcmode="lin" valueType="num">
                                      <p:cBhvr>
                                        <p:cTn id="299" dur="2000"/>
                                        <p:tgtEl>
                                          <p:spTgt spid="7"/>
                                        </p:tgtEl>
                                        <p:attrNameLst>
                                          <p:attrName>ppt_x</p:attrName>
                                        </p:attrNameLst>
                                      </p:cBhvr>
                                      <p:tavLst>
                                        <p:tav tm="0">
                                          <p:val>
                                            <p:strVal val="ppt_x"/>
                                          </p:val>
                                        </p:tav>
                                        <p:tav tm="100000">
                                          <p:val>
                                            <p:fltVal val="0.5"/>
                                          </p:val>
                                        </p:tav>
                                      </p:tavLst>
                                    </p:anim>
                                    <p:anim calcmode="lin" valueType="num">
                                      <p:cBhvr>
                                        <p:cTn id="300" dur="2000"/>
                                        <p:tgtEl>
                                          <p:spTgt spid="7"/>
                                        </p:tgtEl>
                                        <p:attrNameLst>
                                          <p:attrName>ppt_y</p:attrName>
                                        </p:attrNameLst>
                                      </p:cBhvr>
                                      <p:tavLst>
                                        <p:tav tm="0">
                                          <p:val>
                                            <p:strVal val="ppt_y"/>
                                          </p:val>
                                        </p:tav>
                                        <p:tav tm="100000">
                                          <p:val>
                                            <p:fltVal val="0.5"/>
                                          </p:val>
                                        </p:tav>
                                      </p:tavLst>
                                    </p:anim>
                                    <p:set>
                                      <p:cBhvr>
                                        <p:cTn id="301" dur="1" fill="hold">
                                          <p:stCondLst>
                                            <p:cond delay="1999"/>
                                          </p:stCondLst>
                                        </p:cTn>
                                        <p:tgtEl>
                                          <p:spTgt spid="7"/>
                                        </p:tgtEl>
                                        <p:attrNameLst>
                                          <p:attrName>style.visibility</p:attrName>
                                        </p:attrNameLst>
                                      </p:cBhvr>
                                      <p:to>
                                        <p:strVal val="hidden"/>
                                      </p:to>
                                    </p:set>
                                  </p:childTnLst>
                                </p:cTn>
                              </p:par>
                              <p:par>
                                <p:cTn id="302" presetID="23" presetClass="exit" presetSubtype="544" fill="hold" grpId="2" nodeType="withEffect">
                                  <p:stCondLst>
                                    <p:cond delay="0"/>
                                  </p:stCondLst>
                                  <p:childTnLst>
                                    <p:anim calcmode="lin" valueType="num">
                                      <p:cBhvr>
                                        <p:cTn id="303" dur="2000"/>
                                        <p:tgtEl>
                                          <p:spTgt spid="8"/>
                                        </p:tgtEl>
                                        <p:attrNameLst>
                                          <p:attrName>ppt_w</p:attrName>
                                        </p:attrNameLst>
                                      </p:cBhvr>
                                      <p:tavLst>
                                        <p:tav tm="0">
                                          <p:val>
                                            <p:strVal val="ppt_w"/>
                                          </p:val>
                                        </p:tav>
                                        <p:tav tm="100000">
                                          <p:val>
                                            <p:fltVal val="0"/>
                                          </p:val>
                                        </p:tav>
                                      </p:tavLst>
                                    </p:anim>
                                    <p:anim calcmode="lin" valueType="num">
                                      <p:cBhvr>
                                        <p:cTn id="304" dur="2000"/>
                                        <p:tgtEl>
                                          <p:spTgt spid="8"/>
                                        </p:tgtEl>
                                        <p:attrNameLst>
                                          <p:attrName>ppt_h</p:attrName>
                                        </p:attrNameLst>
                                      </p:cBhvr>
                                      <p:tavLst>
                                        <p:tav tm="0">
                                          <p:val>
                                            <p:strVal val="ppt_h"/>
                                          </p:val>
                                        </p:tav>
                                        <p:tav tm="100000">
                                          <p:val>
                                            <p:fltVal val="0"/>
                                          </p:val>
                                        </p:tav>
                                      </p:tavLst>
                                    </p:anim>
                                    <p:anim calcmode="lin" valueType="num">
                                      <p:cBhvr>
                                        <p:cTn id="305" dur="2000"/>
                                        <p:tgtEl>
                                          <p:spTgt spid="8"/>
                                        </p:tgtEl>
                                        <p:attrNameLst>
                                          <p:attrName>ppt_x</p:attrName>
                                        </p:attrNameLst>
                                      </p:cBhvr>
                                      <p:tavLst>
                                        <p:tav tm="0">
                                          <p:val>
                                            <p:strVal val="ppt_x"/>
                                          </p:val>
                                        </p:tav>
                                        <p:tav tm="100000">
                                          <p:val>
                                            <p:fltVal val="0.5"/>
                                          </p:val>
                                        </p:tav>
                                      </p:tavLst>
                                    </p:anim>
                                    <p:anim calcmode="lin" valueType="num">
                                      <p:cBhvr>
                                        <p:cTn id="306" dur="2000"/>
                                        <p:tgtEl>
                                          <p:spTgt spid="8"/>
                                        </p:tgtEl>
                                        <p:attrNameLst>
                                          <p:attrName>ppt_y</p:attrName>
                                        </p:attrNameLst>
                                      </p:cBhvr>
                                      <p:tavLst>
                                        <p:tav tm="0">
                                          <p:val>
                                            <p:strVal val="ppt_y"/>
                                          </p:val>
                                        </p:tav>
                                        <p:tav tm="100000">
                                          <p:val>
                                            <p:fltVal val="0.5"/>
                                          </p:val>
                                        </p:tav>
                                      </p:tavLst>
                                    </p:anim>
                                    <p:set>
                                      <p:cBhvr>
                                        <p:cTn id="307" dur="1" fill="hold">
                                          <p:stCondLst>
                                            <p:cond delay="1999"/>
                                          </p:stCondLst>
                                        </p:cTn>
                                        <p:tgtEl>
                                          <p:spTgt spid="8"/>
                                        </p:tgtEl>
                                        <p:attrNameLst>
                                          <p:attrName>style.visibility</p:attrName>
                                        </p:attrNameLst>
                                      </p:cBhvr>
                                      <p:to>
                                        <p:strVal val="hidden"/>
                                      </p:to>
                                    </p:set>
                                  </p:childTnLst>
                                </p:cTn>
                              </p:par>
                              <p:par>
                                <p:cTn id="308" presetID="23" presetClass="exit" presetSubtype="544" fill="hold" grpId="2" nodeType="withEffect">
                                  <p:stCondLst>
                                    <p:cond delay="0"/>
                                  </p:stCondLst>
                                  <p:childTnLst>
                                    <p:anim calcmode="lin" valueType="num">
                                      <p:cBhvr>
                                        <p:cTn id="309" dur="2000"/>
                                        <p:tgtEl>
                                          <p:spTgt spid="9"/>
                                        </p:tgtEl>
                                        <p:attrNameLst>
                                          <p:attrName>ppt_w</p:attrName>
                                        </p:attrNameLst>
                                      </p:cBhvr>
                                      <p:tavLst>
                                        <p:tav tm="0">
                                          <p:val>
                                            <p:strVal val="ppt_w"/>
                                          </p:val>
                                        </p:tav>
                                        <p:tav tm="100000">
                                          <p:val>
                                            <p:fltVal val="0"/>
                                          </p:val>
                                        </p:tav>
                                      </p:tavLst>
                                    </p:anim>
                                    <p:anim calcmode="lin" valueType="num">
                                      <p:cBhvr>
                                        <p:cTn id="310" dur="2000"/>
                                        <p:tgtEl>
                                          <p:spTgt spid="9"/>
                                        </p:tgtEl>
                                        <p:attrNameLst>
                                          <p:attrName>ppt_h</p:attrName>
                                        </p:attrNameLst>
                                      </p:cBhvr>
                                      <p:tavLst>
                                        <p:tav tm="0">
                                          <p:val>
                                            <p:strVal val="ppt_h"/>
                                          </p:val>
                                        </p:tav>
                                        <p:tav tm="100000">
                                          <p:val>
                                            <p:fltVal val="0"/>
                                          </p:val>
                                        </p:tav>
                                      </p:tavLst>
                                    </p:anim>
                                    <p:anim calcmode="lin" valueType="num">
                                      <p:cBhvr>
                                        <p:cTn id="311" dur="2000"/>
                                        <p:tgtEl>
                                          <p:spTgt spid="9"/>
                                        </p:tgtEl>
                                        <p:attrNameLst>
                                          <p:attrName>ppt_x</p:attrName>
                                        </p:attrNameLst>
                                      </p:cBhvr>
                                      <p:tavLst>
                                        <p:tav tm="0">
                                          <p:val>
                                            <p:strVal val="ppt_x"/>
                                          </p:val>
                                        </p:tav>
                                        <p:tav tm="100000">
                                          <p:val>
                                            <p:fltVal val="0.5"/>
                                          </p:val>
                                        </p:tav>
                                      </p:tavLst>
                                    </p:anim>
                                    <p:anim calcmode="lin" valueType="num">
                                      <p:cBhvr>
                                        <p:cTn id="312" dur="2000"/>
                                        <p:tgtEl>
                                          <p:spTgt spid="9"/>
                                        </p:tgtEl>
                                        <p:attrNameLst>
                                          <p:attrName>ppt_y</p:attrName>
                                        </p:attrNameLst>
                                      </p:cBhvr>
                                      <p:tavLst>
                                        <p:tav tm="0">
                                          <p:val>
                                            <p:strVal val="ppt_y"/>
                                          </p:val>
                                        </p:tav>
                                        <p:tav tm="100000">
                                          <p:val>
                                            <p:fltVal val="0.5"/>
                                          </p:val>
                                        </p:tav>
                                      </p:tavLst>
                                    </p:anim>
                                    <p:set>
                                      <p:cBhvr>
                                        <p:cTn id="313" dur="1" fill="hold">
                                          <p:stCondLst>
                                            <p:cond delay="1999"/>
                                          </p:stCondLst>
                                        </p:cTn>
                                        <p:tgtEl>
                                          <p:spTgt spid="9"/>
                                        </p:tgtEl>
                                        <p:attrNameLst>
                                          <p:attrName>style.visibility</p:attrName>
                                        </p:attrNameLst>
                                      </p:cBhvr>
                                      <p:to>
                                        <p:strVal val="hidden"/>
                                      </p:to>
                                    </p:set>
                                  </p:childTnLst>
                                </p:cTn>
                              </p:par>
                              <p:par>
                                <p:cTn id="314" presetID="23" presetClass="exit" presetSubtype="544" fill="hold" grpId="2" nodeType="withEffect">
                                  <p:stCondLst>
                                    <p:cond delay="0"/>
                                  </p:stCondLst>
                                  <p:childTnLst>
                                    <p:anim calcmode="lin" valueType="num">
                                      <p:cBhvr>
                                        <p:cTn id="315" dur="2000"/>
                                        <p:tgtEl>
                                          <p:spTgt spid="10"/>
                                        </p:tgtEl>
                                        <p:attrNameLst>
                                          <p:attrName>ppt_w</p:attrName>
                                        </p:attrNameLst>
                                      </p:cBhvr>
                                      <p:tavLst>
                                        <p:tav tm="0">
                                          <p:val>
                                            <p:strVal val="ppt_w"/>
                                          </p:val>
                                        </p:tav>
                                        <p:tav tm="100000">
                                          <p:val>
                                            <p:fltVal val="0"/>
                                          </p:val>
                                        </p:tav>
                                      </p:tavLst>
                                    </p:anim>
                                    <p:anim calcmode="lin" valueType="num">
                                      <p:cBhvr>
                                        <p:cTn id="316" dur="2000"/>
                                        <p:tgtEl>
                                          <p:spTgt spid="10"/>
                                        </p:tgtEl>
                                        <p:attrNameLst>
                                          <p:attrName>ppt_h</p:attrName>
                                        </p:attrNameLst>
                                      </p:cBhvr>
                                      <p:tavLst>
                                        <p:tav tm="0">
                                          <p:val>
                                            <p:strVal val="ppt_h"/>
                                          </p:val>
                                        </p:tav>
                                        <p:tav tm="100000">
                                          <p:val>
                                            <p:fltVal val="0"/>
                                          </p:val>
                                        </p:tav>
                                      </p:tavLst>
                                    </p:anim>
                                    <p:anim calcmode="lin" valueType="num">
                                      <p:cBhvr>
                                        <p:cTn id="317" dur="2000"/>
                                        <p:tgtEl>
                                          <p:spTgt spid="10"/>
                                        </p:tgtEl>
                                        <p:attrNameLst>
                                          <p:attrName>ppt_x</p:attrName>
                                        </p:attrNameLst>
                                      </p:cBhvr>
                                      <p:tavLst>
                                        <p:tav tm="0">
                                          <p:val>
                                            <p:strVal val="ppt_x"/>
                                          </p:val>
                                        </p:tav>
                                        <p:tav tm="100000">
                                          <p:val>
                                            <p:fltVal val="0.5"/>
                                          </p:val>
                                        </p:tav>
                                      </p:tavLst>
                                    </p:anim>
                                    <p:anim calcmode="lin" valueType="num">
                                      <p:cBhvr>
                                        <p:cTn id="318" dur="2000"/>
                                        <p:tgtEl>
                                          <p:spTgt spid="10"/>
                                        </p:tgtEl>
                                        <p:attrNameLst>
                                          <p:attrName>ppt_y</p:attrName>
                                        </p:attrNameLst>
                                      </p:cBhvr>
                                      <p:tavLst>
                                        <p:tav tm="0">
                                          <p:val>
                                            <p:strVal val="ppt_y"/>
                                          </p:val>
                                        </p:tav>
                                        <p:tav tm="100000">
                                          <p:val>
                                            <p:fltVal val="0.5"/>
                                          </p:val>
                                        </p:tav>
                                      </p:tavLst>
                                    </p:anim>
                                    <p:set>
                                      <p:cBhvr>
                                        <p:cTn id="319" dur="1" fill="hold">
                                          <p:stCondLst>
                                            <p:cond delay="1999"/>
                                          </p:stCondLst>
                                        </p:cTn>
                                        <p:tgtEl>
                                          <p:spTgt spid="10"/>
                                        </p:tgtEl>
                                        <p:attrNameLst>
                                          <p:attrName>style.visibility</p:attrName>
                                        </p:attrNameLst>
                                      </p:cBhvr>
                                      <p:to>
                                        <p:strVal val="hidden"/>
                                      </p:to>
                                    </p:set>
                                  </p:childTnLst>
                                </p:cTn>
                              </p:par>
                              <p:par>
                                <p:cTn id="320" presetID="23" presetClass="exit" presetSubtype="544" fill="hold" grpId="2" nodeType="withEffect">
                                  <p:stCondLst>
                                    <p:cond delay="0"/>
                                  </p:stCondLst>
                                  <p:childTnLst>
                                    <p:anim calcmode="lin" valueType="num">
                                      <p:cBhvr>
                                        <p:cTn id="321" dur="2000"/>
                                        <p:tgtEl>
                                          <p:spTgt spid="11"/>
                                        </p:tgtEl>
                                        <p:attrNameLst>
                                          <p:attrName>ppt_w</p:attrName>
                                        </p:attrNameLst>
                                      </p:cBhvr>
                                      <p:tavLst>
                                        <p:tav tm="0">
                                          <p:val>
                                            <p:strVal val="ppt_w"/>
                                          </p:val>
                                        </p:tav>
                                        <p:tav tm="100000">
                                          <p:val>
                                            <p:fltVal val="0"/>
                                          </p:val>
                                        </p:tav>
                                      </p:tavLst>
                                    </p:anim>
                                    <p:anim calcmode="lin" valueType="num">
                                      <p:cBhvr>
                                        <p:cTn id="322" dur="2000"/>
                                        <p:tgtEl>
                                          <p:spTgt spid="11"/>
                                        </p:tgtEl>
                                        <p:attrNameLst>
                                          <p:attrName>ppt_h</p:attrName>
                                        </p:attrNameLst>
                                      </p:cBhvr>
                                      <p:tavLst>
                                        <p:tav tm="0">
                                          <p:val>
                                            <p:strVal val="ppt_h"/>
                                          </p:val>
                                        </p:tav>
                                        <p:tav tm="100000">
                                          <p:val>
                                            <p:fltVal val="0"/>
                                          </p:val>
                                        </p:tav>
                                      </p:tavLst>
                                    </p:anim>
                                    <p:anim calcmode="lin" valueType="num">
                                      <p:cBhvr>
                                        <p:cTn id="323" dur="2000"/>
                                        <p:tgtEl>
                                          <p:spTgt spid="11"/>
                                        </p:tgtEl>
                                        <p:attrNameLst>
                                          <p:attrName>ppt_x</p:attrName>
                                        </p:attrNameLst>
                                      </p:cBhvr>
                                      <p:tavLst>
                                        <p:tav tm="0">
                                          <p:val>
                                            <p:strVal val="ppt_x"/>
                                          </p:val>
                                        </p:tav>
                                        <p:tav tm="100000">
                                          <p:val>
                                            <p:fltVal val="0.5"/>
                                          </p:val>
                                        </p:tav>
                                      </p:tavLst>
                                    </p:anim>
                                    <p:anim calcmode="lin" valueType="num">
                                      <p:cBhvr>
                                        <p:cTn id="324" dur="2000"/>
                                        <p:tgtEl>
                                          <p:spTgt spid="11"/>
                                        </p:tgtEl>
                                        <p:attrNameLst>
                                          <p:attrName>ppt_y</p:attrName>
                                        </p:attrNameLst>
                                      </p:cBhvr>
                                      <p:tavLst>
                                        <p:tav tm="0">
                                          <p:val>
                                            <p:strVal val="ppt_y"/>
                                          </p:val>
                                        </p:tav>
                                        <p:tav tm="100000">
                                          <p:val>
                                            <p:fltVal val="0.5"/>
                                          </p:val>
                                        </p:tav>
                                      </p:tavLst>
                                    </p:anim>
                                    <p:set>
                                      <p:cBhvr>
                                        <p:cTn id="325" dur="1" fill="hold">
                                          <p:stCondLst>
                                            <p:cond delay="1999"/>
                                          </p:stCondLst>
                                        </p:cTn>
                                        <p:tgtEl>
                                          <p:spTgt spid="11"/>
                                        </p:tgtEl>
                                        <p:attrNameLst>
                                          <p:attrName>style.visibility</p:attrName>
                                        </p:attrNameLst>
                                      </p:cBhvr>
                                      <p:to>
                                        <p:strVal val="hidden"/>
                                      </p:to>
                                    </p:set>
                                  </p:childTnLst>
                                </p:cTn>
                              </p:par>
                              <p:par>
                                <p:cTn id="326" presetID="23" presetClass="exit" presetSubtype="544" fill="hold" grpId="2" nodeType="withEffect">
                                  <p:stCondLst>
                                    <p:cond delay="0"/>
                                  </p:stCondLst>
                                  <p:childTnLst>
                                    <p:anim calcmode="lin" valueType="num">
                                      <p:cBhvr>
                                        <p:cTn id="327" dur="2000"/>
                                        <p:tgtEl>
                                          <p:spTgt spid="12"/>
                                        </p:tgtEl>
                                        <p:attrNameLst>
                                          <p:attrName>ppt_w</p:attrName>
                                        </p:attrNameLst>
                                      </p:cBhvr>
                                      <p:tavLst>
                                        <p:tav tm="0">
                                          <p:val>
                                            <p:strVal val="ppt_w"/>
                                          </p:val>
                                        </p:tav>
                                        <p:tav tm="100000">
                                          <p:val>
                                            <p:fltVal val="0"/>
                                          </p:val>
                                        </p:tav>
                                      </p:tavLst>
                                    </p:anim>
                                    <p:anim calcmode="lin" valueType="num">
                                      <p:cBhvr>
                                        <p:cTn id="328" dur="2000"/>
                                        <p:tgtEl>
                                          <p:spTgt spid="12"/>
                                        </p:tgtEl>
                                        <p:attrNameLst>
                                          <p:attrName>ppt_h</p:attrName>
                                        </p:attrNameLst>
                                      </p:cBhvr>
                                      <p:tavLst>
                                        <p:tav tm="0">
                                          <p:val>
                                            <p:strVal val="ppt_h"/>
                                          </p:val>
                                        </p:tav>
                                        <p:tav tm="100000">
                                          <p:val>
                                            <p:fltVal val="0"/>
                                          </p:val>
                                        </p:tav>
                                      </p:tavLst>
                                    </p:anim>
                                    <p:anim calcmode="lin" valueType="num">
                                      <p:cBhvr>
                                        <p:cTn id="329" dur="2000"/>
                                        <p:tgtEl>
                                          <p:spTgt spid="12"/>
                                        </p:tgtEl>
                                        <p:attrNameLst>
                                          <p:attrName>ppt_x</p:attrName>
                                        </p:attrNameLst>
                                      </p:cBhvr>
                                      <p:tavLst>
                                        <p:tav tm="0">
                                          <p:val>
                                            <p:strVal val="ppt_x"/>
                                          </p:val>
                                        </p:tav>
                                        <p:tav tm="100000">
                                          <p:val>
                                            <p:fltVal val="0.5"/>
                                          </p:val>
                                        </p:tav>
                                      </p:tavLst>
                                    </p:anim>
                                    <p:anim calcmode="lin" valueType="num">
                                      <p:cBhvr>
                                        <p:cTn id="330" dur="2000"/>
                                        <p:tgtEl>
                                          <p:spTgt spid="12"/>
                                        </p:tgtEl>
                                        <p:attrNameLst>
                                          <p:attrName>ppt_y</p:attrName>
                                        </p:attrNameLst>
                                      </p:cBhvr>
                                      <p:tavLst>
                                        <p:tav tm="0">
                                          <p:val>
                                            <p:strVal val="ppt_y"/>
                                          </p:val>
                                        </p:tav>
                                        <p:tav tm="100000">
                                          <p:val>
                                            <p:fltVal val="0.5"/>
                                          </p:val>
                                        </p:tav>
                                      </p:tavLst>
                                    </p:anim>
                                    <p:set>
                                      <p:cBhvr>
                                        <p:cTn id="331" dur="1" fill="hold">
                                          <p:stCondLst>
                                            <p:cond delay="1999"/>
                                          </p:stCondLst>
                                        </p:cTn>
                                        <p:tgtEl>
                                          <p:spTgt spid="12"/>
                                        </p:tgtEl>
                                        <p:attrNameLst>
                                          <p:attrName>style.visibility</p:attrName>
                                        </p:attrNameLst>
                                      </p:cBhvr>
                                      <p:to>
                                        <p:strVal val="hidden"/>
                                      </p:to>
                                    </p:set>
                                  </p:childTnLst>
                                </p:cTn>
                              </p:par>
                              <p:par>
                                <p:cTn id="332" presetID="23" presetClass="exit" presetSubtype="544" fill="hold" grpId="2" nodeType="withEffect">
                                  <p:stCondLst>
                                    <p:cond delay="0"/>
                                  </p:stCondLst>
                                  <p:childTnLst>
                                    <p:anim calcmode="lin" valueType="num">
                                      <p:cBhvr>
                                        <p:cTn id="333" dur="2000"/>
                                        <p:tgtEl>
                                          <p:spTgt spid="13"/>
                                        </p:tgtEl>
                                        <p:attrNameLst>
                                          <p:attrName>ppt_w</p:attrName>
                                        </p:attrNameLst>
                                      </p:cBhvr>
                                      <p:tavLst>
                                        <p:tav tm="0">
                                          <p:val>
                                            <p:strVal val="ppt_w"/>
                                          </p:val>
                                        </p:tav>
                                        <p:tav tm="100000">
                                          <p:val>
                                            <p:fltVal val="0"/>
                                          </p:val>
                                        </p:tav>
                                      </p:tavLst>
                                    </p:anim>
                                    <p:anim calcmode="lin" valueType="num">
                                      <p:cBhvr>
                                        <p:cTn id="334" dur="2000"/>
                                        <p:tgtEl>
                                          <p:spTgt spid="13"/>
                                        </p:tgtEl>
                                        <p:attrNameLst>
                                          <p:attrName>ppt_h</p:attrName>
                                        </p:attrNameLst>
                                      </p:cBhvr>
                                      <p:tavLst>
                                        <p:tav tm="0">
                                          <p:val>
                                            <p:strVal val="ppt_h"/>
                                          </p:val>
                                        </p:tav>
                                        <p:tav tm="100000">
                                          <p:val>
                                            <p:fltVal val="0"/>
                                          </p:val>
                                        </p:tav>
                                      </p:tavLst>
                                    </p:anim>
                                    <p:anim calcmode="lin" valueType="num">
                                      <p:cBhvr>
                                        <p:cTn id="335" dur="2000"/>
                                        <p:tgtEl>
                                          <p:spTgt spid="13"/>
                                        </p:tgtEl>
                                        <p:attrNameLst>
                                          <p:attrName>ppt_x</p:attrName>
                                        </p:attrNameLst>
                                      </p:cBhvr>
                                      <p:tavLst>
                                        <p:tav tm="0">
                                          <p:val>
                                            <p:strVal val="ppt_x"/>
                                          </p:val>
                                        </p:tav>
                                        <p:tav tm="100000">
                                          <p:val>
                                            <p:fltVal val="0.5"/>
                                          </p:val>
                                        </p:tav>
                                      </p:tavLst>
                                    </p:anim>
                                    <p:anim calcmode="lin" valueType="num">
                                      <p:cBhvr>
                                        <p:cTn id="336" dur="2000"/>
                                        <p:tgtEl>
                                          <p:spTgt spid="13"/>
                                        </p:tgtEl>
                                        <p:attrNameLst>
                                          <p:attrName>ppt_y</p:attrName>
                                        </p:attrNameLst>
                                      </p:cBhvr>
                                      <p:tavLst>
                                        <p:tav tm="0">
                                          <p:val>
                                            <p:strVal val="ppt_y"/>
                                          </p:val>
                                        </p:tav>
                                        <p:tav tm="100000">
                                          <p:val>
                                            <p:fltVal val="0.5"/>
                                          </p:val>
                                        </p:tav>
                                      </p:tavLst>
                                    </p:anim>
                                    <p:set>
                                      <p:cBhvr>
                                        <p:cTn id="337" dur="1" fill="hold">
                                          <p:stCondLst>
                                            <p:cond delay="1999"/>
                                          </p:stCondLst>
                                        </p:cTn>
                                        <p:tgtEl>
                                          <p:spTgt spid="13"/>
                                        </p:tgtEl>
                                        <p:attrNameLst>
                                          <p:attrName>style.visibility</p:attrName>
                                        </p:attrNameLst>
                                      </p:cBhvr>
                                      <p:to>
                                        <p:strVal val="hidden"/>
                                      </p:to>
                                    </p:set>
                                  </p:childTnLst>
                                </p:cTn>
                              </p:par>
                              <p:par>
                                <p:cTn id="338" presetID="23" presetClass="exit" presetSubtype="544" fill="hold" grpId="2" nodeType="withEffect">
                                  <p:stCondLst>
                                    <p:cond delay="0"/>
                                  </p:stCondLst>
                                  <p:childTnLst>
                                    <p:anim calcmode="lin" valueType="num">
                                      <p:cBhvr>
                                        <p:cTn id="339" dur="2000"/>
                                        <p:tgtEl>
                                          <p:spTgt spid="14"/>
                                        </p:tgtEl>
                                        <p:attrNameLst>
                                          <p:attrName>ppt_w</p:attrName>
                                        </p:attrNameLst>
                                      </p:cBhvr>
                                      <p:tavLst>
                                        <p:tav tm="0">
                                          <p:val>
                                            <p:strVal val="ppt_w"/>
                                          </p:val>
                                        </p:tav>
                                        <p:tav tm="100000">
                                          <p:val>
                                            <p:fltVal val="0"/>
                                          </p:val>
                                        </p:tav>
                                      </p:tavLst>
                                    </p:anim>
                                    <p:anim calcmode="lin" valueType="num">
                                      <p:cBhvr>
                                        <p:cTn id="340" dur="2000"/>
                                        <p:tgtEl>
                                          <p:spTgt spid="14"/>
                                        </p:tgtEl>
                                        <p:attrNameLst>
                                          <p:attrName>ppt_h</p:attrName>
                                        </p:attrNameLst>
                                      </p:cBhvr>
                                      <p:tavLst>
                                        <p:tav tm="0">
                                          <p:val>
                                            <p:strVal val="ppt_h"/>
                                          </p:val>
                                        </p:tav>
                                        <p:tav tm="100000">
                                          <p:val>
                                            <p:fltVal val="0"/>
                                          </p:val>
                                        </p:tav>
                                      </p:tavLst>
                                    </p:anim>
                                    <p:anim calcmode="lin" valueType="num">
                                      <p:cBhvr>
                                        <p:cTn id="341" dur="2000"/>
                                        <p:tgtEl>
                                          <p:spTgt spid="14"/>
                                        </p:tgtEl>
                                        <p:attrNameLst>
                                          <p:attrName>ppt_x</p:attrName>
                                        </p:attrNameLst>
                                      </p:cBhvr>
                                      <p:tavLst>
                                        <p:tav tm="0">
                                          <p:val>
                                            <p:strVal val="ppt_x"/>
                                          </p:val>
                                        </p:tav>
                                        <p:tav tm="100000">
                                          <p:val>
                                            <p:fltVal val="0.5"/>
                                          </p:val>
                                        </p:tav>
                                      </p:tavLst>
                                    </p:anim>
                                    <p:anim calcmode="lin" valueType="num">
                                      <p:cBhvr>
                                        <p:cTn id="342" dur="2000"/>
                                        <p:tgtEl>
                                          <p:spTgt spid="14"/>
                                        </p:tgtEl>
                                        <p:attrNameLst>
                                          <p:attrName>ppt_y</p:attrName>
                                        </p:attrNameLst>
                                      </p:cBhvr>
                                      <p:tavLst>
                                        <p:tav tm="0">
                                          <p:val>
                                            <p:strVal val="ppt_y"/>
                                          </p:val>
                                        </p:tav>
                                        <p:tav tm="100000">
                                          <p:val>
                                            <p:fltVal val="0.5"/>
                                          </p:val>
                                        </p:tav>
                                      </p:tavLst>
                                    </p:anim>
                                    <p:set>
                                      <p:cBhvr>
                                        <p:cTn id="343" dur="1" fill="hold">
                                          <p:stCondLst>
                                            <p:cond delay="1999"/>
                                          </p:stCondLst>
                                        </p:cTn>
                                        <p:tgtEl>
                                          <p:spTgt spid="14"/>
                                        </p:tgtEl>
                                        <p:attrNameLst>
                                          <p:attrName>style.visibility</p:attrName>
                                        </p:attrNameLst>
                                      </p:cBhvr>
                                      <p:to>
                                        <p:strVal val="hidden"/>
                                      </p:to>
                                    </p:set>
                                  </p:childTnLst>
                                </p:cTn>
                              </p:par>
                              <p:par>
                                <p:cTn id="344" presetID="23" presetClass="exit" presetSubtype="544" fill="hold" grpId="2" nodeType="withEffect">
                                  <p:stCondLst>
                                    <p:cond delay="0"/>
                                  </p:stCondLst>
                                  <p:childTnLst>
                                    <p:anim calcmode="lin" valueType="num">
                                      <p:cBhvr>
                                        <p:cTn id="345" dur="2000"/>
                                        <p:tgtEl>
                                          <p:spTgt spid="15"/>
                                        </p:tgtEl>
                                        <p:attrNameLst>
                                          <p:attrName>ppt_w</p:attrName>
                                        </p:attrNameLst>
                                      </p:cBhvr>
                                      <p:tavLst>
                                        <p:tav tm="0">
                                          <p:val>
                                            <p:strVal val="ppt_w"/>
                                          </p:val>
                                        </p:tav>
                                        <p:tav tm="100000">
                                          <p:val>
                                            <p:fltVal val="0"/>
                                          </p:val>
                                        </p:tav>
                                      </p:tavLst>
                                    </p:anim>
                                    <p:anim calcmode="lin" valueType="num">
                                      <p:cBhvr>
                                        <p:cTn id="346" dur="2000"/>
                                        <p:tgtEl>
                                          <p:spTgt spid="15"/>
                                        </p:tgtEl>
                                        <p:attrNameLst>
                                          <p:attrName>ppt_h</p:attrName>
                                        </p:attrNameLst>
                                      </p:cBhvr>
                                      <p:tavLst>
                                        <p:tav tm="0">
                                          <p:val>
                                            <p:strVal val="ppt_h"/>
                                          </p:val>
                                        </p:tav>
                                        <p:tav tm="100000">
                                          <p:val>
                                            <p:fltVal val="0"/>
                                          </p:val>
                                        </p:tav>
                                      </p:tavLst>
                                    </p:anim>
                                    <p:anim calcmode="lin" valueType="num">
                                      <p:cBhvr>
                                        <p:cTn id="347" dur="2000"/>
                                        <p:tgtEl>
                                          <p:spTgt spid="15"/>
                                        </p:tgtEl>
                                        <p:attrNameLst>
                                          <p:attrName>ppt_x</p:attrName>
                                        </p:attrNameLst>
                                      </p:cBhvr>
                                      <p:tavLst>
                                        <p:tav tm="0">
                                          <p:val>
                                            <p:strVal val="ppt_x"/>
                                          </p:val>
                                        </p:tav>
                                        <p:tav tm="100000">
                                          <p:val>
                                            <p:fltVal val="0.5"/>
                                          </p:val>
                                        </p:tav>
                                      </p:tavLst>
                                    </p:anim>
                                    <p:anim calcmode="lin" valueType="num">
                                      <p:cBhvr>
                                        <p:cTn id="348" dur="2000"/>
                                        <p:tgtEl>
                                          <p:spTgt spid="15"/>
                                        </p:tgtEl>
                                        <p:attrNameLst>
                                          <p:attrName>ppt_y</p:attrName>
                                        </p:attrNameLst>
                                      </p:cBhvr>
                                      <p:tavLst>
                                        <p:tav tm="0">
                                          <p:val>
                                            <p:strVal val="ppt_y"/>
                                          </p:val>
                                        </p:tav>
                                        <p:tav tm="100000">
                                          <p:val>
                                            <p:fltVal val="0.5"/>
                                          </p:val>
                                        </p:tav>
                                      </p:tavLst>
                                    </p:anim>
                                    <p:set>
                                      <p:cBhvr>
                                        <p:cTn id="349" dur="1" fill="hold">
                                          <p:stCondLst>
                                            <p:cond delay="1999"/>
                                          </p:stCondLst>
                                        </p:cTn>
                                        <p:tgtEl>
                                          <p:spTgt spid="15"/>
                                        </p:tgtEl>
                                        <p:attrNameLst>
                                          <p:attrName>style.visibility</p:attrName>
                                        </p:attrNameLst>
                                      </p:cBhvr>
                                      <p:to>
                                        <p:strVal val="hidden"/>
                                      </p:to>
                                    </p:set>
                                  </p:childTnLst>
                                </p:cTn>
                              </p:par>
                              <p:par>
                                <p:cTn id="350" presetID="23" presetClass="exit" presetSubtype="544" fill="hold" grpId="2" nodeType="withEffect">
                                  <p:stCondLst>
                                    <p:cond delay="0"/>
                                  </p:stCondLst>
                                  <p:childTnLst>
                                    <p:anim calcmode="lin" valueType="num">
                                      <p:cBhvr>
                                        <p:cTn id="351" dur="2000"/>
                                        <p:tgtEl>
                                          <p:spTgt spid="16"/>
                                        </p:tgtEl>
                                        <p:attrNameLst>
                                          <p:attrName>ppt_w</p:attrName>
                                        </p:attrNameLst>
                                      </p:cBhvr>
                                      <p:tavLst>
                                        <p:tav tm="0">
                                          <p:val>
                                            <p:strVal val="ppt_w"/>
                                          </p:val>
                                        </p:tav>
                                        <p:tav tm="100000">
                                          <p:val>
                                            <p:fltVal val="0"/>
                                          </p:val>
                                        </p:tav>
                                      </p:tavLst>
                                    </p:anim>
                                    <p:anim calcmode="lin" valueType="num">
                                      <p:cBhvr>
                                        <p:cTn id="352" dur="2000"/>
                                        <p:tgtEl>
                                          <p:spTgt spid="16"/>
                                        </p:tgtEl>
                                        <p:attrNameLst>
                                          <p:attrName>ppt_h</p:attrName>
                                        </p:attrNameLst>
                                      </p:cBhvr>
                                      <p:tavLst>
                                        <p:tav tm="0">
                                          <p:val>
                                            <p:strVal val="ppt_h"/>
                                          </p:val>
                                        </p:tav>
                                        <p:tav tm="100000">
                                          <p:val>
                                            <p:fltVal val="0"/>
                                          </p:val>
                                        </p:tav>
                                      </p:tavLst>
                                    </p:anim>
                                    <p:anim calcmode="lin" valueType="num">
                                      <p:cBhvr>
                                        <p:cTn id="353" dur="2000"/>
                                        <p:tgtEl>
                                          <p:spTgt spid="16"/>
                                        </p:tgtEl>
                                        <p:attrNameLst>
                                          <p:attrName>ppt_x</p:attrName>
                                        </p:attrNameLst>
                                      </p:cBhvr>
                                      <p:tavLst>
                                        <p:tav tm="0">
                                          <p:val>
                                            <p:strVal val="ppt_x"/>
                                          </p:val>
                                        </p:tav>
                                        <p:tav tm="100000">
                                          <p:val>
                                            <p:fltVal val="0.5"/>
                                          </p:val>
                                        </p:tav>
                                      </p:tavLst>
                                    </p:anim>
                                    <p:anim calcmode="lin" valueType="num">
                                      <p:cBhvr>
                                        <p:cTn id="354" dur="2000"/>
                                        <p:tgtEl>
                                          <p:spTgt spid="16"/>
                                        </p:tgtEl>
                                        <p:attrNameLst>
                                          <p:attrName>ppt_y</p:attrName>
                                        </p:attrNameLst>
                                      </p:cBhvr>
                                      <p:tavLst>
                                        <p:tav tm="0">
                                          <p:val>
                                            <p:strVal val="ppt_y"/>
                                          </p:val>
                                        </p:tav>
                                        <p:tav tm="100000">
                                          <p:val>
                                            <p:fltVal val="0.5"/>
                                          </p:val>
                                        </p:tav>
                                      </p:tavLst>
                                    </p:anim>
                                    <p:set>
                                      <p:cBhvr>
                                        <p:cTn id="355" dur="1" fill="hold">
                                          <p:stCondLst>
                                            <p:cond delay="1999"/>
                                          </p:stCondLst>
                                        </p:cTn>
                                        <p:tgtEl>
                                          <p:spTgt spid="16"/>
                                        </p:tgtEl>
                                        <p:attrNameLst>
                                          <p:attrName>style.visibility</p:attrName>
                                        </p:attrNameLst>
                                      </p:cBhvr>
                                      <p:to>
                                        <p:strVal val="hidden"/>
                                      </p:to>
                                    </p:set>
                                  </p:childTnLst>
                                </p:cTn>
                              </p:par>
                              <p:par>
                                <p:cTn id="356" presetID="23" presetClass="exit" presetSubtype="544" fill="hold" grpId="2" nodeType="withEffect">
                                  <p:stCondLst>
                                    <p:cond delay="0"/>
                                  </p:stCondLst>
                                  <p:childTnLst>
                                    <p:anim calcmode="lin" valueType="num">
                                      <p:cBhvr>
                                        <p:cTn id="357" dur="2000"/>
                                        <p:tgtEl>
                                          <p:spTgt spid="17"/>
                                        </p:tgtEl>
                                        <p:attrNameLst>
                                          <p:attrName>ppt_w</p:attrName>
                                        </p:attrNameLst>
                                      </p:cBhvr>
                                      <p:tavLst>
                                        <p:tav tm="0">
                                          <p:val>
                                            <p:strVal val="ppt_w"/>
                                          </p:val>
                                        </p:tav>
                                        <p:tav tm="100000">
                                          <p:val>
                                            <p:fltVal val="0"/>
                                          </p:val>
                                        </p:tav>
                                      </p:tavLst>
                                    </p:anim>
                                    <p:anim calcmode="lin" valueType="num">
                                      <p:cBhvr>
                                        <p:cTn id="358" dur="2000"/>
                                        <p:tgtEl>
                                          <p:spTgt spid="17"/>
                                        </p:tgtEl>
                                        <p:attrNameLst>
                                          <p:attrName>ppt_h</p:attrName>
                                        </p:attrNameLst>
                                      </p:cBhvr>
                                      <p:tavLst>
                                        <p:tav tm="0">
                                          <p:val>
                                            <p:strVal val="ppt_h"/>
                                          </p:val>
                                        </p:tav>
                                        <p:tav tm="100000">
                                          <p:val>
                                            <p:fltVal val="0"/>
                                          </p:val>
                                        </p:tav>
                                      </p:tavLst>
                                    </p:anim>
                                    <p:anim calcmode="lin" valueType="num">
                                      <p:cBhvr>
                                        <p:cTn id="359" dur="2000"/>
                                        <p:tgtEl>
                                          <p:spTgt spid="17"/>
                                        </p:tgtEl>
                                        <p:attrNameLst>
                                          <p:attrName>ppt_x</p:attrName>
                                        </p:attrNameLst>
                                      </p:cBhvr>
                                      <p:tavLst>
                                        <p:tav tm="0">
                                          <p:val>
                                            <p:strVal val="ppt_x"/>
                                          </p:val>
                                        </p:tav>
                                        <p:tav tm="100000">
                                          <p:val>
                                            <p:fltVal val="0.5"/>
                                          </p:val>
                                        </p:tav>
                                      </p:tavLst>
                                    </p:anim>
                                    <p:anim calcmode="lin" valueType="num">
                                      <p:cBhvr>
                                        <p:cTn id="360" dur="2000"/>
                                        <p:tgtEl>
                                          <p:spTgt spid="17"/>
                                        </p:tgtEl>
                                        <p:attrNameLst>
                                          <p:attrName>ppt_y</p:attrName>
                                        </p:attrNameLst>
                                      </p:cBhvr>
                                      <p:tavLst>
                                        <p:tav tm="0">
                                          <p:val>
                                            <p:strVal val="ppt_y"/>
                                          </p:val>
                                        </p:tav>
                                        <p:tav tm="100000">
                                          <p:val>
                                            <p:fltVal val="0.5"/>
                                          </p:val>
                                        </p:tav>
                                      </p:tavLst>
                                    </p:anim>
                                    <p:set>
                                      <p:cBhvr>
                                        <p:cTn id="361" dur="1" fill="hold">
                                          <p:stCondLst>
                                            <p:cond delay="1999"/>
                                          </p:stCondLst>
                                        </p:cTn>
                                        <p:tgtEl>
                                          <p:spTgt spid="17"/>
                                        </p:tgtEl>
                                        <p:attrNameLst>
                                          <p:attrName>style.visibility</p:attrName>
                                        </p:attrNameLst>
                                      </p:cBhvr>
                                      <p:to>
                                        <p:strVal val="hidden"/>
                                      </p:to>
                                    </p:set>
                                  </p:childTnLst>
                                </p:cTn>
                              </p:par>
                              <p:par>
                                <p:cTn id="362" presetID="23" presetClass="exit" presetSubtype="544" fill="hold" grpId="2" nodeType="withEffect">
                                  <p:stCondLst>
                                    <p:cond delay="0"/>
                                  </p:stCondLst>
                                  <p:childTnLst>
                                    <p:anim calcmode="lin" valueType="num">
                                      <p:cBhvr>
                                        <p:cTn id="363" dur="2000"/>
                                        <p:tgtEl>
                                          <p:spTgt spid="18"/>
                                        </p:tgtEl>
                                        <p:attrNameLst>
                                          <p:attrName>ppt_w</p:attrName>
                                        </p:attrNameLst>
                                      </p:cBhvr>
                                      <p:tavLst>
                                        <p:tav tm="0">
                                          <p:val>
                                            <p:strVal val="ppt_w"/>
                                          </p:val>
                                        </p:tav>
                                        <p:tav tm="100000">
                                          <p:val>
                                            <p:fltVal val="0"/>
                                          </p:val>
                                        </p:tav>
                                      </p:tavLst>
                                    </p:anim>
                                    <p:anim calcmode="lin" valueType="num">
                                      <p:cBhvr>
                                        <p:cTn id="364" dur="2000"/>
                                        <p:tgtEl>
                                          <p:spTgt spid="18"/>
                                        </p:tgtEl>
                                        <p:attrNameLst>
                                          <p:attrName>ppt_h</p:attrName>
                                        </p:attrNameLst>
                                      </p:cBhvr>
                                      <p:tavLst>
                                        <p:tav tm="0">
                                          <p:val>
                                            <p:strVal val="ppt_h"/>
                                          </p:val>
                                        </p:tav>
                                        <p:tav tm="100000">
                                          <p:val>
                                            <p:fltVal val="0"/>
                                          </p:val>
                                        </p:tav>
                                      </p:tavLst>
                                    </p:anim>
                                    <p:anim calcmode="lin" valueType="num">
                                      <p:cBhvr>
                                        <p:cTn id="365" dur="2000"/>
                                        <p:tgtEl>
                                          <p:spTgt spid="18"/>
                                        </p:tgtEl>
                                        <p:attrNameLst>
                                          <p:attrName>ppt_x</p:attrName>
                                        </p:attrNameLst>
                                      </p:cBhvr>
                                      <p:tavLst>
                                        <p:tav tm="0">
                                          <p:val>
                                            <p:strVal val="ppt_x"/>
                                          </p:val>
                                        </p:tav>
                                        <p:tav tm="100000">
                                          <p:val>
                                            <p:fltVal val="0.5"/>
                                          </p:val>
                                        </p:tav>
                                      </p:tavLst>
                                    </p:anim>
                                    <p:anim calcmode="lin" valueType="num">
                                      <p:cBhvr>
                                        <p:cTn id="366" dur="2000"/>
                                        <p:tgtEl>
                                          <p:spTgt spid="18"/>
                                        </p:tgtEl>
                                        <p:attrNameLst>
                                          <p:attrName>ppt_y</p:attrName>
                                        </p:attrNameLst>
                                      </p:cBhvr>
                                      <p:tavLst>
                                        <p:tav tm="0">
                                          <p:val>
                                            <p:strVal val="ppt_y"/>
                                          </p:val>
                                        </p:tav>
                                        <p:tav tm="100000">
                                          <p:val>
                                            <p:fltVal val="0.5"/>
                                          </p:val>
                                        </p:tav>
                                      </p:tavLst>
                                    </p:anim>
                                    <p:set>
                                      <p:cBhvr>
                                        <p:cTn id="367" dur="1" fill="hold">
                                          <p:stCondLst>
                                            <p:cond delay="1999"/>
                                          </p:stCondLst>
                                        </p:cTn>
                                        <p:tgtEl>
                                          <p:spTgt spid="18"/>
                                        </p:tgtEl>
                                        <p:attrNameLst>
                                          <p:attrName>style.visibility</p:attrName>
                                        </p:attrNameLst>
                                      </p:cBhvr>
                                      <p:to>
                                        <p:strVal val="hidden"/>
                                      </p:to>
                                    </p:set>
                                  </p:childTnLst>
                                </p:cTn>
                              </p:par>
                              <p:par>
                                <p:cTn id="368" presetID="23" presetClass="exit" presetSubtype="544" fill="hold" grpId="2" nodeType="withEffect">
                                  <p:stCondLst>
                                    <p:cond delay="0"/>
                                  </p:stCondLst>
                                  <p:childTnLst>
                                    <p:anim calcmode="lin" valueType="num">
                                      <p:cBhvr>
                                        <p:cTn id="369" dur="2000"/>
                                        <p:tgtEl>
                                          <p:spTgt spid="19"/>
                                        </p:tgtEl>
                                        <p:attrNameLst>
                                          <p:attrName>ppt_w</p:attrName>
                                        </p:attrNameLst>
                                      </p:cBhvr>
                                      <p:tavLst>
                                        <p:tav tm="0">
                                          <p:val>
                                            <p:strVal val="ppt_w"/>
                                          </p:val>
                                        </p:tav>
                                        <p:tav tm="100000">
                                          <p:val>
                                            <p:fltVal val="0"/>
                                          </p:val>
                                        </p:tav>
                                      </p:tavLst>
                                    </p:anim>
                                    <p:anim calcmode="lin" valueType="num">
                                      <p:cBhvr>
                                        <p:cTn id="370" dur="2000"/>
                                        <p:tgtEl>
                                          <p:spTgt spid="19"/>
                                        </p:tgtEl>
                                        <p:attrNameLst>
                                          <p:attrName>ppt_h</p:attrName>
                                        </p:attrNameLst>
                                      </p:cBhvr>
                                      <p:tavLst>
                                        <p:tav tm="0">
                                          <p:val>
                                            <p:strVal val="ppt_h"/>
                                          </p:val>
                                        </p:tav>
                                        <p:tav tm="100000">
                                          <p:val>
                                            <p:fltVal val="0"/>
                                          </p:val>
                                        </p:tav>
                                      </p:tavLst>
                                    </p:anim>
                                    <p:anim calcmode="lin" valueType="num">
                                      <p:cBhvr>
                                        <p:cTn id="371" dur="2000"/>
                                        <p:tgtEl>
                                          <p:spTgt spid="19"/>
                                        </p:tgtEl>
                                        <p:attrNameLst>
                                          <p:attrName>ppt_x</p:attrName>
                                        </p:attrNameLst>
                                      </p:cBhvr>
                                      <p:tavLst>
                                        <p:tav tm="0">
                                          <p:val>
                                            <p:strVal val="ppt_x"/>
                                          </p:val>
                                        </p:tav>
                                        <p:tav tm="100000">
                                          <p:val>
                                            <p:fltVal val="0.5"/>
                                          </p:val>
                                        </p:tav>
                                      </p:tavLst>
                                    </p:anim>
                                    <p:anim calcmode="lin" valueType="num">
                                      <p:cBhvr>
                                        <p:cTn id="372" dur="2000"/>
                                        <p:tgtEl>
                                          <p:spTgt spid="19"/>
                                        </p:tgtEl>
                                        <p:attrNameLst>
                                          <p:attrName>ppt_y</p:attrName>
                                        </p:attrNameLst>
                                      </p:cBhvr>
                                      <p:tavLst>
                                        <p:tav tm="0">
                                          <p:val>
                                            <p:strVal val="ppt_y"/>
                                          </p:val>
                                        </p:tav>
                                        <p:tav tm="100000">
                                          <p:val>
                                            <p:fltVal val="0.5"/>
                                          </p:val>
                                        </p:tav>
                                      </p:tavLst>
                                    </p:anim>
                                    <p:set>
                                      <p:cBhvr>
                                        <p:cTn id="373" dur="1" fill="hold">
                                          <p:stCondLst>
                                            <p:cond delay="1999"/>
                                          </p:stCondLst>
                                        </p:cTn>
                                        <p:tgtEl>
                                          <p:spTgt spid="19"/>
                                        </p:tgtEl>
                                        <p:attrNameLst>
                                          <p:attrName>style.visibility</p:attrName>
                                        </p:attrNameLst>
                                      </p:cBhvr>
                                      <p:to>
                                        <p:strVal val="hidden"/>
                                      </p:to>
                                    </p:set>
                                  </p:childTnLst>
                                </p:cTn>
                              </p:par>
                              <p:par>
                                <p:cTn id="374" presetID="23" presetClass="exit" presetSubtype="544" fill="hold" grpId="2" nodeType="withEffect">
                                  <p:stCondLst>
                                    <p:cond delay="0"/>
                                  </p:stCondLst>
                                  <p:childTnLst>
                                    <p:anim calcmode="lin" valueType="num">
                                      <p:cBhvr>
                                        <p:cTn id="375" dur="2000"/>
                                        <p:tgtEl>
                                          <p:spTgt spid="20"/>
                                        </p:tgtEl>
                                        <p:attrNameLst>
                                          <p:attrName>ppt_w</p:attrName>
                                        </p:attrNameLst>
                                      </p:cBhvr>
                                      <p:tavLst>
                                        <p:tav tm="0">
                                          <p:val>
                                            <p:strVal val="ppt_w"/>
                                          </p:val>
                                        </p:tav>
                                        <p:tav tm="100000">
                                          <p:val>
                                            <p:fltVal val="0"/>
                                          </p:val>
                                        </p:tav>
                                      </p:tavLst>
                                    </p:anim>
                                    <p:anim calcmode="lin" valueType="num">
                                      <p:cBhvr>
                                        <p:cTn id="376" dur="2000"/>
                                        <p:tgtEl>
                                          <p:spTgt spid="20"/>
                                        </p:tgtEl>
                                        <p:attrNameLst>
                                          <p:attrName>ppt_h</p:attrName>
                                        </p:attrNameLst>
                                      </p:cBhvr>
                                      <p:tavLst>
                                        <p:tav tm="0">
                                          <p:val>
                                            <p:strVal val="ppt_h"/>
                                          </p:val>
                                        </p:tav>
                                        <p:tav tm="100000">
                                          <p:val>
                                            <p:fltVal val="0"/>
                                          </p:val>
                                        </p:tav>
                                      </p:tavLst>
                                    </p:anim>
                                    <p:anim calcmode="lin" valueType="num">
                                      <p:cBhvr>
                                        <p:cTn id="377" dur="2000"/>
                                        <p:tgtEl>
                                          <p:spTgt spid="20"/>
                                        </p:tgtEl>
                                        <p:attrNameLst>
                                          <p:attrName>ppt_x</p:attrName>
                                        </p:attrNameLst>
                                      </p:cBhvr>
                                      <p:tavLst>
                                        <p:tav tm="0">
                                          <p:val>
                                            <p:strVal val="ppt_x"/>
                                          </p:val>
                                        </p:tav>
                                        <p:tav tm="100000">
                                          <p:val>
                                            <p:fltVal val="0.5"/>
                                          </p:val>
                                        </p:tav>
                                      </p:tavLst>
                                    </p:anim>
                                    <p:anim calcmode="lin" valueType="num">
                                      <p:cBhvr>
                                        <p:cTn id="378" dur="2000"/>
                                        <p:tgtEl>
                                          <p:spTgt spid="20"/>
                                        </p:tgtEl>
                                        <p:attrNameLst>
                                          <p:attrName>ppt_y</p:attrName>
                                        </p:attrNameLst>
                                      </p:cBhvr>
                                      <p:tavLst>
                                        <p:tav tm="0">
                                          <p:val>
                                            <p:strVal val="ppt_y"/>
                                          </p:val>
                                        </p:tav>
                                        <p:tav tm="100000">
                                          <p:val>
                                            <p:fltVal val="0.5"/>
                                          </p:val>
                                        </p:tav>
                                      </p:tavLst>
                                    </p:anim>
                                    <p:set>
                                      <p:cBhvr>
                                        <p:cTn id="379" dur="1" fill="hold">
                                          <p:stCondLst>
                                            <p:cond delay="1999"/>
                                          </p:stCondLst>
                                        </p:cTn>
                                        <p:tgtEl>
                                          <p:spTgt spid="20"/>
                                        </p:tgtEl>
                                        <p:attrNameLst>
                                          <p:attrName>style.visibility</p:attrName>
                                        </p:attrNameLst>
                                      </p:cBhvr>
                                      <p:to>
                                        <p:strVal val="hidden"/>
                                      </p:to>
                                    </p:set>
                                  </p:childTnLst>
                                </p:cTn>
                              </p:par>
                              <p:par>
                                <p:cTn id="380" presetID="23" presetClass="exit" presetSubtype="544" fill="hold" grpId="2" nodeType="withEffect">
                                  <p:stCondLst>
                                    <p:cond delay="0"/>
                                  </p:stCondLst>
                                  <p:childTnLst>
                                    <p:anim calcmode="lin" valueType="num">
                                      <p:cBhvr>
                                        <p:cTn id="381" dur="2000"/>
                                        <p:tgtEl>
                                          <p:spTgt spid="21"/>
                                        </p:tgtEl>
                                        <p:attrNameLst>
                                          <p:attrName>ppt_w</p:attrName>
                                        </p:attrNameLst>
                                      </p:cBhvr>
                                      <p:tavLst>
                                        <p:tav tm="0">
                                          <p:val>
                                            <p:strVal val="ppt_w"/>
                                          </p:val>
                                        </p:tav>
                                        <p:tav tm="100000">
                                          <p:val>
                                            <p:fltVal val="0"/>
                                          </p:val>
                                        </p:tav>
                                      </p:tavLst>
                                    </p:anim>
                                    <p:anim calcmode="lin" valueType="num">
                                      <p:cBhvr>
                                        <p:cTn id="382" dur="2000"/>
                                        <p:tgtEl>
                                          <p:spTgt spid="21"/>
                                        </p:tgtEl>
                                        <p:attrNameLst>
                                          <p:attrName>ppt_h</p:attrName>
                                        </p:attrNameLst>
                                      </p:cBhvr>
                                      <p:tavLst>
                                        <p:tav tm="0">
                                          <p:val>
                                            <p:strVal val="ppt_h"/>
                                          </p:val>
                                        </p:tav>
                                        <p:tav tm="100000">
                                          <p:val>
                                            <p:fltVal val="0"/>
                                          </p:val>
                                        </p:tav>
                                      </p:tavLst>
                                    </p:anim>
                                    <p:anim calcmode="lin" valueType="num">
                                      <p:cBhvr>
                                        <p:cTn id="383" dur="2000"/>
                                        <p:tgtEl>
                                          <p:spTgt spid="21"/>
                                        </p:tgtEl>
                                        <p:attrNameLst>
                                          <p:attrName>ppt_x</p:attrName>
                                        </p:attrNameLst>
                                      </p:cBhvr>
                                      <p:tavLst>
                                        <p:tav tm="0">
                                          <p:val>
                                            <p:strVal val="ppt_x"/>
                                          </p:val>
                                        </p:tav>
                                        <p:tav tm="100000">
                                          <p:val>
                                            <p:fltVal val="0.5"/>
                                          </p:val>
                                        </p:tav>
                                      </p:tavLst>
                                    </p:anim>
                                    <p:anim calcmode="lin" valueType="num">
                                      <p:cBhvr>
                                        <p:cTn id="384" dur="2000"/>
                                        <p:tgtEl>
                                          <p:spTgt spid="21"/>
                                        </p:tgtEl>
                                        <p:attrNameLst>
                                          <p:attrName>ppt_y</p:attrName>
                                        </p:attrNameLst>
                                      </p:cBhvr>
                                      <p:tavLst>
                                        <p:tav tm="0">
                                          <p:val>
                                            <p:strVal val="ppt_y"/>
                                          </p:val>
                                        </p:tav>
                                        <p:tav tm="100000">
                                          <p:val>
                                            <p:fltVal val="0.5"/>
                                          </p:val>
                                        </p:tav>
                                      </p:tavLst>
                                    </p:anim>
                                    <p:set>
                                      <p:cBhvr>
                                        <p:cTn id="385" dur="1" fill="hold">
                                          <p:stCondLst>
                                            <p:cond delay="1999"/>
                                          </p:stCondLst>
                                        </p:cTn>
                                        <p:tgtEl>
                                          <p:spTgt spid="21"/>
                                        </p:tgtEl>
                                        <p:attrNameLst>
                                          <p:attrName>style.visibility</p:attrName>
                                        </p:attrNameLst>
                                      </p:cBhvr>
                                      <p:to>
                                        <p:strVal val="hidden"/>
                                      </p:to>
                                    </p:set>
                                  </p:childTnLst>
                                </p:cTn>
                              </p:par>
                              <p:par>
                                <p:cTn id="386" presetID="23" presetClass="exit" presetSubtype="544" fill="hold" grpId="2" nodeType="withEffect">
                                  <p:stCondLst>
                                    <p:cond delay="0"/>
                                  </p:stCondLst>
                                  <p:childTnLst>
                                    <p:anim calcmode="lin" valueType="num">
                                      <p:cBhvr>
                                        <p:cTn id="387" dur="2000"/>
                                        <p:tgtEl>
                                          <p:spTgt spid="22"/>
                                        </p:tgtEl>
                                        <p:attrNameLst>
                                          <p:attrName>ppt_w</p:attrName>
                                        </p:attrNameLst>
                                      </p:cBhvr>
                                      <p:tavLst>
                                        <p:tav tm="0">
                                          <p:val>
                                            <p:strVal val="ppt_w"/>
                                          </p:val>
                                        </p:tav>
                                        <p:tav tm="100000">
                                          <p:val>
                                            <p:fltVal val="0"/>
                                          </p:val>
                                        </p:tav>
                                      </p:tavLst>
                                    </p:anim>
                                    <p:anim calcmode="lin" valueType="num">
                                      <p:cBhvr>
                                        <p:cTn id="388" dur="2000"/>
                                        <p:tgtEl>
                                          <p:spTgt spid="22"/>
                                        </p:tgtEl>
                                        <p:attrNameLst>
                                          <p:attrName>ppt_h</p:attrName>
                                        </p:attrNameLst>
                                      </p:cBhvr>
                                      <p:tavLst>
                                        <p:tav tm="0">
                                          <p:val>
                                            <p:strVal val="ppt_h"/>
                                          </p:val>
                                        </p:tav>
                                        <p:tav tm="100000">
                                          <p:val>
                                            <p:fltVal val="0"/>
                                          </p:val>
                                        </p:tav>
                                      </p:tavLst>
                                    </p:anim>
                                    <p:anim calcmode="lin" valueType="num">
                                      <p:cBhvr>
                                        <p:cTn id="389" dur="2000"/>
                                        <p:tgtEl>
                                          <p:spTgt spid="22"/>
                                        </p:tgtEl>
                                        <p:attrNameLst>
                                          <p:attrName>ppt_x</p:attrName>
                                        </p:attrNameLst>
                                      </p:cBhvr>
                                      <p:tavLst>
                                        <p:tav tm="0">
                                          <p:val>
                                            <p:strVal val="ppt_x"/>
                                          </p:val>
                                        </p:tav>
                                        <p:tav tm="100000">
                                          <p:val>
                                            <p:fltVal val="0.5"/>
                                          </p:val>
                                        </p:tav>
                                      </p:tavLst>
                                    </p:anim>
                                    <p:anim calcmode="lin" valueType="num">
                                      <p:cBhvr>
                                        <p:cTn id="390" dur="2000"/>
                                        <p:tgtEl>
                                          <p:spTgt spid="22"/>
                                        </p:tgtEl>
                                        <p:attrNameLst>
                                          <p:attrName>ppt_y</p:attrName>
                                        </p:attrNameLst>
                                      </p:cBhvr>
                                      <p:tavLst>
                                        <p:tav tm="0">
                                          <p:val>
                                            <p:strVal val="ppt_y"/>
                                          </p:val>
                                        </p:tav>
                                        <p:tav tm="100000">
                                          <p:val>
                                            <p:fltVal val="0.5"/>
                                          </p:val>
                                        </p:tav>
                                      </p:tavLst>
                                    </p:anim>
                                    <p:set>
                                      <p:cBhvr>
                                        <p:cTn id="391" dur="1" fill="hold">
                                          <p:stCondLst>
                                            <p:cond delay="1999"/>
                                          </p:stCondLst>
                                        </p:cTn>
                                        <p:tgtEl>
                                          <p:spTgt spid="22"/>
                                        </p:tgtEl>
                                        <p:attrNameLst>
                                          <p:attrName>style.visibility</p:attrName>
                                        </p:attrNameLst>
                                      </p:cBhvr>
                                      <p:to>
                                        <p:strVal val="hidden"/>
                                      </p:to>
                                    </p:set>
                                  </p:childTnLst>
                                </p:cTn>
                              </p:par>
                              <p:par>
                                <p:cTn id="392" presetID="23" presetClass="exit" presetSubtype="544" fill="hold" grpId="2" nodeType="withEffect">
                                  <p:stCondLst>
                                    <p:cond delay="0"/>
                                  </p:stCondLst>
                                  <p:childTnLst>
                                    <p:anim calcmode="lin" valueType="num">
                                      <p:cBhvr>
                                        <p:cTn id="393" dur="2000"/>
                                        <p:tgtEl>
                                          <p:spTgt spid="23"/>
                                        </p:tgtEl>
                                        <p:attrNameLst>
                                          <p:attrName>ppt_w</p:attrName>
                                        </p:attrNameLst>
                                      </p:cBhvr>
                                      <p:tavLst>
                                        <p:tav tm="0">
                                          <p:val>
                                            <p:strVal val="ppt_w"/>
                                          </p:val>
                                        </p:tav>
                                        <p:tav tm="100000">
                                          <p:val>
                                            <p:fltVal val="0"/>
                                          </p:val>
                                        </p:tav>
                                      </p:tavLst>
                                    </p:anim>
                                    <p:anim calcmode="lin" valueType="num">
                                      <p:cBhvr>
                                        <p:cTn id="394" dur="2000"/>
                                        <p:tgtEl>
                                          <p:spTgt spid="23"/>
                                        </p:tgtEl>
                                        <p:attrNameLst>
                                          <p:attrName>ppt_h</p:attrName>
                                        </p:attrNameLst>
                                      </p:cBhvr>
                                      <p:tavLst>
                                        <p:tav tm="0">
                                          <p:val>
                                            <p:strVal val="ppt_h"/>
                                          </p:val>
                                        </p:tav>
                                        <p:tav tm="100000">
                                          <p:val>
                                            <p:fltVal val="0"/>
                                          </p:val>
                                        </p:tav>
                                      </p:tavLst>
                                    </p:anim>
                                    <p:anim calcmode="lin" valueType="num">
                                      <p:cBhvr>
                                        <p:cTn id="395" dur="2000"/>
                                        <p:tgtEl>
                                          <p:spTgt spid="23"/>
                                        </p:tgtEl>
                                        <p:attrNameLst>
                                          <p:attrName>ppt_x</p:attrName>
                                        </p:attrNameLst>
                                      </p:cBhvr>
                                      <p:tavLst>
                                        <p:tav tm="0">
                                          <p:val>
                                            <p:strVal val="ppt_x"/>
                                          </p:val>
                                        </p:tav>
                                        <p:tav tm="100000">
                                          <p:val>
                                            <p:fltVal val="0.5"/>
                                          </p:val>
                                        </p:tav>
                                      </p:tavLst>
                                    </p:anim>
                                    <p:anim calcmode="lin" valueType="num">
                                      <p:cBhvr>
                                        <p:cTn id="396" dur="2000"/>
                                        <p:tgtEl>
                                          <p:spTgt spid="23"/>
                                        </p:tgtEl>
                                        <p:attrNameLst>
                                          <p:attrName>ppt_y</p:attrName>
                                        </p:attrNameLst>
                                      </p:cBhvr>
                                      <p:tavLst>
                                        <p:tav tm="0">
                                          <p:val>
                                            <p:strVal val="ppt_y"/>
                                          </p:val>
                                        </p:tav>
                                        <p:tav tm="100000">
                                          <p:val>
                                            <p:fltVal val="0.5"/>
                                          </p:val>
                                        </p:tav>
                                      </p:tavLst>
                                    </p:anim>
                                    <p:set>
                                      <p:cBhvr>
                                        <p:cTn id="397" dur="1" fill="hold">
                                          <p:stCondLst>
                                            <p:cond delay="1999"/>
                                          </p:stCondLst>
                                        </p:cTn>
                                        <p:tgtEl>
                                          <p:spTgt spid="23"/>
                                        </p:tgtEl>
                                        <p:attrNameLst>
                                          <p:attrName>style.visibility</p:attrName>
                                        </p:attrNameLst>
                                      </p:cBhvr>
                                      <p:to>
                                        <p:strVal val="hidden"/>
                                      </p:to>
                                    </p:set>
                                  </p:childTnLst>
                                </p:cTn>
                              </p:par>
                              <p:par>
                                <p:cTn id="398" presetID="23" presetClass="exit" presetSubtype="544" fill="hold" grpId="2" nodeType="withEffect">
                                  <p:stCondLst>
                                    <p:cond delay="0"/>
                                  </p:stCondLst>
                                  <p:childTnLst>
                                    <p:anim calcmode="lin" valueType="num">
                                      <p:cBhvr>
                                        <p:cTn id="399" dur="2000"/>
                                        <p:tgtEl>
                                          <p:spTgt spid="24"/>
                                        </p:tgtEl>
                                        <p:attrNameLst>
                                          <p:attrName>ppt_w</p:attrName>
                                        </p:attrNameLst>
                                      </p:cBhvr>
                                      <p:tavLst>
                                        <p:tav tm="0">
                                          <p:val>
                                            <p:strVal val="ppt_w"/>
                                          </p:val>
                                        </p:tav>
                                        <p:tav tm="100000">
                                          <p:val>
                                            <p:fltVal val="0"/>
                                          </p:val>
                                        </p:tav>
                                      </p:tavLst>
                                    </p:anim>
                                    <p:anim calcmode="lin" valueType="num">
                                      <p:cBhvr>
                                        <p:cTn id="400" dur="2000"/>
                                        <p:tgtEl>
                                          <p:spTgt spid="24"/>
                                        </p:tgtEl>
                                        <p:attrNameLst>
                                          <p:attrName>ppt_h</p:attrName>
                                        </p:attrNameLst>
                                      </p:cBhvr>
                                      <p:tavLst>
                                        <p:tav tm="0">
                                          <p:val>
                                            <p:strVal val="ppt_h"/>
                                          </p:val>
                                        </p:tav>
                                        <p:tav tm="100000">
                                          <p:val>
                                            <p:fltVal val="0"/>
                                          </p:val>
                                        </p:tav>
                                      </p:tavLst>
                                    </p:anim>
                                    <p:anim calcmode="lin" valueType="num">
                                      <p:cBhvr>
                                        <p:cTn id="401" dur="2000"/>
                                        <p:tgtEl>
                                          <p:spTgt spid="24"/>
                                        </p:tgtEl>
                                        <p:attrNameLst>
                                          <p:attrName>ppt_x</p:attrName>
                                        </p:attrNameLst>
                                      </p:cBhvr>
                                      <p:tavLst>
                                        <p:tav tm="0">
                                          <p:val>
                                            <p:strVal val="ppt_x"/>
                                          </p:val>
                                        </p:tav>
                                        <p:tav tm="100000">
                                          <p:val>
                                            <p:fltVal val="0.5"/>
                                          </p:val>
                                        </p:tav>
                                      </p:tavLst>
                                    </p:anim>
                                    <p:anim calcmode="lin" valueType="num">
                                      <p:cBhvr>
                                        <p:cTn id="402" dur="2000"/>
                                        <p:tgtEl>
                                          <p:spTgt spid="24"/>
                                        </p:tgtEl>
                                        <p:attrNameLst>
                                          <p:attrName>ppt_y</p:attrName>
                                        </p:attrNameLst>
                                      </p:cBhvr>
                                      <p:tavLst>
                                        <p:tav tm="0">
                                          <p:val>
                                            <p:strVal val="ppt_y"/>
                                          </p:val>
                                        </p:tav>
                                        <p:tav tm="100000">
                                          <p:val>
                                            <p:fltVal val="0.5"/>
                                          </p:val>
                                        </p:tav>
                                      </p:tavLst>
                                    </p:anim>
                                    <p:set>
                                      <p:cBhvr>
                                        <p:cTn id="403" dur="1" fill="hold">
                                          <p:stCondLst>
                                            <p:cond delay="1999"/>
                                          </p:stCondLst>
                                        </p:cTn>
                                        <p:tgtEl>
                                          <p:spTgt spid="24"/>
                                        </p:tgtEl>
                                        <p:attrNameLst>
                                          <p:attrName>style.visibility</p:attrName>
                                        </p:attrNameLst>
                                      </p:cBhvr>
                                      <p:to>
                                        <p:strVal val="hidden"/>
                                      </p:to>
                                    </p:set>
                                  </p:childTnLst>
                                </p:cTn>
                              </p:par>
                              <p:par>
                                <p:cTn id="404" presetID="23" presetClass="exit" presetSubtype="544" fill="hold" grpId="2" nodeType="withEffect">
                                  <p:stCondLst>
                                    <p:cond delay="0"/>
                                  </p:stCondLst>
                                  <p:childTnLst>
                                    <p:anim calcmode="lin" valueType="num">
                                      <p:cBhvr>
                                        <p:cTn id="405" dur="2000"/>
                                        <p:tgtEl>
                                          <p:spTgt spid="25"/>
                                        </p:tgtEl>
                                        <p:attrNameLst>
                                          <p:attrName>ppt_w</p:attrName>
                                        </p:attrNameLst>
                                      </p:cBhvr>
                                      <p:tavLst>
                                        <p:tav tm="0">
                                          <p:val>
                                            <p:strVal val="ppt_w"/>
                                          </p:val>
                                        </p:tav>
                                        <p:tav tm="100000">
                                          <p:val>
                                            <p:fltVal val="0"/>
                                          </p:val>
                                        </p:tav>
                                      </p:tavLst>
                                    </p:anim>
                                    <p:anim calcmode="lin" valueType="num">
                                      <p:cBhvr>
                                        <p:cTn id="406" dur="2000"/>
                                        <p:tgtEl>
                                          <p:spTgt spid="25"/>
                                        </p:tgtEl>
                                        <p:attrNameLst>
                                          <p:attrName>ppt_h</p:attrName>
                                        </p:attrNameLst>
                                      </p:cBhvr>
                                      <p:tavLst>
                                        <p:tav tm="0">
                                          <p:val>
                                            <p:strVal val="ppt_h"/>
                                          </p:val>
                                        </p:tav>
                                        <p:tav tm="100000">
                                          <p:val>
                                            <p:fltVal val="0"/>
                                          </p:val>
                                        </p:tav>
                                      </p:tavLst>
                                    </p:anim>
                                    <p:anim calcmode="lin" valueType="num">
                                      <p:cBhvr>
                                        <p:cTn id="407" dur="2000"/>
                                        <p:tgtEl>
                                          <p:spTgt spid="25"/>
                                        </p:tgtEl>
                                        <p:attrNameLst>
                                          <p:attrName>ppt_x</p:attrName>
                                        </p:attrNameLst>
                                      </p:cBhvr>
                                      <p:tavLst>
                                        <p:tav tm="0">
                                          <p:val>
                                            <p:strVal val="ppt_x"/>
                                          </p:val>
                                        </p:tav>
                                        <p:tav tm="100000">
                                          <p:val>
                                            <p:fltVal val="0.5"/>
                                          </p:val>
                                        </p:tav>
                                      </p:tavLst>
                                    </p:anim>
                                    <p:anim calcmode="lin" valueType="num">
                                      <p:cBhvr>
                                        <p:cTn id="408" dur="2000"/>
                                        <p:tgtEl>
                                          <p:spTgt spid="25"/>
                                        </p:tgtEl>
                                        <p:attrNameLst>
                                          <p:attrName>ppt_y</p:attrName>
                                        </p:attrNameLst>
                                      </p:cBhvr>
                                      <p:tavLst>
                                        <p:tav tm="0">
                                          <p:val>
                                            <p:strVal val="ppt_y"/>
                                          </p:val>
                                        </p:tav>
                                        <p:tav tm="100000">
                                          <p:val>
                                            <p:fltVal val="0.5"/>
                                          </p:val>
                                        </p:tav>
                                      </p:tavLst>
                                    </p:anim>
                                    <p:set>
                                      <p:cBhvr>
                                        <p:cTn id="409" dur="1" fill="hold">
                                          <p:stCondLst>
                                            <p:cond delay="1999"/>
                                          </p:stCondLst>
                                        </p:cTn>
                                        <p:tgtEl>
                                          <p:spTgt spid="25"/>
                                        </p:tgtEl>
                                        <p:attrNameLst>
                                          <p:attrName>style.visibility</p:attrName>
                                        </p:attrNameLst>
                                      </p:cBhvr>
                                      <p:to>
                                        <p:strVal val="hidden"/>
                                      </p:to>
                                    </p:set>
                                  </p:childTnLst>
                                </p:cTn>
                              </p:par>
                              <p:par>
                                <p:cTn id="410" presetID="23" presetClass="exit" presetSubtype="544" fill="hold" grpId="2" nodeType="withEffect">
                                  <p:stCondLst>
                                    <p:cond delay="0"/>
                                  </p:stCondLst>
                                  <p:childTnLst>
                                    <p:anim calcmode="lin" valueType="num">
                                      <p:cBhvr>
                                        <p:cTn id="411" dur="2000"/>
                                        <p:tgtEl>
                                          <p:spTgt spid="26"/>
                                        </p:tgtEl>
                                        <p:attrNameLst>
                                          <p:attrName>ppt_w</p:attrName>
                                        </p:attrNameLst>
                                      </p:cBhvr>
                                      <p:tavLst>
                                        <p:tav tm="0">
                                          <p:val>
                                            <p:strVal val="ppt_w"/>
                                          </p:val>
                                        </p:tav>
                                        <p:tav tm="100000">
                                          <p:val>
                                            <p:fltVal val="0"/>
                                          </p:val>
                                        </p:tav>
                                      </p:tavLst>
                                    </p:anim>
                                    <p:anim calcmode="lin" valueType="num">
                                      <p:cBhvr>
                                        <p:cTn id="412" dur="2000"/>
                                        <p:tgtEl>
                                          <p:spTgt spid="26"/>
                                        </p:tgtEl>
                                        <p:attrNameLst>
                                          <p:attrName>ppt_h</p:attrName>
                                        </p:attrNameLst>
                                      </p:cBhvr>
                                      <p:tavLst>
                                        <p:tav tm="0">
                                          <p:val>
                                            <p:strVal val="ppt_h"/>
                                          </p:val>
                                        </p:tav>
                                        <p:tav tm="100000">
                                          <p:val>
                                            <p:fltVal val="0"/>
                                          </p:val>
                                        </p:tav>
                                      </p:tavLst>
                                    </p:anim>
                                    <p:anim calcmode="lin" valueType="num">
                                      <p:cBhvr>
                                        <p:cTn id="413" dur="2000"/>
                                        <p:tgtEl>
                                          <p:spTgt spid="26"/>
                                        </p:tgtEl>
                                        <p:attrNameLst>
                                          <p:attrName>ppt_x</p:attrName>
                                        </p:attrNameLst>
                                      </p:cBhvr>
                                      <p:tavLst>
                                        <p:tav tm="0">
                                          <p:val>
                                            <p:strVal val="ppt_x"/>
                                          </p:val>
                                        </p:tav>
                                        <p:tav tm="100000">
                                          <p:val>
                                            <p:fltVal val="0.5"/>
                                          </p:val>
                                        </p:tav>
                                      </p:tavLst>
                                    </p:anim>
                                    <p:anim calcmode="lin" valueType="num">
                                      <p:cBhvr>
                                        <p:cTn id="414" dur="2000"/>
                                        <p:tgtEl>
                                          <p:spTgt spid="26"/>
                                        </p:tgtEl>
                                        <p:attrNameLst>
                                          <p:attrName>ppt_y</p:attrName>
                                        </p:attrNameLst>
                                      </p:cBhvr>
                                      <p:tavLst>
                                        <p:tav tm="0">
                                          <p:val>
                                            <p:strVal val="ppt_y"/>
                                          </p:val>
                                        </p:tav>
                                        <p:tav tm="100000">
                                          <p:val>
                                            <p:fltVal val="0.5"/>
                                          </p:val>
                                        </p:tav>
                                      </p:tavLst>
                                    </p:anim>
                                    <p:set>
                                      <p:cBhvr>
                                        <p:cTn id="415" dur="1" fill="hold">
                                          <p:stCondLst>
                                            <p:cond delay="1999"/>
                                          </p:stCondLst>
                                        </p:cTn>
                                        <p:tgtEl>
                                          <p:spTgt spid="26"/>
                                        </p:tgtEl>
                                        <p:attrNameLst>
                                          <p:attrName>style.visibility</p:attrName>
                                        </p:attrNameLst>
                                      </p:cBhvr>
                                      <p:to>
                                        <p:strVal val="hidden"/>
                                      </p:to>
                                    </p:set>
                                  </p:childTnLst>
                                </p:cTn>
                              </p:par>
                              <p:par>
                                <p:cTn id="416" presetID="23" presetClass="exit" presetSubtype="544" fill="hold" grpId="2" nodeType="withEffect">
                                  <p:stCondLst>
                                    <p:cond delay="0"/>
                                  </p:stCondLst>
                                  <p:childTnLst>
                                    <p:anim calcmode="lin" valueType="num">
                                      <p:cBhvr>
                                        <p:cTn id="417" dur="2000"/>
                                        <p:tgtEl>
                                          <p:spTgt spid="27"/>
                                        </p:tgtEl>
                                        <p:attrNameLst>
                                          <p:attrName>ppt_w</p:attrName>
                                        </p:attrNameLst>
                                      </p:cBhvr>
                                      <p:tavLst>
                                        <p:tav tm="0">
                                          <p:val>
                                            <p:strVal val="ppt_w"/>
                                          </p:val>
                                        </p:tav>
                                        <p:tav tm="100000">
                                          <p:val>
                                            <p:fltVal val="0"/>
                                          </p:val>
                                        </p:tav>
                                      </p:tavLst>
                                    </p:anim>
                                    <p:anim calcmode="lin" valueType="num">
                                      <p:cBhvr>
                                        <p:cTn id="418" dur="2000"/>
                                        <p:tgtEl>
                                          <p:spTgt spid="27"/>
                                        </p:tgtEl>
                                        <p:attrNameLst>
                                          <p:attrName>ppt_h</p:attrName>
                                        </p:attrNameLst>
                                      </p:cBhvr>
                                      <p:tavLst>
                                        <p:tav tm="0">
                                          <p:val>
                                            <p:strVal val="ppt_h"/>
                                          </p:val>
                                        </p:tav>
                                        <p:tav tm="100000">
                                          <p:val>
                                            <p:fltVal val="0"/>
                                          </p:val>
                                        </p:tav>
                                      </p:tavLst>
                                    </p:anim>
                                    <p:anim calcmode="lin" valueType="num">
                                      <p:cBhvr>
                                        <p:cTn id="419" dur="2000"/>
                                        <p:tgtEl>
                                          <p:spTgt spid="27"/>
                                        </p:tgtEl>
                                        <p:attrNameLst>
                                          <p:attrName>ppt_x</p:attrName>
                                        </p:attrNameLst>
                                      </p:cBhvr>
                                      <p:tavLst>
                                        <p:tav tm="0">
                                          <p:val>
                                            <p:strVal val="ppt_x"/>
                                          </p:val>
                                        </p:tav>
                                        <p:tav tm="100000">
                                          <p:val>
                                            <p:fltVal val="0.5"/>
                                          </p:val>
                                        </p:tav>
                                      </p:tavLst>
                                    </p:anim>
                                    <p:anim calcmode="lin" valueType="num">
                                      <p:cBhvr>
                                        <p:cTn id="420" dur="2000"/>
                                        <p:tgtEl>
                                          <p:spTgt spid="27"/>
                                        </p:tgtEl>
                                        <p:attrNameLst>
                                          <p:attrName>ppt_y</p:attrName>
                                        </p:attrNameLst>
                                      </p:cBhvr>
                                      <p:tavLst>
                                        <p:tav tm="0">
                                          <p:val>
                                            <p:strVal val="ppt_y"/>
                                          </p:val>
                                        </p:tav>
                                        <p:tav tm="100000">
                                          <p:val>
                                            <p:fltVal val="0.5"/>
                                          </p:val>
                                        </p:tav>
                                      </p:tavLst>
                                    </p:anim>
                                    <p:set>
                                      <p:cBhvr>
                                        <p:cTn id="421" dur="1" fill="hold">
                                          <p:stCondLst>
                                            <p:cond delay="1999"/>
                                          </p:stCondLst>
                                        </p:cTn>
                                        <p:tgtEl>
                                          <p:spTgt spid="27"/>
                                        </p:tgtEl>
                                        <p:attrNameLst>
                                          <p:attrName>style.visibility</p:attrName>
                                        </p:attrNameLst>
                                      </p:cBhvr>
                                      <p:to>
                                        <p:strVal val="hidden"/>
                                      </p:to>
                                    </p:set>
                                  </p:childTnLst>
                                </p:cTn>
                              </p:par>
                              <p:par>
                                <p:cTn id="422" presetID="23" presetClass="exit" presetSubtype="544" fill="hold" grpId="2" nodeType="withEffect">
                                  <p:stCondLst>
                                    <p:cond delay="0"/>
                                  </p:stCondLst>
                                  <p:childTnLst>
                                    <p:anim calcmode="lin" valueType="num">
                                      <p:cBhvr>
                                        <p:cTn id="423" dur="2000"/>
                                        <p:tgtEl>
                                          <p:spTgt spid="28"/>
                                        </p:tgtEl>
                                        <p:attrNameLst>
                                          <p:attrName>ppt_w</p:attrName>
                                        </p:attrNameLst>
                                      </p:cBhvr>
                                      <p:tavLst>
                                        <p:tav tm="0">
                                          <p:val>
                                            <p:strVal val="ppt_w"/>
                                          </p:val>
                                        </p:tav>
                                        <p:tav tm="100000">
                                          <p:val>
                                            <p:fltVal val="0"/>
                                          </p:val>
                                        </p:tav>
                                      </p:tavLst>
                                    </p:anim>
                                    <p:anim calcmode="lin" valueType="num">
                                      <p:cBhvr>
                                        <p:cTn id="424" dur="2000"/>
                                        <p:tgtEl>
                                          <p:spTgt spid="28"/>
                                        </p:tgtEl>
                                        <p:attrNameLst>
                                          <p:attrName>ppt_h</p:attrName>
                                        </p:attrNameLst>
                                      </p:cBhvr>
                                      <p:tavLst>
                                        <p:tav tm="0">
                                          <p:val>
                                            <p:strVal val="ppt_h"/>
                                          </p:val>
                                        </p:tav>
                                        <p:tav tm="100000">
                                          <p:val>
                                            <p:fltVal val="0"/>
                                          </p:val>
                                        </p:tav>
                                      </p:tavLst>
                                    </p:anim>
                                    <p:anim calcmode="lin" valueType="num">
                                      <p:cBhvr>
                                        <p:cTn id="425" dur="2000"/>
                                        <p:tgtEl>
                                          <p:spTgt spid="28"/>
                                        </p:tgtEl>
                                        <p:attrNameLst>
                                          <p:attrName>ppt_x</p:attrName>
                                        </p:attrNameLst>
                                      </p:cBhvr>
                                      <p:tavLst>
                                        <p:tav tm="0">
                                          <p:val>
                                            <p:strVal val="ppt_x"/>
                                          </p:val>
                                        </p:tav>
                                        <p:tav tm="100000">
                                          <p:val>
                                            <p:fltVal val="0.5"/>
                                          </p:val>
                                        </p:tav>
                                      </p:tavLst>
                                    </p:anim>
                                    <p:anim calcmode="lin" valueType="num">
                                      <p:cBhvr>
                                        <p:cTn id="426" dur="2000"/>
                                        <p:tgtEl>
                                          <p:spTgt spid="28"/>
                                        </p:tgtEl>
                                        <p:attrNameLst>
                                          <p:attrName>ppt_y</p:attrName>
                                        </p:attrNameLst>
                                      </p:cBhvr>
                                      <p:tavLst>
                                        <p:tav tm="0">
                                          <p:val>
                                            <p:strVal val="ppt_y"/>
                                          </p:val>
                                        </p:tav>
                                        <p:tav tm="100000">
                                          <p:val>
                                            <p:fltVal val="0.5"/>
                                          </p:val>
                                        </p:tav>
                                      </p:tavLst>
                                    </p:anim>
                                    <p:set>
                                      <p:cBhvr>
                                        <p:cTn id="427" dur="1" fill="hold">
                                          <p:stCondLst>
                                            <p:cond delay="1999"/>
                                          </p:stCondLst>
                                        </p:cTn>
                                        <p:tgtEl>
                                          <p:spTgt spid="28"/>
                                        </p:tgtEl>
                                        <p:attrNameLst>
                                          <p:attrName>style.visibility</p:attrName>
                                        </p:attrNameLst>
                                      </p:cBhvr>
                                      <p:to>
                                        <p:strVal val="hidden"/>
                                      </p:to>
                                    </p:set>
                                  </p:childTnLst>
                                </p:cTn>
                              </p:par>
                              <p:par>
                                <p:cTn id="428" presetID="23" presetClass="exit" presetSubtype="544" fill="hold" grpId="2" nodeType="withEffect">
                                  <p:stCondLst>
                                    <p:cond delay="0"/>
                                  </p:stCondLst>
                                  <p:childTnLst>
                                    <p:anim calcmode="lin" valueType="num">
                                      <p:cBhvr>
                                        <p:cTn id="429" dur="2000"/>
                                        <p:tgtEl>
                                          <p:spTgt spid="29"/>
                                        </p:tgtEl>
                                        <p:attrNameLst>
                                          <p:attrName>ppt_w</p:attrName>
                                        </p:attrNameLst>
                                      </p:cBhvr>
                                      <p:tavLst>
                                        <p:tav tm="0">
                                          <p:val>
                                            <p:strVal val="ppt_w"/>
                                          </p:val>
                                        </p:tav>
                                        <p:tav tm="100000">
                                          <p:val>
                                            <p:fltVal val="0"/>
                                          </p:val>
                                        </p:tav>
                                      </p:tavLst>
                                    </p:anim>
                                    <p:anim calcmode="lin" valueType="num">
                                      <p:cBhvr>
                                        <p:cTn id="430" dur="2000"/>
                                        <p:tgtEl>
                                          <p:spTgt spid="29"/>
                                        </p:tgtEl>
                                        <p:attrNameLst>
                                          <p:attrName>ppt_h</p:attrName>
                                        </p:attrNameLst>
                                      </p:cBhvr>
                                      <p:tavLst>
                                        <p:tav tm="0">
                                          <p:val>
                                            <p:strVal val="ppt_h"/>
                                          </p:val>
                                        </p:tav>
                                        <p:tav tm="100000">
                                          <p:val>
                                            <p:fltVal val="0"/>
                                          </p:val>
                                        </p:tav>
                                      </p:tavLst>
                                    </p:anim>
                                    <p:anim calcmode="lin" valueType="num">
                                      <p:cBhvr>
                                        <p:cTn id="431" dur="2000"/>
                                        <p:tgtEl>
                                          <p:spTgt spid="29"/>
                                        </p:tgtEl>
                                        <p:attrNameLst>
                                          <p:attrName>ppt_x</p:attrName>
                                        </p:attrNameLst>
                                      </p:cBhvr>
                                      <p:tavLst>
                                        <p:tav tm="0">
                                          <p:val>
                                            <p:strVal val="ppt_x"/>
                                          </p:val>
                                        </p:tav>
                                        <p:tav tm="100000">
                                          <p:val>
                                            <p:fltVal val="0.5"/>
                                          </p:val>
                                        </p:tav>
                                      </p:tavLst>
                                    </p:anim>
                                    <p:anim calcmode="lin" valueType="num">
                                      <p:cBhvr>
                                        <p:cTn id="432" dur="2000"/>
                                        <p:tgtEl>
                                          <p:spTgt spid="29"/>
                                        </p:tgtEl>
                                        <p:attrNameLst>
                                          <p:attrName>ppt_y</p:attrName>
                                        </p:attrNameLst>
                                      </p:cBhvr>
                                      <p:tavLst>
                                        <p:tav tm="0">
                                          <p:val>
                                            <p:strVal val="ppt_y"/>
                                          </p:val>
                                        </p:tav>
                                        <p:tav tm="100000">
                                          <p:val>
                                            <p:fltVal val="0.5"/>
                                          </p:val>
                                        </p:tav>
                                      </p:tavLst>
                                    </p:anim>
                                    <p:set>
                                      <p:cBhvr>
                                        <p:cTn id="433" dur="1" fill="hold">
                                          <p:stCondLst>
                                            <p:cond delay="1999"/>
                                          </p:stCondLst>
                                        </p:cTn>
                                        <p:tgtEl>
                                          <p:spTgt spid="29"/>
                                        </p:tgtEl>
                                        <p:attrNameLst>
                                          <p:attrName>style.visibility</p:attrName>
                                        </p:attrNameLst>
                                      </p:cBhvr>
                                      <p:to>
                                        <p:strVal val="hidden"/>
                                      </p:to>
                                    </p:set>
                                  </p:childTnLst>
                                </p:cTn>
                              </p:par>
                              <p:par>
                                <p:cTn id="434" presetID="23" presetClass="exit" presetSubtype="544" fill="hold" grpId="2" nodeType="withEffect">
                                  <p:stCondLst>
                                    <p:cond delay="0"/>
                                  </p:stCondLst>
                                  <p:childTnLst>
                                    <p:anim calcmode="lin" valueType="num">
                                      <p:cBhvr>
                                        <p:cTn id="435" dur="2000"/>
                                        <p:tgtEl>
                                          <p:spTgt spid="30"/>
                                        </p:tgtEl>
                                        <p:attrNameLst>
                                          <p:attrName>ppt_w</p:attrName>
                                        </p:attrNameLst>
                                      </p:cBhvr>
                                      <p:tavLst>
                                        <p:tav tm="0">
                                          <p:val>
                                            <p:strVal val="ppt_w"/>
                                          </p:val>
                                        </p:tav>
                                        <p:tav tm="100000">
                                          <p:val>
                                            <p:fltVal val="0"/>
                                          </p:val>
                                        </p:tav>
                                      </p:tavLst>
                                    </p:anim>
                                    <p:anim calcmode="lin" valueType="num">
                                      <p:cBhvr>
                                        <p:cTn id="436" dur="2000"/>
                                        <p:tgtEl>
                                          <p:spTgt spid="30"/>
                                        </p:tgtEl>
                                        <p:attrNameLst>
                                          <p:attrName>ppt_h</p:attrName>
                                        </p:attrNameLst>
                                      </p:cBhvr>
                                      <p:tavLst>
                                        <p:tav tm="0">
                                          <p:val>
                                            <p:strVal val="ppt_h"/>
                                          </p:val>
                                        </p:tav>
                                        <p:tav tm="100000">
                                          <p:val>
                                            <p:fltVal val="0"/>
                                          </p:val>
                                        </p:tav>
                                      </p:tavLst>
                                    </p:anim>
                                    <p:anim calcmode="lin" valueType="num">
                                      <p:cBhvr>
                                        <p:cTn id="437" dur="2000"/>
                                        <p:tgtEl>
                                          <p:spTgt spid="30"/>
                                        </p:tgtEl>
                                        <p:attrNameLst>
                                          <p:attrName>ppt_x</p:attrName>
                                        </p:attrNameLst>
                                      </p:cBhvr>
                                      <p:tavLst>
                                        <p:tav tm="0">
                                          <p:val>
                                            <p:strVal val="ppt_x"/>
                                          </p:val>
                                        </p:tav>
                                        <p:tav tm="100000">
                                          <p:val>
                                            <p:fltVal val="0.5"/>
                                          </p:val>
                                        </p:tav>
                                      </p:tavLst>
                                    </p:anim>
                                    <p:anim calcmode="lin" valueType="num">
                                      <p:cBhvr>
                                        <p:cTn id="438" dur="2000"/>
                                        <p:tgtEl>
                                          <p:spTgt spid="30"/>
                                        </p:tgtEl>
                                        <p:attrNameLst>
                                          <p:attrName>ppt_y</p:attrName>
                                        </p:attrNameLst>
                                      </p:cBhvr>
                                      <p:tavLst>
                                        <p:tav tm="0">
                                          <p:val>
                                            <p:strVal val="ppt_y"/>
                                          </p:val>
                                        </p:tav>
                                        <p:tav tm="100000">
                                          <p:val>
                                            <p:fltVal val="0.5"/>
                                          </p:val>
                                        </p:tav>
                                      </p:tavLst>
                                    </p:anim>
                                    <p:set>
                                      <p:cBhvr>
                                        <p:cTn id="439" dur="1" fill="hold">
                                          <p:stCondLst>
                                            <p:cond delay="1999"/>
                                          </p:stCondLst>
                                        </p:cTn>
                                        <p:tgtEl>
                                          <p:spTgt spid="30"/>
                                        </p:tgtEl>
                                        <p:attrNameLst>
                                          <p:attrName>style.visibility</p:attrName>
                                        </p:attrNameLst>
                                      </p:cBhvr>
                                      <p:to>
                                        <p:strVal val="hidden"/>
                                      </p:to>
                                    </p:set>
                                  </p:childTnLst>
                                </p:cTn>
                              </p:par>
                              <p:par>
                                <p:cTn id="440" presetID="23" presetClass="exit" presetSubtype="544" fill="hold" grpId="2" nodeType="withEffect">
                                  <p:stCondLst>
                                    <p:cond delay="0"/>
                                  </p:stCondLst>
                                  <p:childTnLst>
                                    <p:anim calcmode="lin" valueType="num">
                                      <p:cBhvr>
                                        <p:cTn id="441" dur="2000"/>
                                        <p:tgtEl>
                                          <p:spTgt spid="31"/>
                                        </p:tgtEl>
                                        <p:attrNameLst>
                                          <p:attrName>ppt_w</p:attrName>
                                        </p:attrNameLst>
                                      </p:cBhvr>
                                      <p:tavLst>
                                        <p:tav tm="0">
                                          <p:val>
                                            <p:strVal val="ppt_w"/>
                                          </p:val>
                                        </p:tav>
                                        <p:tav tm="100000">
                                          <p:val>
                                            <p:fltVal val="0"/>
                                          </p:val>
                                        </p:tav>
                                      </p:tavLst>
                                    </p:anim>
                                    <p:anim calcmode="lin" valueType="num">
                                      <p:cBhvr>
                                        <p:cTn id="442" dur="2000"/>
                                        <p:tgtEl>
                                          <p:spTgt spid="31"/>
                                        </p:tgtEl>
                                        <p:attrNameLst>
                                          <p:attrName>ppt_h</p:attrName>
                                        </p:attrNameLst>
                                      </p:cBhvr>
                                      <p:tavLst>
                                        <p:tav tm="0">
                                          <p:val>
                                            <p:strVal val="ppt_h"/>
                                          </p:val>
                                        </p:tav>
                                        <p:tav tm="100000">
                                          <p:val>
                                            <p:fltVal val="0"/>
                                          </p:val>
                                        </p:tav>
                                      </p:tavLst>
                                    </p:anim>
                                    <p:anim calcmode="lin" valueType="num">
                                      <p:cBhvr>
                                        <p:cTn id="443" dur="2000"/>
                                        <p:tgtEl>
                                          <p:spTgt spid="31"/>
                                        </p:tgtEl>
                                        <p:attrNameLst>
                                          <p:attrName>ppt_x</p:attrName>
                                        </p:attrNameLst>
                                      </p:cBhvr>
                                      <p:tavLst>
                                        <p:tav tm="0">
                                          <p:val>
                                            <p:strVal val="ppt_x"/>
                                          </p:val>
                                        </p:tav>
                                        <p:tav tm="100000">
                                          <p:val>
                                            <p:fltVal val="0.5"/>
                                          </p:val>
                                        </p:tav>
                                      </p:tavLst>
                                    </p:anim>
                                    <p:anim calcmode="lin" valueType="num">
                                      <p:cBhvr>
                                        <p:cTn id="444" dur="2000"/>
                                        <p:tgtEl>
                                          <p:spTgt spid="31"/>
                                        </p:tgtEl>
                                        <p:attrNameLst>
                                          <p:attrName>ppt_y</p:attrName>
                                        </p:attrNameLst>
                                      </p:cBhvr>
                                      <p:tavLst>
                                        <p:tav tm="0">
                                          <p:val>
                                            <p:strVal val="ppt_y"/>
                                          </p:val>
                                        </p:tav>
                                        <p:tav tm="100000">
                                          <p:val>
                                            <p:fltVal val="0.5"/>
                                          </p:val>
                                        </p:tav>
                                      </p:tavLst>
                                    </p:anim>
                                    <p:set>
                                      <p:cBhvr>
                                        <p:cTn id="445" dur="1" fill="hold">
                                          <p:stCondLst>
                                            <p:cond delay="1999"/>
                                          </p:stCondLst>
                                        </p:cTn>
                                        <p:tgtEl>
                                          <p:spTgt spid="31"/>
                                        </p:tgtEl>
                                        <p:attrNameLst>
                                          <p:attrName>style.visibility</p:attrName>
                                        </p:attrNameLst>
                                      </p:cBhvr>
                                      <p:to>
                                        <p:strVal val="hidden"/>
                                      </p:to>
                                    </p:set>
                                  </p:childTnLst>
                                </p:cTn>
                              </p:par>
                              <p:par>
                                <p:cTn id="446" presetID="23" presetClass="exit" presetSubtype="544" fill="hold" grpId="2" nodeType="withEffect">
                                  <p:stCondLst>
                                    <p:cond delay="0"/>
                                  </p:stCondLst>
                                  <p:childTnLst>
                                    <p:anim calcmode="lin" valueType="num">
                                      <p:cBhvr>
                                        <p:cTn id="447" dur="2000"/>
                                        <p:tgtEl>
                                          <p:spTgt spid="32"/>
                                        </p:tgtEl>
                                        <p:attrNameLst>
                                          <p:attrName>ppt_w</p:attrName>
                                        </p:attrNameLst>
                                      </p:cBhvr>
                                      <p:tavLst>
                                        <p:tav tm="0">
                                          <p:val>
                                            <p:strVal val="ppt_w"/>
                                          </p:val>
                                        </p:tav>
                                        <p:tav tm="100000">
                                          <p:val>
                                            <p:fltVal val="0"/>
                                          </p:val>
                                        </p:tav>
                                      </p:tavLst>
                                    </p:anim>
                                    <p:anim calcmode="lin" valueType="num">
                                      <p:cBhvr>
                                        <p:cTn id="448" dur="2000"/>
                                        <p:tgtEl>
                                          <p:spTgt spid="32"/>
                                        </p:tgtEl>
                                        <p:attrNameLst>
                                          <p:attrName>ppt_h</p:attrName>
                                        </p:attrNameLst>
                                      </p:cBhvr>
                                      <p:tavLst>
                                        <p:tav tm="0">
                                          <p:val>
                                            <p:strVal val="ppt_h"/>
                                          </p:val>
                                        </p:tav>
                                        <p:tav tm="100000">
                                          <p:val>
                                            <p:fltVal val="0"/>
                                          </p:val>
                                        </p:tav>
                                      </p:tavLst>
                                    </p:anim>
                                    <p:anim calcmode="lin" valueType="num">
                                      <p:cBhvr>
                                        <p:cTn id="449" dur="2000"/>
                                        <p:tgtEl>
                                          <p:spTgt spid="32"/>
                                        </p:tgtEl>
                                        <p:attrNameLst>
                                          <p:attrName>ppt_x</p:attrName>
                                        </p:attrNameLst>
                                      </p:cBhvr>
                                      <p:tavLst>
                                        <p:tav tm="0">
                                          <p:val>
                                            <p:strVal val="ppt_x"/>
                                          </p:val>
                                        </p:tav>
                                        <p:tav tm="100000">
                                          <p:val>
                                            <p:fltVal val="0.5"/>
                                          </p:val>
                                        </p:tav>
                                      </p:tavLst>
                                    </p:anim>
                                    <p:anim calcmode="lin" valueType="num">
                                      <p:cBhvr>
                                        <p:cTn id="450" dur="2000"/>
                                        <p:tgtEl>
                                          <p:spTgt spid="32"/>
                                        </p:tgtEl>
                                        <p:attrNameLst>
                                          <p:attrName>ppt_y</p:attrName>
                                        </p:attrNameLst>
                                      </p:cBhvr>
                                      <p:tavLst>
                                        <p:tav tm="0">
                                          <p:val>
                                            <p:strVal val="ppt_y"/>
                                          </p:val>
                                        </p:tav>
                                        <p:tav tm="100000">
                                          <p:val>
                                            <p:fltVal val="0.5"/>
                                          </p:val>
                                        </p:tav>
                                      </p:tavLst>
                                    </p:anim>
                                    <p:set>
                                      <p:cBhvr>
                                        <p:cTn id="451" dur="1" fill="hold">
                                          <p:stCondLst>
                                            <p:cond delay="1999"/>
                                          </p:stCondLst>
                                        </p:cTn>
                                        <p:tgtEl>
                                          <p:spTgt spid="32"/>
                                        </p:tgtEl>
                                        <p:attrNameLst>
                                          <p:attrName>style.visibility</p:attrName>
                                        </p:attrNameLst>
                                      </p:cBhvr>
                                      <p:to>
                                        <p:strVal val="hidden"/>
                                      </p:to>
                                    </p:set>
                                  </p:childTnLst>
                                </p:cTn>
                              </p:par>
                              <p:par>
                                <p:cTn id="452" presetID="23" presetClass="exit" presetSubtype="544" fill="hold" grpId="2" nodeType="withEffect">
                                  <p:stCondLst>
                                    <p:cond delay="0"/>
                                  </p:stCondLst>
                                  <p:childTnLst>
                                    <p:anim calcmode="lin" valueType="num">
                                      <p:cBhvr>
                                        <p:cTn id="453" dur="2000"/>
                                        <p:tgtEl>
                                          <p:spTgt spid="33"/>
                                        </p:tgtEl>
                                        <p:attrNameLst>
                                          <p:attrName>ppt_w</p:attrName>
                                        </p:attrNameLst>
                                      </p:cBhvr>
                                      <p:tavLst>
                                        <p:tav tm="0">
                                          <p:val>
                                            <p:strVal val="ppt_w"/>
                                          </p:val>
                                        </p:tav>
                                        <p:tav tm="100000">
                                          <p:val>
                                            <p:fltVal val="0"/>
                                          </p:val>
                                        </p:tav>
                                      </p:tavLst>
                                    </p:anim>
                                    <p:anim calcmode="lin" valueType="num">
                                      <p:cBhvr>
                                        <p:cTn id="454" dur="2000"/>
                                        <p:tgtEl>
                                          <p:spTgt spid="33"/>
                                        </p:tgtEl>
                                        <p:attrNameLst>
                                          <p:attrName>ppt_h</p:attrName>
                                        </p:attrNameLst>
                                      </p:cBhvr>
                                      <p:tavLst>
                                        <p:tav tm="0">
                                          <p:val>
                                            <p:strVal val="ppt_h"/>
                                          </p:val>
                                        </p:tav>
                                        <p:tav tm="100000">
                                          <p:val>
                                            <p:fltVal val="0"/>
                                          </p:val>
                                        </p:tav>
                                      </p:tavLst>
                                    </p:anim>
                                    <p:anim calcmode="lin" valueType="num">
                                      <p:cBhvr>
                                        <p:cTn id="455" dur="2000"/>
                                        <p:tgtEl>
                                          <p:spTgt spid="33"/>
                                        </p:tgtEl>
                                        <p:attrNameLst>
                                          <p:attrName>ppt_x</p:attrName>
                                        </p:attrNameLst>
                                      </p:cBhvr>
                                      <p:tavLst>
                                        <p:tav tm="0">
                                          <p:val>
                                            <p:strVal val="ppt_x"/>
                                          </p:val>
                                        </p:tav>
                                        <p:tav tm="100000">
                                          <p:val>
                                            <p:fltVal val="0.5"/>
                                          </p:val>
                                        </p:tav>
                                      </p:tavLst>
                                    </p:anim>
                                    <p:anim calcmode="lin" valueType="num">
                                      <p:cBhvr>
                                        <p:cTn id="456" dur="2000"/>
                                        <p:tgtEl>
                                          <p:spTgt spid="33"/>
                                        </p:tgtEl>
                                        <p:attrNameLst>
                                          <p:attrName>ppt_y</p:attrName>
                                        </p:attrNameLst>
                                      </p:cBhvr>
                                      <p:tavLst>
                                        <p:tav tm="0">
                                          <p:val>
                                            <p:strVal val="ppt_y"/>
                                          </p:val>
                                        </p:tav>
                                        <p:tav tm="100000">
                                          <p:val>
                                            <p:fltVal val="0.5"/>
                                          </p:val>
                                        </p:tav>
                                      </p:tavLst>
                                    </p:anim>
                                    <p:set>
                                      <p:cBhvr>
                                        <p:cTn id="457" dur="1" fill="hold">
                                          <p:stCondLst>
                                            <p:cond delay="1999"/>
                                          </p:stCondLst>
                                        </p:cTn>
                                        <p:tgtEl>
                                          <p:spTgt spid="33"/>
                                        </p:tgtEl>
                                        <p:attrNameLst>
                                          <p:attrName>style.visibility</p:attrName>
                                        </p:attrNameLst>
                                      </p:cBhvr>
                                      <p:to>
                                        <p:strVal val="hidden"/>
                                      </p:to>
                                    </p:set>
                                  </p:childTnLst>
                                </p:cTn>
                              </p:par>
                              <p:par>
                                <p:cTn id="458" presetID="23" presetClass="exit" presetSubtype="544" fill="hold" grpId="2" nodeType="withEffect">
                                  <p:stCondLst>
                                    <p:cond delay="0"/>
                                  </p:stCondLst>
                                  <p:childTnLst>
                                    <p:anim calcmode="lin" valueType="num">
                                      <p:cBhvr>
                                        <p:cTn id="459" dur="2000"/>
                                        <p:tgtEl>
                                          <p:spTgt spid="34"/>
                                        </p:tgtEl>
                                        <p:attrNameLst>
                                          <p:attrName>ppt_w</p:attrName>
                                        </p:attrNameLst>
                                      </p:cBhvr>
                                      <p:tavLst>
                                        <p:tav tm="0">
                                          <p:val>
                                            <p:strVal val="ppt_w"/>
                                          </p:val>
                                        </p:tav>
                                        <p:tav tm="100000">
                                          <p:val>
                                            <p:fltVal val="0"/>
                                          </p:val>
                                        </p:tav>
                                      </p:tavLst>
                                    </p:anim>
                                    <p:anim calcmode="lin" valueType="num">
                                      <p:cBhvr>
                                        <p:cTn id="460" dur="2000"/>
                                        <p:tgtEl>
                                          <p:spTgt spid="34"/>
                                        </p:tgtEl>
                                        <p:attrNameLst>
                                          <p:attrName>ppt_h</p:attrName>
                                        </p:attrNameLst>
                                      </p:cBhvr>
                                      <p:tavLst>
                                        <p:tav tm="0">
                                          <p:val>
                                            <p:strVal val="ppt_h"/>
                                          </p:val>
                                        </p:tav>
                                        <p:tav tm="100000">
                                          <p:val>
                                            <p:fltVal val="0"/>
                                          </p:val>
                                        </p:tav>
                                      </p:tavLst>
                                    </p:anim>
                                    <p:anim calcmode="lin" valueType="num">
                                      <p:cBhvr>
                                        <p:cTn id="461" dur="2000"/>
                                        <p:tgtEl>
                                          <p:spTgt spid="34"/>
                                        </p:tgtEl>
                                        <p:attrNameLst>
                                          <p:attrName>ppt_x</p:attrName>
                                        </p:attrNameLst>
                                      </p:cBhvr>
                                      <p:tavLst>
                                        <p:tav tm="0">
                                          <p:val>
                                            <p:strVal val="ppt_x"/>
                                          </p:val>
                                        </p:tav>
                                        <p:tav tm="100000">
                                          <p:val>
                                            <p:fltVal val="0.5"/>
                                          </p:val>
                                        </p:tav>
                                      </p:tavLst>
                                    </p:anim>
                                    <p:anim calcmode="lin" valueType="num">
                                      <p:cBhvr>
                                        <p:cTn id="462" dur="2000"/>
                                        <p:tgtEl>
                                          <p:spTgt spid="34"/>
                                        </p:tgtEl>
                                        <p:attrNameLst>
                                          <p:attrName>ppt_y</p:attrName>
                                        </p:attrNameLst>
                                      </p:cBhvr>
                                      <p:tavLst>
                                        <p:tav tm="0">
                                          <p:val>
                                            <p:strVal val="ppt_y"/>
                                          </p:val>
                                        </p:tav>
                                        <p:tav tm="100000">
                                          <p:val>
                                            <p:fltVal val="0.5"/>
                                          </p:val>
                                        </p:tav>
                                      </p:tavLst>
                                    </p:anim>
                                    <p:set>
                                      <p:cBhvr>
                                        <p:cTn id="463" dur="1" fill="hold">
                                          <p:stCondLst>
                                            <p:cond delay="1999"/>
                                          </p:stCondLst>
                                        </p:cTn>
                                        <p:tgtEl>
                                          <p:spTgt spid="34"/>
                                        </p:tgtEl>
                                        <p:attrNameLst>
                                          <p:attrName>style.visibility</p:attrName>
                                        </p:attrNameLst>
                                      </p:cBhvr>
                                      <p:to>
                                        <p:strVal val="hidden"/>
                                      </p:to>
                                    </p:set>
                                  </p:childTnLst>
                                </p:cTn>
                              </p:par>
                              <p:par>
                                <p:cTn id="464" presetID="23" presetClass="exit" presetSubtype="544" fill="hold" grpId="2" nodeType="withEffect">
                                  <p:stCondLst>
                                    <p:cond delay="0"/>
                                  </p:stCondLst>
                                  <p:childTnLst>
                                    <p:anim calcmode="lin" valueType="num">
                                      <p:cBhvr>
                                        <p:cTn id="465" dur="2000"/>
                                        <p:tgtEl>
                                          <p:spTgt spid="35"/>
                                        </p:tgtEl>
                                        <p:attrNameLst>
                                          <p:attrName>ppt_w</p:attrName>
                                        </p:attrNameLst>
                                      </p:cBhvr>
                                      <p:tavLst>
                                        <p:tav tm="0">
                                          <p:val>
                                            <p:strVal val="ppt_w"/>
                                          </p:val>
                                        </p:tav>
                                        <p:tav tm="100000">
                                          <p:val>
                                            <p:fltVal val="0"/>
                                          </p:val>
                                        </p:tav>
                                      </p:tavLst>
                                    </p:anim>
                                    <p:anim calcmode="lin" valueType="num">
                                      <p:cBhvr>
                                        <p:cTn id="466" dur="2000"/>
                                        <p:tgtEl>
                                          <p:spTgt spid="35"/>
                                        </p:tgtEl>
                                        <p:attrNameLst>
                                          <p:attrName>ppt_h</p:attrName>
                                        </p:attrNameLst>
                                      </p:cBhvr>
                                      <p:tavLst>
                                        <p:tav tm="0">
                                          <p:val>
                                            <p:strVal val="ppt_h"/>
                                          </p:val>
                                        </p:tav>
                                        <p:tav tm="100000">
                                          <p:val>
                                            <p:fltVal val="0"/>
                                          </p:val>
                                        </p:tav>
                                      </p:tavLst>
                                    </p:anim>
                                    <p:anim calcmode="lin" valueType="num">
                                      <p:cBhvr>
                                        <p:cTn id="467" dur="2000"/>
                                        <p:tgtEl>
                                          <p:spTgt spid="35"/>
                                        </p:tgtEl>
                                        <p:attrNameLst>
                                          <p:attrName>ppt_x</p:attrName>
                                        </p:attrNameLst>
                                      </p:cBhvr>
                                      <p:tavLst>
                                        <p:tav tm="0">
                                          <p:val>
                                            <p:strVal val="ppt_x"/>
                                          </p:val>
                                        </p:tav>
                                        <p:tav tm="100000">
                                          <p:val>
                                            <p:fltVal val="0.5"/>
                                          </p:val>
                                        </p:tav>
                                      </p:tavLst>
                                    </p:anim>
                                    <p:anim calcmode="lin" valueType="num">
                                      <p:cBhvr>
                                        <p:cTn id="468" dur="2000"/>
                                        <p:tgtEl>
                                          <p:spTgt spid="35"/>
                                        </p:tgtEl>
                                        <p:attrNameLst>
                                          <p:attrName>ppt_y</p:attrName>
                                        </p:attrNameLst>
                                      </p:cBhvr>
                                      <p:tavLst>
                                        <p:tav tm="0">
                                          <p:val>
                                            <p:strVal val="ppt_y"/>
                                          </p:val>
                                        </p:tav>
                                        <p:tav tm="100000">
                                          <p:val>
                                            <p:fltVal val="0.5"/>
                                          </p:val>
                                        </p:tav>
                                      </p:tavLst>
                                    </p:anim>
                                    <p:set>
                                      <p:cBhvr>
                                        <p:cTn id="469" dur="1" fill="hold">
                                          <p:stCondLst>
                                            <p:cond delay="1999"/>
                                          </p:stCondLst>
                                        </p:cTn>
                                        <p:tgtEl>
                                          <p:spTgt spid="35"/>
                                        </p:tgtEl>
                                        <p:attrNameLst>
                                          <p:attrName>style.visibility</p:attrName>
                                        </p:attrNameLst>
                                      </p:cBhvr>
                                      <p:to>
                                        <p:strVal val="hidden"/>
                                      </p:to>
                                    </p:set>
                                  </p:childTnLst>
                                </p:cTn>
                              </p:par>
                              <p:par>
                                <p:cTn id="470" presetID="8" presetClass="emph" presetSubtype="0" fill="hold" grpId="3" nodeType="withEffect">
                                  <p:stCondLst>
                                    <p:cond delay="0"/>
                                  </p:stCondLst>
                                  <p:childTnLst>
                                    <p:animRot by="-21600000">
                                      <p:cBhvr>
                                        <p:cTn id="471" dur="2000" fill="hold"/>
                                        <p:tgtEl>
                                          <p:spTgt spid="3"/>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4"/>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5"/>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6"/>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7"/>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8"/>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9"/>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10"/>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11"/>
                                        </p:tgtEl>
                                        <p:attrNameLst>
                                          <p:attrName>r</p:attrName>
                                        </p:attrNameLst>
                                      </p:cBhvr>
                                    </p:animRot>
                                  </p:childTnLst>
                                </p:cTn>
                              </p:par>
                              <p:par>
                                <p:cTn id="488" presetID="8" presetClass="emph" presetSubtype="0" fill="hold" grpId="3" nodeType="withEffect">
                                  <p:stCondLst>
                                    <p:cond delay="0"/>
                                  </p:stCondLst>
                                  <p:childTnLst>
                                    <p:animRot by="-21600000">
                                      <p:cBhvr>
                                        <p:cTn id="489" dur="2000" fill="hold"/>
                                        <p:tgtEl>
                                          <p:spTgt spid="12"/>
                                        </p:tgtEl>
                                        <p:attrNameLst>
                                          <p:attrName>r</p:attrName>
                                        </p:attrNameLst>
                                      </p:cBhvr>
                                    </p:animRot>
                                  </p:childTnLst>
                                </p:cTn>
                              </p:par>
                              <p:par>
                                <p:cTn id="490" presetID="8" presetClass="emph" presetSubtype="0" fill="hold" grpId="3" nodeType="withEffect">
                                  <p:stCondLst>
                                    <p:cond delay="0"/>
                                  </p:stCondLst>
                                  <p:childTnLst>
                                    <p:animRot by="-21600000">
                                      <p:cBhvr>
                                        <p:cTn id="491" dur="2000" fill="hold"/>
                                        <p:tgtEl>
                                          <p:spTgt spid="13"/>
                                        </p:tgtEl>
                                        <p:attrNameLst>
                                          <p:attrName>r</p:attrName>
                                        </p:attrNameLst>
                                      </p:cBhvr>
                                    </p:animRot>
                                  </p:childTnLst>
                                </p:cTn>
                              </p:par>
                              <p:par>
                                <p:cTn id="492" presetID="8" presetClass="emph" presetSubtype="0" fill="hold" grpId="3" nodeType="withEffect">
                                  <p:stCondLst>
                                    <p:cond delay="0"/>
                                  </p:stCondLst>
                                  <p:childTnLst>
                                    <p:animRot by="-21600000">
                                      <p:cBhvr>
                                        <p:cTn id="493" dur="2000" fill="hold"/>
                                        <p:tgtEl>
                                          <p:spTgt spid="14"/>
                                        </p:tgtEl>
                                        <p:attrNameLst>
                                          <p:attrName>r</p:attrName>
                                        </p:attrNameLst>
                                      </p:cBhvr>
                                    </p:animRot>
                                  </p:childTnLst>
                                </p:cTn>
                              </p:par>
                              <p:par>
                                <p:cTn id="494" presetID="8" presetClass="emph" presetSubtype="0" fill="hold" grpId="3" nodeType="withEffect">
                                  <p:stCondLst>
                                    <p:cond delay="0"/>
                                  </p:stCondLst>
                                  <p:childTnLst>
                                    <p:animRot by="-21600000">
                                      <p:cBhvr>
                                        <p:cTn id="495" dur="2000" fill="hold"/>
                                        <p:tgtEl>
                                          <p:spTgt spid="15"/>
                                        </p:tgtEl>
                                        <p:attrNameLst>
                                          <p:attrName>r</p:attrName>
                                        </p:attrNameLst>
                                      </p:cBhvr>
                                    </p:animRot>
                                  </p:childTnLst>
                                </p:cTn>
                              </p:par>
                              <p:par>
                                <p:cTn id="496" presetID="8" presetClass="emph" presetSubtype="0" fill="hold" grpId="3" nodeType="withEffect">
                                  <p:stCondLst>
                                    <p:cond delay="0"/>
                                  </p:stCondLst>
                                  <p:childTnLst>
                                    <p:animRot by="-21600000">
                                      <p:cBhvr>
                                        <p:cTn id="497" dur="2000" fill="hold"/>
                                        <p:tgtEl>
                                          <p:spTgt spid="16"/>
                                        </p:tgtEl>
                                        <p:attrNameLst>
                                          <p:attrName>r</p:attrName>
                                        </p:attrNameLst>
                                      </p:cBhvr>
                                    </p:animRot>
                                  </p:childTnLst>
                                </p:cTn>
                              </p:par>
                              <p:par>
                                <p:cTn id="498" presetID="8" presetClass="emph" presetSubtype="0" fill="hold" grpId="3" nodeType="withEffect">
                                  <p:stCondLst>
                                    <p:cond delay="0"/>
                                  </p:stCondLst>
                                  <p:childTnLst>
                                    <p:animRot by="-21600000">
                                      <p:cBhvr>
                                        <p:cTn id="499" dur="2000" fill="hold"/>
                                        <p:tgtEl>
                                          <p:spTgt spid="17"/>
                                        </p:tgtEl>
                                        <p:attrNameLst>
                                          <p:attrName>r</p:attrName>
                                        </p:attrNameLst>
                                      </p:cBhvr>
                                    </p:animRot>
                                  </p:childTnLst>
                                </p:cTn>
                              </p:par>
                              <p:par>
                                <p:cTn id="500" presetID="8" presetClass="emph" presetSubtype="0" fill="hold" grpId="3" nodeType="withEffect">
                                  <p:stCondLst>
                                    <p:cond delay="0"/>
                                  </p:stCondLst>
                                  <p:childTnLst>
                                    <p:animRot by="-21600000">
                                      <p:cBhvr>
                                        <p:cTn id="501" dur="2000" fill="hold"/>
                                        <p:tgtEl>
                                          <p:spTgt spid="18"/>
                                        </p:tgtEl>
                                        <p:attrNameLst>
                                          <p:attrName>r</p:attrName>
                                        </p:attrNameLst>
                                      </p:cBhvr>
                                    </p:animRot>
                                  </p:childTnLst>
                                </p:cTn>
                              </p:par>
                              <p:par>
                                <p:cTn id="502" presetID="8" presetClass="emph" presetSubtype="0" fill="hold" grpId="3" nodeType="withEffect">
                                  <p:stCondLst>
                                    <p:cond delay="0"/>
                                  </p:stCondLst>
                                  <p:childTnLst>
                                    <p:animRot by="-21600000">
                                      <p:cBhvr>
                                        <p:cTn id="503" dur="2000" fill="hold"/>
                                        <p:tgtEl>
                                          <p:spTgt spid="19"/>
                                        </p:tgtEl>
                                        <p:attrNameLst>
                                          <p:attrName>r</p:attrName>
                                        </p:attrNameLst>
                                      </p:cBhvr>
                                    </p:animRot>
                                  </p:childTnLst>
                                </p:cTn>
                              </p:par>
                              <p:par>
                                <p:cTn id="504" presetID="8" presetClass="emph" presetSubtype="0" fill="hold" grpId="3" nodeType="withEffect">
                                  <p:stCondLst>
                                    <p:cond delay="0"/>
                                  </p:stCondLst>
                                  <p:childTnLst>
                                    <p:animRot by="-21600000">
                                      <p:cBhvr>
                                        <p:cTn id="505" dur="2000" fill="hold"/>
                                        <p:tgtEl>
                                          <p:spTgt spid="20"/>
                                        </p:tgtEl>
                                        <p:attrNameLst>
                                          <p:attrName>r</p:attrName>
                                        </p:attrNameLst>
                                      </p:cBhvr>
                                    </p:animRot>
                                  </p:childTnLst>
                                </p:cTn>
                              </p:par>
                              <p:par>
                                <p:cTn id="506" presetID="8" presetClass="emph" presetSubtype="0" fill="hold" grpId="3" nodeType="withEffect">
                                  <p:stCondLst>
                                    <p:cond delay="0"/>
                                  </p:stCondLst>
                                  <p:childTnLst>
                                    <p:animRot by="-21600000">
                                      <p:cBhvr>
                                        <p:cTn id="507" dur="2000" fill="hold"/>
                                        <p:tgtEl>
                                          <p:spTgt spid="21"/>
                                        </p:tgtEl>
                                        <p:attrNameLst>
                                          <p:attrName>r</p:attrName>
                                        </p:attrNameLst>
                                      </p:cBhvr>
                                    </p:animRot>
                                  </p:childTnLst>
                                </p:cTn>
                              </p:par>
                              <p:par>
                                <p:cTn id="508" presetID="8" presetClass="emph" presetSubtype="0" fill="hold" grpId="3" nodeType="withEffect">
                                  <p:stCondLst>
                                    <p:cond delay="0"/>
                                  </p:stCondLst>
                                  <p:childTnLst>
                                    <p:animRot by="-21600000">
                                      <p:cBhvr>
                                        <p:cTn id="509" dur="2000" fill="hold"/>
                                        <p:tgtEl>
                                          <p:spTgt spid="22"/>
                                        </p:tgtEl>
                                        <p:attrNameLst>
                                          <p:attrName>r</p:attrName>
                                        </p:attrNameLst>
                                      </p:cBhvr>
                                    </p:animRot>
                                  </p:childTnLst>
                                </p:cTn>
                              </p:par>
                              <p:par>
                                <p:cTn id="510" presetID="8" presetClass="emph" presetSubtype="0" fill="hold" grpId="3" nodeType="withEffect">
                                  <p:stCondLst>
                                    <p:cond delay="0"/>
                                  </p:stCondLst>
                                  <p:childTnLst>
                                    <p:animRot by="-21600000">
                                      <p:cBhvr>
                                        <p:cTn id="511" dur="2000" fill="hold"/>
                                        <p:tgtEl>
                                          <p:spTgt spid="23"/>
                                        </p:tgtEl>
                                        <p:attrNameLst>
                                          <p:attrName>r</p:attrName>
                                        </p:attrNameLst>
                                      </p:cBhvr>
                                    </p:animRot>
                                  </p:childTnLst>
                                </p:cTn>
                              </p:par>
                              <p:par>
                                <p:cTn id="512" presetID="8" presetClass="emph" presetSubtype="0" fill="hold" grpId="3" nodeType="withEffect">
                                  <p:stCondLst>
                                    <p:cond delay="0"/>
                                  </p:stCondLst>
                                  <p:childTnLst>
                                    <p:animRot by="-21600000">
                                      <p:cBhvr>
                                        <p:cTn id="513" dur="2000" fill="hold"/>
                                        <p:tgtEl>
                                          <p:spTgt spid="24"/>
                                        </p:tgtEl>
                                        <p:attrNameLst>
                                          <p:attrName>r</p:attrName>
                                        </p:attrNameLst>
                                      </p:cBhvr>
                                    </p:animRot>
                                  </p:childTnLst>
                                </p:cTn>
                              </p:par>
                              <p:par>
                                <p:cTn id="514" presetID="8" presetClass="emph" presetSubtype="0" fill="hold" grpId="3" nodeType="withEffect">
                                  <p:stCondLst>
                                    <p:cond delay="0"/>
                                  </p:stCondLst>
                                  <p:childTnLst>
                                    <p:animRot by="-21600000">
                                      <p:cBhvr>
                                        <p:cTn id="515" dur="2000" fill="hold"/>
                                        <p:tgtEl>
                                          <p:spTgt spid="25"/>
                                        </p:tgtEl>
                                        <p:attrNameLst>
                                          <p:attrName>r</p:attrName>
                                        </p:attrNameLst>
                                      </p:cBhvr>
                                    </p:animRot>
                                  </p:childTnLst>
                                </p:cTn>
                              </p:par>
                              <p:par>
                                <p:cTn id="516" presetID="8" presetClass="emph" presetSubtype="0" fill="hold" grpId="3" nodeType="withEffect">
                                  <p:stCondLst>
                                    <p:cond delay="0"/>
                                  </p:stCondLst>
                                  <p:childTnLst>
                                    <p:animRot by="-21600000">
                                      <p:cBhvr>
                                        <p:cTn id="517" dur="2000" fill="hold"/>
                                        <p:tgtEl>
                                          <p:spTgt spid="26"/>
                                        </p:tgtEl>
                                        <p:attrNameLst>
                                          <p:attrName>r</p:attrName>
                                        </p:attrNameLst>
                                      </p:cBhvr>
                                    </p:animRot>
                                  </p:childTnLst>
                                </p:cTn>
                              </p:par>
                              <p:par>
                                <p:cTn id="518" presetID="8" presetClass="emph" presetSubtype="0" fill="hold" grpId="3" nodeType="withEffect">
                                  <p:stCondLst>
                                    <p:cond delay="0"/>
                                  </p:stCondLst>
                                  <p:childTnLst>
                                    <p:animRot by="-21600000">
                                      <p:cBhvr>
                                        <p:cTn id="519" dur="2000" fill="hold"/>
                                        <p:tgtEl>
                                          <p:spTgt spid="27"/>
                                        </p:tgtEl>
                                        <p:attrNameLst>
                                          <p:attrName>r</p:attrName>
                                        </p:attrNameLst>
                                      </p:cBhvr>
                                    </p:animRot>
                                  </p:childTnLst>
                                </p:cTn>
                              </p:par>
                              <p:par>
                                <p:cTn id="520" presetID="8" presetClass="emph" presetSubtype="0" fill="hold" grpId="3" nodeType="withEffect">
                                  <p:stCondLst>
                                    <p:cond delay="0"/>
                                  </p:stCondLst>
                                  <p:childTnLst>
                                    <p:animRot by="-21600000">
                                      <p:cBhvr>
                                        <p:cTn id="521" dur="2000" fill="hold"/>
                                        <p:tgtEl>
                                          <p:spTgt spid="28"/>
                                        </p:tgtEl>
                                        <p:attrNameLst>
                                          <p:attrName>r</p:attrName>
                                        </p:attrNameLst>
                                      </p:cBhvr>
                                    </p:animRot>
                                  </p:childTnLst>
                                </p:cTn>
                              </p:par>
                              <p:par>
                                <p:cTn id="522" presetID="8" presetClass="emph" presetSubtype="0" fill="hold" grpId="3" nodeType="withEffect">
                                  <p:stCondLst>
                                    <p:cond delay="0"/>
                                  </p:stCondLst>
                                  <p:childTnLst>
                                    <p:animRot by="-21600000">
                                      <p:cBhvr>
                                        <p:cTn id="523" dur="2000" fill="hold"/>
                                        <p:tgtEl>
                                          <p:spTgt spid="29"/>
                                        </p:tgtEl>
                                        <p:attrNameLst>
                                          <p:attrName>r</p:attrName>
                                        </p:attrNameLst>
                                      </p:cBhvr>
                                    </p:animRot>
                                  </p:childTnLst>
                                </p:cTn>
                              </p:par>
                              <p:par>
                                <p:cTn id="524" presetID="8" presetClass="emph" presetSubtype="0" fill="hold" grpId="3" nodeType="withEffect">
                                  <p:stCondLst>
                                    <p:cond delay="0"/>
                                  </p:stCondLst>
                                  <p:childTnLst>
                                    <p:animRot by="-21600000">
                                      <p:cBhvr>
                                        <p:cTn id="525" dur="2000" fill="hold"/>
                                        <p:tgtEl>
                                          <p:spTgt spid="30"/>
                                        </p:tgtEl>
                                        <p:attrNameLst>
                                          <p:attrName>r</p:attrName>
                                        </p:attrNameLst>
                                      </p:cBhvr>
                                    </p:animRot>
                                  </p:childTnLst>
                                </p:cTn>
                              </p:par>
                              <p:par>
                                <p:cTn id="526" presetID="8" presetClass="emph" presetSubtype="0" fill="hold" grpId="3" nodeType="withEffect">
                                  <p:stCondLst>
                                    <p:cond delay="0"/>
                                  </p:stCondLst>
                                  <p:childTnLst>
                                    <p:animRot by="-21600000">
                                      <p:cBhvr>
                                        <p:cTn id="527" dur="2000" fill="hold"/>
                                        <p:tgtEl>
                                          <p:spTgt spid="31"/>
                                        </p:tgtEl>
                                        <p:attrNameLst>
                                          <p:attrName>r</p:attrName>
                                        </p:attrNameLst>
                                      </p:cBhvr>
                                    </p:animRot>
                                  </p:childTnLst>
                                </p:cTn>
                              </p:par>
                              <p:par>
                                <p:cTn id="528" presetID="8" presetClass="emph" presetSubtype="0" fill="hold" grpId="3" nodeType="withEffect">
                                  <p:stCondLst>
                                    <p:cond delay="0"/>
                                  </p:stCondLst>
                                  <p:childTnLst>
                                    <p:animRot by="-21600000">
                                      <p:cBhvr>
                                        <p:cTn id="529" dur="2000" fill="hold"/>
                                        <p:tgtEl>
                                          <p:spTgt spid="32"/>
                                        </p:tgtEl>
                                        <p:attrNameLst>
                                          <p:attrName>r</p:attrName>
                                        </p:attrNameLst>
                                      </p:cBhvr>
                                    </p:animRot>
                                  </p:childTnLst>
                                </p:cTn>
                              </p:par>
                              <p:par>
                                <p:cTn id="530" presetID="8" presetClass="emph" presetSubtype="0" fill="hold" grpId="3" nodeType="withEffect">
                                  <p:stCondLst>
                                    <p:cond delay="0"/>
                                  </p:stCondLst>
                                  <p:childTnLst>
                                    <p:animRot by="-21600000">
                                      <p:cBhvr>
                                        <p:cTn id="531" dur="2000" fill="hold"/>
                                        <p:tgtEl>
                                          <p:spTgt spid="33"/>
                                        </p:tgtEl>
                                        <p:attrNameLst>
                                          <p:attrName>r</p:attrName>
                                        </p:attrNameLst>
                                      </p:cBhvr>
                                    </p:animRot>
                                  </p:childTnLst>
                                </p:cTn>
                              </p:par>
                              <p:par>
                                <p:cTn id="532" presetID="8" presetClass="emph" presetSubtype="0" fill="hold" grpId="3" nodeType="withEffect">
                                  <p:stCondLst>
                                    <p:cond delay="0"/>
                                  </p:stCondLst>
                                  <p:childTnLst>
                                    <p:animRot by="-21600000">
                                      <p:cBhvr>
                                        <p:cTn id="533" dur="2000" fill="hold"/>
                                        <p:tgtEl>
                                          <p:spTgt spid="34"/>
                                        </p:tgtEl>
                                        <p:attrNameLst>
                                          <p:attrName>r</p:attrName>
                                        </p:attrNameLst>
                                      </p:cBhvr>
                                    </p:animRot>
                                  </p:childTnLst>
                                </p:cTn>
                              </p:par>
                              <p:par>
                                <p:cTn id="534" presetID="8" presetClass="emph" presetSubtype="0" fill="hold" grpId="3" nodeType="withEffect">
                                  <p:stCondLst>
                                    <p:cond delay="0"/>
                                  </p:stCondLst>
                                  <p:childTnLst>
                                    <p:animRot by="-21600000">
                                      <p:cBhvr>
                                        <p:cTn id="535" dur="2000" fill="hold"/>
                                        <p:tgtEl>
                                          <p:spTgt spid="35"/>
                                        </p:tgtEl>
                                        <p:attrNameLst>
                                          <p:attrName>r</p:attrName>
                                        </p:attrNameLst>
                                      </p:cBhvr>
                                    </p:animRot>
                                  </p:childTnLst>
                                </p:cTn>
                              </p:par>
                              <p:par>
                                <p:cTn id="536" presetID="23" presetClass="entr" presetSubtype="288" fill="hold" nodeType="withEffect">
                                  <p:stCondLst>
                                    <p:cond delay="0"/>
                                  </p:stCondLst>
                                  <p:childTnLst>
                                    <p:set>
                                      <p:cBhvr>
                                        <p:cTn id="537" dur="1" fill="hold">
                                          <p:stCondLst>
                                            <p:cond delay="0"/>
                                          </p:stCondLst>
                                        </p:cTn>
                                        <p:tgtEl>
                                          <p:spTgt spid="2"/>
                                        </p:tgtEl>
                                        <p:attrNameLst>
                                          <p:attrName>style.visibility</p:attrName>
                                        </p:attrNameLst>
                                      </p:cBhvr>
                                      <p:to>
                                        <p:strVal val="visible"/>
                                      </p:to>
                                    </p:set>
                                    <p:anim calcmode="lin" valueType="num">
                                      <p:cBhvr>
                                        <p:cTn id="538" dur="2000" fill="hold"/>
                                        <p:tgtEl>
                                          <p:spTgt spid="2"/>
                                        </p:tgtEl>
                                        <p:attrNameLst>
                                          <p:attrName>ppt_w</p:attrName>
                                        </p:attrNameLst>
                                      </p:cBhvr>
                                      <p:tavLst>
                                        <p:tav tm="0">
                                          <p:val>
                                            <p:strVal val="4/3*#ppt_w"/>
                                          </p:val>
                                        </p:tav>
                                        <p:tav tm="100000">
                                          <p:val>
                                            <p:strVal val="#ppt_w"/>
                                          </p:val>
                                        </p:tav>
                                      </p:tavLst>
                                    </p:anim>
                                    <p:anim calcmode="lin" valueType="num">
                                      <p:cBhvr>
                                        <p:cTn id="539" dur="2000" fill="hold"/>
                                        <p:tgtEl>
                                          <p:spTgt spid="2"/>
                                        </p:tgtEl>
                                        <p:attrNameLst>
                                          <p:attrName>ppt_h</p:attrName>
                                        </p:attrNameLst>
                                      </p:cBhvr>
                                      <p:tavLst>
                                        <p:tav tm="0">
                                          <p:val>
                                            <p:strVal val="4/3*#ppt_h"/>
                                          </p:val>
                                        </p:tav>
                                        <p:tav tm="100000">
                                          <p:val>
                                            <p:strVal val="#ppt_h"/>
                                          </p:val>
                                        </p:tav>
                                      </p:tavLst>
                                    </p:anim>
                                  </p:childTnLst>
                                </p:cTn>
                              </p:par>
                              <p:par>
                                <p:cTn id="540" presetID="21" presetClass="entr" presetSubtype="2" fill="hold" nodeType="withEffect">
                                  <p:stCondLst>
                                    <p:cond delay="0"/>
                                  </p:stCondLst>
                                  <p:childTnLst>
                                    <p:set>
                                      <p:cBhvr>
                                        <p:cTn id="541" dur="1" fill="hold">
                                          <p:stCondLst>
                                            <p:cond delay="0"/>
                                          </p:stCondLst>
                                        </p:cTn>
                                        <p:tgtEl>
                                          <p:spTgt spid="2"/>
                                        </p:tgtEl>
                                        <p:attrNameLst>
                                          <p:attrName>style.visibility</p:attrName>
                                        </p:attrNameLst>
                                      </p:cBhvr>
                                      <p:to>
                                        <p:strVal val="visible"/>
                                      </p:to>
                                    </p:set>
                                    <p:animEffect transition="in" filter="wheel(2)">
                                      <p:cBhvr>
                                        <p:cTn id="5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157926">
                <a:shade val="67500"/>
                <a:satMod val="115000"/>
              </a:srgbClr>
            </a:gs>
            <a:gs pos="100000">
              <a:srgbClr val="157926">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6200000">
            <a:off x="239534" y="447342"/>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5635217">
            <a:off x="154848" y="4297323"/>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2632698" y="2447597"/>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9444141">
            <a:off x="1942906" y="1123513"/>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441997">
            <a:off x="2039099" y="3694196"/>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20133365">
            <a:off x="2482106" y="1749645"/>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8187279">
            <a:off x="1315423" y="579222"/>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472356">
            <a:off x="2492408" y="3113737"/>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3412175">
            <a:off x="1537094" y="4059032"/>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7159923">
            <a:off x="826077" y="459358"/>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000907">
            <a:off x="1576751" y="882413"/>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9877338">
            <a:off x="2244302" y="1421379"/>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20806414">
            <a:off x="2651082" y="2097988"/>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466720">
            <a:off x="2576897" y="2741547"/>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963210">
            <a:off x="2294979" y="3434269"/>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3130849">
            <a:off x="1908013" y="3855851"/>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4928348">
            <a:off x="612176" y="4287471"/>
            <a:ext cx="1284769" cy="372927"/>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4117052">
            <a:off x="1118899" y="4290886"/>
            <a:ext cx="1284769" cy="372927"/>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6200000">
            <a:off x="7805482" y="447123"/>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5635217">
            <a:off x="7720796" y="4297104"/>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0800000">
            <a:off x="4983672" y="2500956"/>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2896374">
            <a:off x="5645822" y="1130517"/>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8250756">
            <a:off x="5665027" y="3757296"/>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9347617">
            <a:off x="5195840" y="3235004"/>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1958562">
            <a:off x="5137380" y="1741606"/>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4156137">
            <a:off x="6683363" y="626123"/>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7393577">
            <a:off x="6745810" y="4112306"/>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1486285">
            <a:off x="5002064" y="2143588"/>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2294895">
            <a:off x="5336320" y="1419877"/>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0049623">
            <a:off x="5073444" y="2904896"/>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3649130">
            <a:off x="6266133" y="850807"/>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4991883">
            <a:off x="7232407" y="453938"/>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6515540">
            <a:off x="7243954" y="4287714"/>
            <a:ext cx="1280207" cy="377741"/>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7393577">
            <a:off x="6317181" y="3951570"/>
            <a:ext cx="1285866" cy="357190"/>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8961156">
            <a:off x="5383601" y="3452926"/>
            <a:ext cx="1714488" cy="267893"/>
          </a:xfrm>
          <a:prstGeom prst="flowChartTerminator">
            <a:avLst/>
          </a:prstGeom>
          <a:gradFill flip="none" rotWithShape="1">
            <a:gsLst>
              <a:gs pos="0">
                <a:srgbClr val="157926"/>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0-#ppt_w/2"/>
                                          </p:val>
                                        </p:tav>
                                        <p:tav tm="100000">
                                          <p:val>
                                            <p:strVal val="#ppt_x"/>
                                          </p:val>
                                        </p:tav>
                                      </p:tavLst>
                                    </p:anim>
                                    <p:anim calcmode="lin" valueType="num">
                                      <p:cBhvr additive="base">
                                        <p:cTn id="138" dur="2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0-#ppt_w/2"/>
                                          </p:val>
                                        </p:tav>
                                        <p:tav tm="100000">
                                          <p:val>
                                            <p:strVal val="#ppt_x"/>
                                          </p:val>
                                        </p:tav>
                                      </p:tavLst>
                                    </p:anim>
                                    <p:anim calcmode="lin" valueType="num">
                                      <p:cBhvr additive="base">
                                        <p:cTn id="142" dur="2000" fill="hold"/>
                                        <p:tgtEl>
                                          <p:spTgt spid="37"/>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0-#ppt_w/2"/>
                                          </p:val>
                                        </p:tav>
                                        <p:tav tm="100000">
                                          <p:val>
                                            <p:strVal val="#ppt_x"/>
                                          </p:val>
                                        </p:tav>
                                      </p:tavLst>
                                    </p:anim>
                                    <p:anim calcmode="lin" valueType="num">
                                      <p:cBhvr additive="base">
                                        <p:cTn id="146" dur="2000" fill="hold"/>
                                        <p:tgtEl>
                                          <p:spTgt spid="38"/>
                                        </p:tgtEl>
                                        <p:attrNameLst>
                                          <p:attrName>ppt_y</p:attrName>
                                        </p:attrNameLst>
                                      </p:cBhvr>
                                      <p:tavLst>
                                        <p:tav tm="0">
                                          <p:val>
                                            <p:strVal val="#ppt_y"/>
                                          </p:val>
                                        </p:tav>
                                        <p:tav tm="100000">
                                          <p:val>
                                            <p:strVal val="#ppt_y"/>
                                          </p:val>
                                        </p:tav>
                                      </p:tavLst>
                                    </p:anim>
                                  </p:childTnLst>
                                </p:cTn>
                              </p:par>
                              <p:par>
                                <p:cTn id="147" presetID="8" presetClass="emph" presetSubtype="0" fill="hold" grpId="1"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9"/>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30"/>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1"/>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2"/>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3"/>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4"/>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5"/>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6"/>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7"/>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8"/>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4"/>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5"/>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6"/>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7"/>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9"/>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0"/>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1"/>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2"/>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5"/>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6"/>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7"/>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8"/>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9"/>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0"/>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1"/>
                                        </p:tgtEl>
                                        <p:attrNameLst>
                                          <p:attrName>r</p:attrName>
                                        </p:attrNameLst>
                                      </p:cBhvr>
                                    </p:animRot>
                                  </p:childTnLst>
                                </p:cTn>
                              </p:par>
                            </p:childTnLst>
                          </p:cTn>
                        </p:par>
                        <p:par>
                          <p:cTn id="217" fill="hold">
                            <p:stCondLst>
                              <p:cond delay="2000"/>
                            </p:stCondLst>
                            <p:childTnLst>
                              <p:par>
                                <p:cTn id="218" presetID="2" presetClass="exit" presetSubtype="2" fill="hold" grpId="2" nodeType="afterEffect">
                                  <p:stCondLst>
                                    <p:cond delay="0"/>
                                  </p:stCondLst>
                                  <p:childTnLst>
                                    <p:anim calcmode="lin" valueType="num">
                                      <p:cBhvr additive="base">
                                        <p:cTn id="219" dur="2000"/>
                                        <p:tgtEl>
                                          <p:spTgt spid="4"/>
                                        </p:tgtEl>
                                        <p:attrNameLst>
                                          <p:attrName>ppt_x</p:attrName>
                                        </p:attrNameLst>
                                      </p:cBhvr>
                                      <p:tavLst>
                                        <p:tav tm="0">
                                          <p:val>
                                            <p:strVal val="ppt_x"/>
                                          </p:val>
                                        </p:tav>
                                        <p:tav tm="100000">
                                          <p:val>
                                            <p:strVal val="1+ppt_w/2"/>
                                          </p:val>
                                        </p:tav>
                                      </p:tavLst>
                                    </p:anim>
                                    <p:anim calcmode="lin" valueType="num">
                                      <p:cBhvr additive="base">
                                        <p:cTn id="220" dur="2000"/>
                                        <p:tgtEl>
                                          <p:spTgt spid="4"/>
                                        </p:tgtEl>
                                        <p:attrNameLst>
                                          <p:attrName>ppt_y</p:attrName>
                                        </p:attrNameLst>
                                      </p:cBhvr>
                                      <p:tavLst>
                                        <p:tav tm="0">
                                          <p:val>
                                            <p:strVal val="ppt_y"/>
                                          </p:val>
                                        </p:tav>
                                        <p:tav tm="100000">
                                          <p:val>
                                            <p:strVal val="ppt_y"/>
                                          </p:val>
                                        </p:tav>
                                      </p:tavLst>
                                    </p:anim>
                                    <p:set>
                                      <p:cBhvr>
                                        <p:cTn id="221" dur="1" fill="hold">
                                          <p:stCondLst>
                                            <p:cond delay="1999"/>
                                          </p:stCondLst>
                                        </p:cTn>
                                        <p:tgtEl>
                                          <p:spTgt spid="4"/>
                                        </p:tgtEl>
                                        <p:attrNameLst>
                                          <p:attrName>style.visibility</p:attrName>
                                        </p:attrNameLst>
                                      </p:cBhvr>
                                      <p:to>
                                        <p:strVal val="hidden"/>
                                      </p:to>
                                    </p:set>
                                  </p:childTnLst>
                                </p:cTn>
                              </p:par>
                              <p:par>
                                <p:cTn id="222" presetID="2" presetClass="exit" presetSubtype="2" fill="hold" grpId="2" nodeType="withEffect">
                                  <p:stCondLst>
                                    <p:cond delay="0"/>
                                  </p:stCondLst>
                                  <p:childTnLst>
                                    <p:anim calcmode="lin" valueType="num">
                                      <p:cBhvr additive="base">
                                        <p:cTn id="223" dur="2000"/>
                                        <p:tgtEl>
                                          <p:spTgt spid="5"/>
                                        </p:tgtEl>
                                        <p:attrNameLst>
                                          <p:attrName>ppt_x</p:attrName>
                                        </p:attrNameLst>
                                      </p:cBhvr>
                                      <p:tavLst>
                                        <p:tav tm="0">
                                          <p:val>
                                            <p:strVal val="ppt_x"/>
                                          </p:val>
                                        </p:tav>
                                        <p:tav tm="100000">
                                          <p:val>
                                            <p:strVal val="1+ppt_w/2"/>
                                          </p:val>
                                        </p:tav>
                                      </p:tavLst>
                                    </p:anim>
                                    <p:anim calcmode="lin" valueType="num">
                                      <p:cBhvr additive="base">
                                        <p:cTn id="224" dur="2000"/>
                                        <p:tgtEl>
                                          <p:spTgt spid="5"/>
                                        </p:tgtEl>
                                        <p:attrNameLst>
                                          <p:attrName>ppt_y</p:attrName>
                                        </p:attrNameLst>
                                      </p:cBhvr>
                                      <p:tavLst>
                                        <p:tav tm="0">
                                          <p:val>
                                            <p:strVal val="ppt_y"/>
                                          </p:val>
                                        </p:tav>
                                        <p:tav tm="100000">
                                          <p:val>
                                            <p:strVal val="ppt_y"/>
                                          </p:val>
                                        </p:tav>
                                      </p:tavLst>
                                    </p:anim>
                                    <p:set>
                                      <p:cBhvr>
                                        <p:cTn id="225" dur="1" fill="hold">
                                          <p:stCondLst>
                                            <p:cond delay="1999"/>
                                          </p:stCondLst>
                                        </p:cTn>
                                        <p:tgtEl>
                                          <p:spTgt spid="5"/>
                                        </p:tgtEl>
                                        <p:attrNameLst>
                                          <p:attrName>style.visibility</p:attrName>
                                        </p:attrNameLst>
                                      </p:cBhvr>
                                      <p:to>
                                        <p:strVal val="hidden"/>
                                      </p:to>
                                    </p:set>
                                  </p:childTnLst>
                                </p:cTn>
                              </p:par>
                              <p:par>
                                <p:cTn id="226" presetID="2" presetClass="exit" presetSubtype="2" fill="hold" grpId="2" nodeType="withEffect">
                                  <p:stCondLst>
                                    <p:cond delay="0"/>
                                  </p:stCondLst>
                                  <p:childTnLst>
                                    <p:anim calcmode="lin" valueType="num">
                                      <p:cBhvr additive="base">
                                        <p:cTn id="227" dur="2000"/>
                                        <p:tgtEl>
                                          <p:spTgt spid="6"/>
                                        </p:tgtEl>
                                        <p:attrNameLst>
                                          <p:attrName>ppt_x</p:attrName>
                                        </p:attrNameLst>
                                      </p:cBhvr>
                                      <p:tavLst>
                                        <p:tav tm="0">
                                          <p:val>
                                            <p:strVal val="ppt_x"/>
                                          </p:val>
                                        </p:tav>
                                        <p:tav tm="100000">
                                          <p:val>
                                            <p:strVal val="1+ppt_w/2"/>
                                          </p:val>
                                        </p:tav>
                                      </p:tavLst>
                                    </p:anim>
                                    <p:anim calcmode="lin" valueType="num">
                                      <p:cBhvr additive="base">
                                        <p:cTn id="228" dur="2000"/>
                                        <p:tgtEl>
                                          <p:spTgt spid="6"/>
                                        </p:tgtEl>
                                        <p:attrNameLst>
                                          <p:attrName>ppt_y</p:attrName>
                                        </p:attrNameLst>
                                      </p:cBhvr>
                                      <p:tavLst>
                                        <p:tav tm="0">
                                          <p:val>
                                            <p:strVal val="ppt_y"/>
                                          </p:val>
                                        </p:tav>
                                        <p:tav tm="100000">
                                          <p:val>
                                            <p:strVal val="ppt_y"/>
                                          </p:val>
                                        </p:tav>
                                      </p:tavLst>
                                    </p:anim>
                                    <p:set>
                                      <p:cBhvr>
                                        <p:cTn id="229" dur="1" fill="hold">
                                          <p:stCondLst>
                                            <p:cond delay="1999"/>
                                          </p:stCondLst>
                                        </p:cTn>
                                        <p:tgtEl>
                                          <p:spTgt spid="6"/>
                                        </p:tgtEl>
                                        <p:attrNameLst>
                                          <p:attrName>style.visibility</p:attrName>
                                        </p:attrNameLst>
                                      </p:cBhvr>
                                      <p:to>
                                        <p:strVal val="hidden"/>
                                      </p:to>
                                    </p:set>
                                  </p:childTnLst>
                                </p:cTn>
                              </p:par>
                              <p:par>
                                <p:cTn id="230" presetID="2" presetClass="exit" presetSubtype="2" fill="hold" grpId="2" nodeType="withEffect">
                                  <p:stCondLst>
                                    <p:cond delay="0"/>
                                  </p:stCondLst>
                                  <p:childTnLst>
                                    <p:anim calcmode="lin" valueType="num">
                                      <p:cBhvr additive="base">
                                        <p:cTn id="231" dur="2000"/>
                                        <p:tgtEl>
                                          <p:spTgt spid="7"/>
                                        </p:tgtEl>
                                        <p:attrNameLst>
                                          <p:attrName>ppt_x</p:attrName>
                                        </p:attrNameLst>
                                      </p:cBhvr>
                                      <p:tavLst>
                                        <p:tav tm="0">
                                          <p:val>
                                            <p:strVal val="ppt_x"/>
                                          </p:val>
                                        </p:tav>
                                        <p:tav tm="100000">
                                          <p:val>
                                            <p:strVal val="1+ppt_w/2"/>
                                          </p:val>
                                        </p:tav>
                                      </p:tavLst>
                                    </p:anim>
                                    <p:anim calcmode="lin" valueType="num">
                                      <p:cBhvr additive="base">
                                        <p:cTn id="232" dur="2000"/>
                                        <p:tgtEl>
                                          <p:spTgt spid="7"/>
                                        </p:tgtEl>
                                        <p:attrNameLst>
                                          <p:attrName>ppt_y</p:attrName>
                                        </p:attrNameLst>
                                      </p:cBhvr>
                                      <p:tavLst>
                                        <p:tav tm="0">
                                          <p:val>
                                            <p:strVal val="ppt_y"/>
                                          </p:val>
                                        </p:tav>
                                        <p:tav tm="100000">
                                          <p:val>
                                            <p:strVal val="ppt_y"/>
                                          </p:val>
                                        </p:tav>
                                      </p:tavLst>
                                    </p:anim>
                                    <p:set>
                                      <p:cBhvr>
                                        <p:cTn id="233" dur="1" fill="hold">
                                          <p:stCondLst>
                                            <p:cond delay="1999"/>
                                          </p:stCondLst>
                                        </p:cTn>
                                        <p:tgtEl>
                                          <p:spTgt spid="7"/>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8"/>
                                        </p:tgtEl>
                                        <p:attrNameLst>
                                          <p:attrName>ppt_x</p:attrName>
                                        </p:attrNameLst>
                                      </p:cBhvr>
                                      <p:tavLst>
                                        <p:tav tm="0">
                                          <p:val>
                                            <p:strVal val="ppt_x"/>
                                          </p:val>
                                        </p:tav>
                                        <p:tav tm="100000">
                                          <p:val>
                                            <p:strVal val="1+ppt_w/2"/>
                                          </p:val>
                                        </p:tav>
                                      </p:tavLst>
                                    </p:anim>
                                    <p:anim calcmode="lin" valueType="num">
                                      <p:cBhvr additive="base">
                                        <p:cTn id="236" dur="2000"/>
                                        <p:tgtEl>
                                          <p:spTgt spid="8"/>
                                        </p:tgtEl>
                                        <p:attrNameLst>
                                          <p:attrName>ppt_y</p:attrName>
                                        </p:attrNameLst>
                                      </p:cBhvr>
                                      <p:tavLst>
                                        <p:tav tm="0">
                                          <p:val>
                                            <p:strVal val="ppt_y"/>
                                          </p:val>
                                        </p:tav>
                                        <p:tav tm="100000">
                                          <p:val>
                                            <p:strVal val="ppt_y"/>
                                          </p:val>
                                        </p:tav>
                                      </p:tavLst>
                                    </p:anim>
                                    <p:set>
                                      <p:cBhvr>
                                        <p:cTn id="237" dur="1" fill="hold">
                                          <p:stCondLst>
                                            <p:cond delay="1999"/>
                                          </p:stCondLst>
                                        </p:cTn>
                                        <p:tgtEl>
                                          <p:spTgt spid="8"/>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9"/>
                                        </p:tgtEl>
                                        <p:attrNameLst>
                                          <p:attrName>ppt_x</p:attrName>
                                        </p:attrNameLst>
                                      </p:cBhvr>
                                      <p:tavLst>
                                        <p:tav tm="0">
                                          <p:val>
                                            <p:strVal val="ppt_x"/>
                                          </p:val>
                                        </p:tav>
                                        <p:tav tm="100000">
                                          <p:val>
                                            <p:strVal val="1+ppt_w/2"/>
                                          </p:val>
                                        </p:tav>
                                      </p:tavLst>
                                    </p:anim>
                                    <p:anim calcmode="lin" valueType="num">
                                      <p:cBhvr additive="base">
                                        <p:cTn id="240" dur="2000"/>
                                        <p:tgtEl>
                                          <p:spTgt spid="9"/>
                                        </p:tgtEl>
                                        <p:attrNameLst>
                                          <p:attrName>ppt_y</p:attrName>
                                        </p:attrNameLst>
                                      </p:cBhvr>
                                      <p:tavLst>
                                        <p:tav tm="0">
                                          <p:val>
                                            <p:strVal val="ppt_y"/>
                                          </p:val>
                                        </p:tav>
                                        <p:tav tm="100000">
                                          <p:val>
                                            <p:strVal val="ppt_y"/>
                                          </p:val>
                                        </p:tav>
                                      </p:tavLst>
                                    </p:anim>
                                    <p:set>
                                      <p:cBhvr>
                                        <p:cTn id="241" dur="1" fill="hold">
                                          <p:stCondLst>
                                            <p:cond delay="1999"/>
                                          </p:stCondLst>
                                        </p:cTn>
                                        <p:tgtEl>
                                          <p:spTgt spid="9"/>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0"/>
                                        </p:tgtEl>
                                        <p:attrNameLst>
                                          <p:attrName>ppt_x</p:attrName>
                                        </p:attrNameLst>
                                      </p:cBhvr>
                                      <p:tavLst>
                                        <p:tav tm="0">
                                          <p:val>
                                            <p:strVal val="ppt_x"/>
                                          </p:val>
                                        </p:tav>
                                        <p:tav tm="100000">
                                          <p:val>
                                            <p:strVal val="1+ppt_w/2"/>
                                          </p:val>
                                        </p:tav>
                                      </p:tavLst>
                                    </p:anim>
                                    <p:anim calcmode="lin" valueType="num">
                                      <p:cBhvr additive="base">
                                        <p:cTn id="244" dur="2000"/>
                                        <p:tgtEl>
                                          <p:spTgt spid="10"/>
                                        </p:tgtEl>
                                        <p:attrNameLst>
                                          <p:attrName>ppt_y</p:attrName>
                                        </p:attrNameLst>
                                      </p:cBhvr>
                                      <p:tavLst>
                                        <p:tav tm="0">
                                          <p:val>
                                            <p:strVal val="ppt_y"/>
                                          </p:val>
                                        </p:tav>
                                        <p:tav tm="100000">
                                          <p:val>
                                            <p:strVal val="ppt_y"/>
                                          </p:val>
                                        </p:tav>
                                      </p:tavLst>
                                    </p:anim>
                                    <p:set>
                                      <p:cBhvr>
                                        <p:cTn id="245" dur="1" fill="hold">
                                          <p:stCondLst>
                                            <p:cond delay="1999"/>
                                          </p:stCondLst>
                                        </p:cTn>
                                        <p:tgtEl>
                                          <p:spTgt spid="10"/>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1"/>
                                        </p:tgtEl>
                                        <p:attrNameLst>
                                          <p:attrName>ppt_x</p:attrName>
                                        </p:attrNameLst>
                                      </p:cBhvr>
                                      <p:tavLst>
                                        <p:tav tm="0">
                                          <p:val>
                                            <p:strVal val="ppt_x"/>
                                          </p:val>
                                        </p:tav>
                                        <p:tav tm="100000">
                                          <p:val>
                                            <p:strVal val="1+ppt_w/2"/>
                                          </p:val>
                                        </p:tav>
                                      </p:tavLst>
                                    </p:anim>
                                    <p:anim calcmode="lin" valueType="num">
                                      <p:cBhvr additive="base">
                                        <p:cTn id="248" dur="2000"/>
                                        <p:tgtEl>
                                          <p:spTgt spid="11"/>
                                        </p:tgtEl>
                                        <p:attrNameLst>
                                          <p:attrName>ppt_y</p:attrName>
                                        </p:attrNameLst>
                                      </p:cBhvr>
                                      <p:tavLst>
                                        <p:tav tm="0">
                                          <p:val>
                                            <p:strVal val="ppt_y"/>
                                          </p:val>
                                        </p:tav>
                                        <p:tav tm="100000">
                                          <p:val>
                                            <p:strVal val="ppt_y"/>
                                          </p:val>
                                        </p:tav>
                                      </p:tavLst>
                                    </p:anim>
                                    <p:set>
                                      <p:cBhvr>
                                        <p:cTn id="249" dur="1" fill="hold">
                                          <p:stCondLst>
                                            <p:cond delay="1999"/>
                                          </p:stCondLst>
                                        </p:cTn>
                                        <p:tgtEl>
                                          <p:spTgt spid="11"/>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2"/>
                                        </p:tgtEl>
                                        <p:attrNameLst>
                                          <p:attrName>ppt_x</p:attrName>
                                        </p:attrNameLst>
                                      </p:cBhvr>
                                      <p:tavLst>
                                        <p:tav tm="0">
                                          <p:val>
                                            <p:strVal val="ppt_x"/>
                                          </p:val>
                                        </p:tav>
                                        <p:tav tm="100000">
                                          <p:val>
                                            <p:strVal val="1+ppt_w/2"/>
                                          </p:val>
                                        </p:tav>
                                      </p:tavLst>
                                    </p:anim>
                                    <p:anim calcmode="lin" valueType="num">
                                      <p:cBhvr additive="base">
                                        <p:cTn id="252" dur="2000"/>
                                        <p:tgtEl>
                                          <p:spTgt spid="12"/>
                                        </p:tgtEl>
                                        <p:attrNameLst>
                                          <p:attrName>ppt_y</p:attrName>
                                        </p:attrNameLst>
                                      </p:cBhvr>
                                      <p:tavLst>
                                        <p:tav tm="0">
                                          <p:val>
                                            <p:strVal val="ppt_y"/>
                                          </p:val>
                                        </p:tav>
                                        <p:tav tm="100000">
                                          <p:val>
                                            <p:strVal val="ppt_y"/>
                                          </p:val>
                                        </p:tav>
                                      </p:tavLst>
                                    </p:anim>
                                    <p:set>
                                      <p:cBhvr>
                                        <p:cTn id="253" dur="1" fill="hold">
                                          <p:stCondLst>
                                            <p:cond delay="1999"/>
                                          </p:stCondLst>
                                        </p:cTn>
                                        <p:tgtEl>
                                          <p:spTgt spid="12"/>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3"/>
                                        </p:tgtEl>
                                        <p:attrNameLst>
                                          <p:attrName>ppt_x</p:attrName>
                                        </p:attrNameLst>
                                      </p:cBhvr>
                                      <p:tavLst>
                                        <p:tav tm="0">
                                          <p:val>
                                            <p:strVal val="ppt_x"/>
                                          </p:val>
                                        </p:tav>
                                        <p:tav tm="100000">
                                          <p:val>
                                            <p:strVal val="1+ppt_w/2"/>
                                          </p:val>
                                        </p:tav>
                                      </p:tavLst>
                                    </p:anim>
                                    <p:anim calcmode="lin" valueType="num">
                                      <p:cBhvr additive="base">
                                        <p:cTn id="256" dur="2000"/>
                                        <p:tgtEl>
                                          <p:spTgt spid="13"/>
                                        </p:tgtEl>
                                        <p:attrNameLst>
                                          <p:attrName>ppt_y</p:attrName>
                                        </p:attrNameLst>
                                      </p:cBhvr>
                                      <p:tavLst>
                                        <p:tav tm="0">
                                          <p:val>
                                            <p:strVal val="ppt_y"/>
                                          </p:val>
                                        </p:tav>
                                        <p:tav tm="100000">
                                          <p:val>
                                            <p:strVal val="ppt_y"/>
                                          </p:val>
                                        </p:tav>
                                      </p:tavLst>
                                    </p:anim>
                                    <p:set>
                                      <p:cBhvr>
                                        <p:cTn id="257" dur="1" fill="hold">
                                          <p:stCondLst>
                                            <p:cond delay="1999"/>
                                          </p:stCondLst>
                                        </p:cTn>
                                        <p:tgtEl>
                                          <p:spTgt spid="13"/>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4"/>
                                        </p:tgtEl>
                                        <p:attrNameLst>
                                          <p:attrName>ppt_x</p:attrName>
                                        </p:attrNameLst>
                                      </p:cBhvr>
                                      <p:tavLst>
                                        <p:tav tm="0">
                                          <p:val>
                                            <p:strVal val="ppt_x"/>
                                          </p:val>
                                        </p:tav>
                                        <p:tav tm="100000">
                                          <p:val>
                                            <p:strVal val="1+ppt_w/2"/>
                                          </p:val>
                                        </p:tav>
                                      </p:tavLst>
                                    </p:anim>
                                    <p:anim calcmode="lin" valueType="num">
                                      <p:cBhvr additive="base">
                                        <p:cTn id="260" dur="2000"/>
                                        <p:tgtEl>
                                          <p:spTgt spid="14"/>
                                        </p:tgtEl>
                                        <p:attrNameLst>
                                          <p:attrName>ppt_y</p:attrName>
                                        </p:attrNameLst>
                                      </p:cBhvr>
                                      <p:tavLst>
                                        <p:tav tm="0">
                                          <p:val>
                                            <p:strVal val="ppt_y"/>
                                          </p:val>
                                        </p:tav>
                                        <p:tav tm="100000">
                                          <p:val>
                                            <p:strVal val="ppt_y"/>
                                          </p:val>
                                        </p:tav>
                                      </p:tavLst>
                                    </p:anim>
                                    <p:set>
                                      <p:cBhvr>
                                        <p:cTn id="261" dur="1" fill="hold">
                                          <p:stCondLst>
                                            <p:cond delay="1999"/>
                                          </p:stCondLst>
                                        </p:cTn>
                                        <p:tgtEl>
                                          <p:spTgt spid="14"/>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5"/>
                                        </p:tgtEl>
                                        <p:attrNameLst>
                                          <p:attrName>ppt_x</p:attrName>
                                        </p:attrNameLst>
                                      </p:cBhvr>
                                      <p:tavLst>
                                        <p:tav tm="0">
                                          <p:val>
                                            <p:strVal val="ppt_x"/>
                                          </p:val>
                                        </p:tav>
                                        <p:tav tm="100000">
                                          <p:val>
                                            <p:strVal val="1+ppt_w/2"/>
                                          </p:val>
                                        </p:tav>
                                      </p:tavLst>
                                    </p:anim>
                                    <p:anim calcmode="lin" valueType="num">
                                      <p:cBhvr additive="base">
                                        <p:cTn id="264" dur="2000"/>
                                        <p:tgtEl>
                                          <p:spTgt spid="15"/>
                                        </p:tgtEl>
                                        <p:attrNameLst>
                                          <p:attrName>ppt_y</p:attrName>
                                        </p:attrNameLst>
                                      </p:cBhvr>
                                      <p:tavLst>
                                        <p:tav tm="0">
                                          <p:val>
                                            <p:strVal val="ppt_y"/>
                                          </p:val>
                                        </p:tav>
                                        <p:tav tm="100000">
                                          <p:val>
                                            <p:strVal val="ppt_y"/>
                                          </p:val>
                                        </p:tav>
                                      </p:tavLst>
                                    </p:anim>
                                    <p:set>
                                      <p:cBhvr>
                                        <p:cTn id="265" dur="1" fill="hold">
                                          <p:stCondLst>
                                            <p:cond delay="1999"/>
                                          </p:stCondLst>
                                        </p:cTn>
                                        <p:tgtEl>
                                          <p:spTgt spid="15"/>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6"/>
                                        </p:tgtEl>
                                        <p:attrNameLst>
                                          <p:attrName>ppt_x</p:attrName>
                                        </p:attrNameLst>
                                      </p:cBhvr>
                                      <p:tavLst>
                                        <p:tav tm="0">
                                          <p:val>
                                            <p:strVal val="ppt_x"/>
                                          </p:val>
                                        </p:tav>
                                        <p:tav tm="100000">
                                          <p:val>
                                            <p:strVal val="1+ppt_w/2"/>
                                          </p:val>
                                        </p:tav>
                                      </p:tavLst>
                                    </p:anim>
                                    <p:anim calcmode="lin" valueType="num">
                                      <p:cBhvr additive="base">
                                        <p:cTn id="268" dur="2000"/>
                                        <p:tgtEl>
                                          <p:spTgt spid="16"/>
                                        </p:tgtEl>
                                        <p:attrNameLst>
                                          <p:attrName>ppt_y</p:attrName>
                                        </p:attrNameLst>
                                      </p:cBhvr>
                                      <p:tavLst>
                                        <p:tav tm="0">
                                          <p:val>
                                            <p:strVal val="ppt_y"/>
                                          </p:val>
                                        </p:tav>
                                        <p:tav tm="100000">
                                          <p:val>
                                            <p:strVal val="ppt_y"/>
                                          </p:val>
                                        </p:tav>
                                      </p:tavLst>
                                    </p:anim>
                                    <p:set>
                                      <p:cBhvr>
                                        <p:cTn id="269" dur="1" fill="hold">
                                          <p:stCondLst>
                                            <p:cond delay="1999"/>
                                          </p:stCondLst>
                                        </p:cTn>
                                        <p:tgtEl>
                                          <p:spTgt spid="16"/>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17"/>
                                        </p:tgtEl>
                                        <p:attrNameLst>
                                          <p:attrName>ppt_x</p:attrName>
                                        </p:attrNameLst>
                                      </p:cBhvr>
                                      <p:tavLst>
                                        <p:tav tm="0">
                                          <p:val>
                                            <p:strVal val="ppt_x"/>
                                          </p:val>
                                        </p:tav>
                                        <p:tav tm="100000">
                                          <p:val>
                                            <p:strVal val="1+ppt_w/2"/>
                                          </p:val>
                                        </p:tav>
                                      </p:tavLst>
                                    </p:anim>
                                    <p:anim calcmode="lin" valueType="num">
                                      <p:cBhvr additive="base">
                                        <p:cTn id="272" dur="2000"/>
                                        <p:tgtEl>
                                          <p:spTgt spid="17"/>
                                        </p:tgtEl>
                                        <p:attrNameLst>
                                          <p:attrName>ppt_y</p:attrName>
                                        </p:attrNameLst>
                                      </p:cBhvr>
                                      <p:tavLst>
                                        <p:tav tm="0">
                                          <p:val>
                                            <p:strVal val="ppt_y"/>
                                          </p:val>
                                        </p:tav>
                                        <p:tav tm="100000">
                                          <p:val>
                                            <p:strVal val="ppt_y"/>
                                          </p:val>
                                        </p:tav>
                                      </p:tavLst>
                                    </p:anim>
                                    <p:set>
                                      <p:cBhvr>
                                        <p:cTn id="273" dur="1" fill="hold">
                                          <p:stCondLst>
                                            <p:cond delay="1999"/>
                                          </p:stCondLst>
                                        </p:cTn>
                                        <p:tgtEl>
                                          <p:spTgt spid="17"/>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18"/>
                                        </p:tgtEl>
                                        <p:attrNameLst>
                                          <p:attrName>ppt_x</p:attrName>
                                        </p:attrNameLst>
                                      </p:cBhvr>
                                      <p:tavLst>
                                        <p:tav tm="0">
                                          <p:val>
                                            <p:strVal val="ppt_x"/>
                                          </p:val>
                                        </p:tav>
                                        <p:tav tm="100000">
                                          <p:val>
                                            <p:strVal val="1+ppt_w/2"/>
                                          </p:val>
                                        </p:tav>
                                      </p:tavLst>
                                    </p:anim>
                                    <p:anim calcmode="lin" valueType="num">
                                      <p:cBhvr additive="base">
                                        <p:cTn id="276" dur="2000"/>
                                        <p:tgtEl>
                                          <p:spTgt spid="18"/>
                                        </p:tgtEl>
                                        <p:attrNameLst>
                                          <p:attrName>ppt_y</p:attrName>
                                        </p:attrNameLst>
                                      </p:cBhvr>
                                      <p:tavLst>
                                        <p:tav tm="0">
                                          <p:val>
                                            <p:strVal val="ppt_y"/>
                                          </p:val>
                                        </p:tav>
                                        <p:tav tm="100000">
                                          <p:val>
                                            <p:strVal val="ppt_y"/>
                                          </p:val>
                                        </p:tav>
                                      </p:tavLst>
                                    </p:anim>
                                    <p:set>
                                      <p:cBhvr>
                                        <p:cTn id="277" dur="1" fill="hold">
                                          <p:stCondLst>
                                            <p:cond delay="1999"/>
                                          </p:stCondLst>
                                        </p:cTn>
                                        <p:tgtEl>
                                          <p:spTgt spid="18"/>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19"/>
                                        </p:tgtEl>
                                        <p:attrNameLst>
                                          <p:attrName>ppt_x</p:attrName>
                                        </p:attrNameLst>
                                      </p:cBhvr>
                                      <p:tavLst>
                                        <p:tav tm="0">
                                          <p:val>
                                            <p:strVal val="ppt_x"/>
                                          </p:val>
                                        </p:tav>
                                        <p:tav tm="100000">
                                          <p:val>
                                            <p:strVal val="1+ppt_w/2"/>
                                          </p:val>
                                        </p:tav>
                                      </p:tavLst>
                                    </p:anim>
                                    <p:anim calcmode="lin" valueType="num">
                                      <p:cBhvr additive="base">
                                        <p:cTn id="280" dur="2000"/>
                                        <p:tgtEl>
                                          <p:spTgt spid="19"/>
                                        </p:tgtEl>
                                        <p:attrNameLst>
                                          <p:attrName>ppt_y</p:attrName>
                                        </p:attrNameLst>
                                      </p:cBhvr>
                                      <p:tavLst>
                                        <p:tav tm="0">
                                          <p:val>
                                            <p:strVal val="ppt_y"/>
                                          </p:val>
                                        </p:tav>
                                        <p:tav tm="100000">
                                          <p:val>
                                            <p:strVal val="ppt_y"/>
                                          </p:val>
                                        </p:tav>
                                      </p:tavLst>
                                    </p:anim>
                                    <p:set>
                                      <p:cBhvr>
                                        <p:cTn id="281" dur="1" fill="hold">
                                          <p:stCondLst>
                                            <p:cond delay="1999"/>
                                          </p:stCondLst>
                                        </p:cTn>
                                        <p:tgtEl>
                                          <p:spTgt spid="19"/>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0"/>
                                        </p:tgtEl>
                                        <p:attrNameLst>
                                          <p:attrName>ppt_x</p:attrName>
                                        </p:attrNameLst>
                                      </p:cBhvr>
                                      <p:tavLst>
                                        <p:tav tm="0">
                                          <p:val>
                                            <p:strVal val="ppt_x"/>
                                          </p:val>
                                        </p:tav>
                                        <p:tav tm="100000">
                                          <p:val>
                                            <p:strVal val="1+ppt_w/2"/>
                                          </p:val>
                                        </p:tav>
                                      </p:tavLst>
                                    </p:anim>
                                    <p:anim calcmode="lin" valueType="num">
                                      <p:cBhvr additive="base">
                                        <p:cTn id="284" dur="2000"/>
                                        <p:tgtEl>
                                          <p:spTgt spid="20"/>
                                        </p:tgtEl>
                                        <p:attrNameLst>
                                          <p:attrName>ppt_y</p:attrName>
                                        </p:attrNameLst>
                                      </p:cBhvr>
                                      <p:tavLst>
                                        <p:tav tm="0">
                                          <p:val>
                                            <p:strVal val="ppt_y"/>
                                          </p:val>
                                        </p:tav>
                                        <p:tav tm="100000">
                                          <p:val>
                                            <p:strVal val="ppt_y"/>
                                          </p:val>
                                        </p:tav>
                                      </p:tavLst>
                                    </p:anim>
                                    <p:set>
                                      <p:cBhvr>
                                        <p:cTn id="285" dur="1" fill="hold">
                                          <p:stCondLst>
                                            <p:cond delay="1999"/>
                                          </p:stCondLst>
                                        </p:cTn>
                                        <p:tgtEl>
                                          <p:spTgt spid="20"/>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1"/>
                                        </p:tgtEl>
                                        <p:attrNameLst>
                                          <p:attrName>ppt_x</p:attrName>
                                        </p:attrNameLst>
                                      </p:cBhvr>
                                      <p:tavLst>
                                        <p:tav tm="0">
                                          <p:val>
                                            <p:strVal val="ppt_x"/>
                                          </p:val>
                                        </p:tav>
                                        <p:tav tm="100000">
                                          <p:val>
                                            <p:strVal val="1+ppt_w/2"/>
                                          </p:val>
                                        </p:tav>
                                      </p:tavLst>
                                    </p:anim>
                                    <p:anim calcmode="lin" valueType="num">
                                      <p:cBhvr additive="base">
                                        <p:cTn id="288" dur="2000"/>
                                        <p:tgtEl>
                                          <p:spTgt spid="21"/>
                                        </p:tgtEl>
                                        <p:attrNameLst>
                                          <p:attrName>ppt_y</p:attrName>
                                        </p:attrNameLst>
                                      </p:cBhvr>
                                      <p:tavLst>
                                        <p:tav tm="0">
                                          <p:val>
                                            <p:strVal val="ppt_y"/>
                                          </p:val>
                                        </p:tav>
                                        <p:tav tm="100000">
                                          <p:val>
                                            <p:strVal val="ppt_y"/>
                                          </p:val>
                                        </p:tav>
                                      </p:tavLst>
                                    </p:anim>
                                    <p:set>
                                      <p:cBhvr>
                                        <p:cTn id="289" dur="1" fill="hold">
                                          <p:stCondLst>
                                            <p:cond delay="1999"/>
                                          </p:stCondLst>
                                        </p:cTn>
                                        <p:tgtEl>
                                          <p:spTgt spid="21"/>
                                        </p:tgtEl>
                                        <p:attrNameLst>
                                          <p:attrName>style.visibility</p:attrName>
                                        </p:attrNameLst>
                                      </p:cBhvr>
                                      <p:to>
                                        <p:strVal val="hidden"/>
                                      </p:to>
                                    </p:set>
                                  </p:childTnLst>
                                </p:cTn>
                              </p:par>
                              <p:par>
                                <p:cTn id="290" presetID="8" presetClass="emph" presetSubtype="0" fill="hold" grpId="3" nodeType="withEffect">
                                  <p:stCondLst>
                                    <p:cond delay="0"/>
                                  </p:stCondLst>
                                  <p:childTnLst>
                                    <p:animRot by="21600000">
                                      <p:cBhvr>
                                        <p:cTn id="291" dur="2000" fill="hold"/>
                                        <p:tgtEl>
                                          <p:spTgt spid="4"/>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5"/>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6"/>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9"/>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10"/>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11"/>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12"/>
                                        </p:tgtEl>
                                        <p:attrNameLst>
                                          <p:attrName>r</p:attrName>
                                        </p:attrNameLst>
                                      </p:cBhvr>
                                    </p:animRot>
                                  </p:childTnLst>
                                </p:cTn>
                              </p:par>
                              <p:par>
                                <p:cTn id="308" presetID="8" presetClass="emph" presetSubtype="0" fill="hold" grpId="3" nodeType="withEffect">
                                  <p:stCondLst>
                                    <p:cond delay="0"/>
                                  </p:stCondLst>
                                  <p:childTnLst>
                                    <p:animRot by="21600000">
                                      <p:cBhvr>
                                        <p:cTn id="309" dur="2000" fill="hold"/>
                                        <p:tgtEl>
                                          <p:spTgt spid="13"/>
                                        </p:tgtEl>
                                        <p:attrNameLst>
                                          <p:attrName>r</p:attrName>
                                        </p:attrNameLst>
                                      </p:cBhvr>
                                    </p:animRot>
                                  </p:childTnLst>
                                </p:cTn>
                              </p:par>
                              <p:par>
                                <p:cTn id="310" presetID="8" presetClass="emph" presetSubtype="0" fill="hold" grpId="3" nodeType="withEffect">
                                  <p:stCondLst>
                                    <p:cond delay="0"/>
                                  </p:stCondLst>
                                  <p:childTnLst>
                                    <p:animRot by="21600000">
                                      <p:cBhvr>
                                        <p:cTn id="311" dur="2000" fill="hold"/>
                                        <p:tgtEl>
                                          <p:spTgt spid="14"/>
                                        </p:tgtEl>
                                        <p:attrNameLst>
                                          <p:attrName>r</p:attrName>
                                        </p:attrNameLst>
                                      </p:cBhvr>
                                    </p:animRot>
                                  </p:childTnLst>
                                </p:cTn>
                              </p:par>
                              <p:par>
                                <p:cTn id="312" presetID="8" presetClass="emph" presetSubtype="0" fill="hold" grpId="3" nodeType="withEffect">
                                  <p:stCondLst>
                                    <p:cond delay="0"/>
                                  </p:stCondLst>
                                  <p:childTnLst>
                                    <p:animRot by="21600000">
                                      <p:cBhvr>
                                        <p:cTn id="313" dur="2000" fill="hold"/>
                                        <p:tgtEl>
                                          <p:spTgt spid="15"/>
                                        </p:tgtEl>
                                        <p:attrNameLst>
                                          <p:attrName>r</p:attrName>
                                        </p:attrNameLst>
                                      </p:cBhvr>
                                    </p:animRot>
                                  </p:childTnLst>
                                </p:cTn>
                              </p:par>
                              <p:par>
                                <p:cTn id="314" presetID="8" presetClass="emph" presetSubtype="0" fill="hold" grpId="3" nodeType="withEffect">
                                  <p:stCondLst>
                                    <p:cond delay="0"/>
                                  </p:stCondLst>
                                  <p:childTnLst>
                                    <p:animRot by="21600000">
                                      <p:cBhvr>
                                        <p:cTn id="315" dur="2000" fill="hold"/>
                                        <p:tgtEl>
                                          <p:spTgt spid="16"/>
                                        </p:tgtEl>
                                        <p:attrNameLst>
                                          <p:attrName>r</p:attrName>
                                        </p:attrNameLst>
                                      </p:cBhvr>
                                    </p:animRot>
                                  </p:childTnLst>
                                </p:cTn>
                              </p:par>
                              <p:par>
                                <p:cTn id="316" presetID="8" presetClass="emph" presetSubtype="0" fill="hold" grpId="3" nodeType="withEffect">
                                  <p:stCondLst>
                                    <p:cond delay="0"/>
                                  </p:stCondLst>
                                  <p:childTnLst>
                                    <p:animRot by="21600000">
                                      <p:cBhvr>
                                        <p:cTn id="317" dur="2000" fill="hold"/>
                                        <p:tgtEl>
                                          <p:spTgt spid="17"/>
                                        </p:tgtEl>
                                        <p:attrNameLst>
                                          <p:attrName>r</p:attrName>
                                        </p:attrNameLst>
                                      </p:cBhvr>
                                    </p:animRot>
                                  </p:childTnLst>
                                </p:cTn>
                              </p:par>
                              <p:par>
                                <p:cTn id="318" presetID="8" presetClass="emph" presetSubtype="0" fill="hold" grpId="3" nodeType="withEffect">
                                  <p:stCondLst>
                                    <p:cond delay="0"/>
                                  </p:stCondLst>
                                  <p:childTnLst>
                                    <p:animRot by="21600000">
                                      <p:cBhvr>
                                        <p:cTn id="319" dur="2000" fill="hold"/>
                                        <p:tgtEl>
                                          <p:spTgt spid="18"/>
                                        </p:tgtEl>
                                        <p:attrNameLst>
                                          <p:attrName>r</p:attrName>
                                        </p:attrNameLst>
                                      </p:cBhvr>
                                    </p:animRot>
                                  </p:childTnLst>
                                </p:cTn>
                              </p:par>
                              <p:par>
                                <p:cTn id="320" presetID="8" presetClass="emph" presetSubtype="0" fill="hold" grpId="3" nodeType="withEffect">
                                  <p:stCondLst>
                                    <p:cond delay="0"/>
                                  </p:stCondLst>
                                  <p:childTnLst>
                                    <p:animRot by="21600000">
                                      <p:cBhvr>
                                        <p:cTn id="321" dur="2000" fill="hold"/>
                                        <p:tgtEl>
                                          <p:spTgt spid="19"/>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20"/>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21"/>
                                        </p:tgtEl>
                                        <p:attrNameLst>
                                          <p:attrName>r</p:attrName>
                                        </p:attrNameLst>
                                      </p:cBhvr>
                                    </p:animRot>
                                  </p:childTnLst>
                                </p:cTn>
                              </p:par>
                              <p:par>
                                <p:cTn id="326" presetID="2" presetClass="exit" presetSubtype="8" fill="hold" grpId="2" nodeType="withEffect">
                                  <p:stCondLst>
                                    <p:cond delay="0"/>
                                  </p:stCondLst>
                                  <p:childTnLst>
                                    <p:anim calcmode="lin" valueType="num">
                                      <p:cBhvr additive="base">
                                        <p:cTn id="327" dur="2000"/>
                                        <p:tgtEl>
                                          <p:spTgt spid="22"/>
                                        </p:tgtEl>
                                        <p:attrNameLst>
                                          <p:attrName>ppt_x</p:attrName>
                                        </p:attrNameLst>
                                      </p:cBhvr>
                                      <p:tavLst>
                                        <p:tav tm="0">
                                          <p:val>
                                            <p:strVal val="ppt_x"/>
                                          </p:val>
                                        </p:tav>
                                        <p:tav tm="100000">
                                          <p:val>
                                            <p:strVal val="0-ppt_w/2"/>
                                          </p:val>
                                        </p:tav>
                                      </p:tavLst>
                                    </p:anim>
                                    <p:anim calcmode="lin" valueType="num">
                                      <p:cBhvr additive="base">
                                        <p:cTn id="328" dur="2000"/>
                                        <p:tgtEl>
                                          <p:spTgt spid="22"/>
                                        </p:tgtEl>
                                        <p:attrNameLst>
                                          <p:attrName>ppt_y</p:attrName>
                                        </p:attrNameLst>
                                      </p:cBhvr>
                                      <p:tavLst>
                                        <p:tav tm="0">
                                          <p:val>
                                            <p:strVal val="ppt_y"/>
                                          </p:val>
                                        </p:tav>
                                        <p:tav tm="100000">
                                          <p:val>
                                            <p:strVal val="ppt_y"/>
                                          </p:val>
                                        </p:tav>
                                      </p:tavLst>
                                    </p:anim>
                                    <p:set>
                                      <p:cBhvr>
                                        <p:cTn id="329" dur="1" fill="hold">
                                          <p:stCondLst>
                                            <p:cond delay="1999"/>
                                          </p:stCondLst>
                                        </p:cTn>
                                        <p:tgtEl>
                                          <p:spTgt spid="22"/>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3"/>
                                        </p:tgtEl>
                                        <p:attrNameLst>
                                          <p:attrName>ppt_x</p:attrName>
                                        </p:attrNameLst>
                                      </p:cBhvr>
                                      <p:tavLst>
                                        <p:tav tm="0">
                                          <p:val>
                                            <p:strVal val="ppt_x"/>
                                          </p:val>
                                        </p:tav>
                                        <p:tav tm="100000">
                                          <p:val>
                                            <p:strVal val="0-ppt_w/2"/>
                                          </p:val>
                                        </p:tav>
                                      </p:tavLst>
                                    </p:anim>
                                    <p:anim calcmode="lin" valueType="num">
                                      <p:cBhvr additive="base">
                                        <p:cTn id="332" dur="2000"/>
                                        <p:tgtEl>
                                          <p:spTgt spid="23"/>
                                        </p:tgtEl>
                                        <p:attrNameLst>
                                          <p:attrName>ppt_y</p:attrName>
                                        </p:attrNameLst>
                                      </p:cBhvr>
                                      <p:tavLst>
                                        <p:tav tm="0">
                                          <p:val>
                                            <p:strVal val="ppt_y"/>
                                          </p:val>
                                        </p:tav>
                                        <p:tav tm="100000">
                                          <p:val>
                                            <p:strVal val="ppt_y"/>
                                          </p:val>
                                        </p:tav>
                                      </p:tavLst>
                                    </p:anim>
                                    <p:set>
                                      <p:cBhvr>
                                        <p:cTn id="333" dur="1" fill="hold">
                                          <p:stCondLst>
                                            <p:cond delay="1999"/>
                                          </p:stCondLst>
                                        </p:cTn>
                                        <p:tgtEl>
                                          <p:spTgt spid="23"/>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24"/>
                                        </p:tgtEl>
                                        <p:attrNameLst>
                                          <p:attrName>ppt_x</p:attrName>
                                        </p:attrNameLst>
                                      </p:cBhvr>
                                      <p:tavLst>
                                        <p:tav tm="0">
                                          <p:val>
                                            <p:strVal val="ppt_x"/>
                                          </p:val>
                                        </p:tav>
                                        <p:tav tm="100000">
                                          <p:val>
                                            <p:strVal val="0-ppt_w/2"/>
                                          </p:val>
                                        </p:tav>
                                      </p:tavLst>
                                    </p:anim>
                                    <p:anim calcmode="lin" valueType="num">
                                      <p:cBhvr additive="base">
                                        <p:cTn id="336" dur="2000"/>
                                        <p:tgtEl>
                                          <p:spTgt spid="24"/>
                                        </p:tgtEl>
                                        <p:attrNameLst>
                                          <p:attrName>ppt_y</p:attrName>
                                        </p:attrNameLst>
                                      </p:cBhvr>
                                      <p:tavLst>
                                        <p:tav tm="0">
                                          <p:val>
                                            <p:strVal val="ppt_y"/>
                                          </p:val>
                                        </p:tav>
                                        <p:tav tm="100000">
                                          <p:val>
                                            <p:strVal val="ppt_y"/>
                                          </p:val>
                                        </p:tav>
                                      </p:tavLst>
                                    </p:anim>
                                    <p:set>
                                      <p:cBhvr>
                                        <p:cTn id="337" dur="1" fill="hold">
                                          <p:stCondLst>
                                            <p:cond delay="1999"/>
                                          </p:stCondLst>
                                        </p:cTn>
                                        <p:tgtEl>
                                          <p:spTgt spid="24"/>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25"/>
                                        </p:tgtEl>
                                        <p:attrNameLst>
                                          <p:attrName>ppt_x</p:attrName>
                                        </p:attrNameLst>
                                      </p:cBhvr>
                                      <p:tavLst>
                                        <p:tav tm="0">
                                          <p:val>
                                            <p:strVal val="ppt_x"/>
                                          </p:val>
                                        </p:tav>
                                        <p:tav tm="100000">
                                          <p:val>
                                            <p:strVal val="0-ppt_w/2"/>
                                          </p:val>
                                        </p:tav>
                                      </p:tavLst>
                                    </p:anim>
                                    <p:anim calcmode="lin" valueType="num">
                                      <p:cBhvr additive="base">
                                        <p:cTn id="340" dur="2000"/>
                                        <p:tgtEl>
                                          <p:spTgt spid="25"/>
                                        </p:tgtEl>
                                        <p:attrNameLst>
                                          <p:attrName>ppt_y</p:attrName>
                                        </p:attrNameLst>
                                      </p:cBhvr>
                                      <p:tavLst>
                                        <p:tav tm="0">
                                          <p:val>
                                            <p:strVal val="ppt_y"/>
                                          </p:val>
                                        </p:tav>
                                        <p:tav tm="100000">
                                          <p:val>
                                            <p:strVal val="ppt_y"/>
                                          </p:val>
                                        </p:tav>
                                      </p:tavLst>
                                    </p:anim>
                                    <p:set>
                                      <p:cBhvr>
                                        <p:cTn id="341" dur="1" fill="hold">
                                          <p:stCondLst>
                                            <p:cond delay="1999"/>
                                          </p:stCondLst>
                                        </p:cTn>
                                        <p:tgtEl>
                                          <p:spTgt spid="25"/>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26"/>
                                        </p:tgtEl>
                                        <p:attrNameLst>
                                          <p:attrName>ppt_x</p:attrName>
                                        </p:attrNameLst>
                                      </p:cBhvr>
                                      <p:tavLst>
                                        <p:tav tm="0">
                                          <p:val>
                                            <p:strVal val="ppt_x"/>
                                          </p:val>
                                        </p:tav>
                                        <p:tav tm="100000">
                                          <p:val>
                                            <p:strVal val="0-ppt_w/2"/>
                                          </p:val>
                                        </p:tav>
                                      </p:tavLst>
                                    </p:anim>
                                    <p:anim calcmode="lin" valueType="num">
                                      <p:cBhvr additive="base">
                                        <p:cTn id="344" dur="2000"/>
                                        <p:tgtEl>
                                          <p:spTgt spid="26"/>
                                        </p:tgtEl>
                                        <p:attrNameLst>
                                          <p:attrName>ppt_y</p:attrName>
                                        </p:attrNameLst>
                                      </p:cBhvr>
                                      <p:tavLst>
                                        <p:tav tm="0">
                                          <p:val>
                                            <p:strVal val="ppt_y"/>
                                          </p:val>
                                        </p:tav>
                                        <p:tav tm="100000">
                                          <p:val>
                                            <p:strVal val="ppt_y"/>
                                          </p:val>
                                        </p:tav>
                                      </p:tavLst>
                                    </p:anim>
                                    <p:set>
                                      <p:cBhvr>
                                        <p:cTn id="345" dur="1" fill="hold">
                                          <p:stCondLst>
                                            <p:cond delay="1999"/>
                                          </p:stCondLst>
                                        </p:cTn>
                                        <p:tgtEl>
                                          <p:spTgt spid="26"/>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27"/>
                                        </p:tgtEl>
                                        <p:attrNameLst>
                                          <p:attrName>ppt_x</p:attrName>
                                        </p:attrNameLst>
                                      </p:cBhvr>
                                      <p:tavLst>
                                        <p:tav tm="0">
                                          <p:val>
                                            <p:strVal val="ppt_x"/>
                                          </p:val>
                                        </p:tav>
                                        <p:tav tm="100000">
                                          <p:val>
                                            <p:strVal val="0-ppt_w/2"/>
                                          </p:val>
                                        </p:tav>
                                      </p:tavLst>
                                    </p:anim>
                                    <p:anim calcmode="lin" valueType="num">
                                      <p:cBhvr additive="base">
                                        <p:cTn id="348" dur="2000"/>
                                        <p:tgtEl>
                                          <p:spTgt spid="27"/>
                                        </p:tgtEl>
                                        <p:attrNameLst>
                                          <p:attrName>ppt_y</p:attrName>
                                        </p:attrNameLst>
                                      </p:cBhvr>
                                      <p:tavLst>
                                        <p:tav tm="0">
                                          <p:val>
                                            <p:strVal val="ppt_y"/>
                                          </p:val>
                                        </p:tav>
                                        <p:tav tm="100000">
                                          <p:val>
                                            <p:strVal val="ppt_y"/>
                                          </p:val>
                                        </p:tav>
                                      </p:tavLst>
                                    </p:anim>
                                    <p:set>
                                      <p:cBhvr>
                                        <p:cTn id="349" dur="1" fill="hold">
                                          <p:stCondLst>
                                            <p:cond delay="1999"/>
                                          </p:stCondLst>
                                        </p:cTn>
                                        <p:tgtEl>
                                          <p:spTgt spid="27"/>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28"/>
                                        </p:tgtEl>
                                        <p:attrNameLst>
                                          <p:attrName>ppt_x</p:attrName>
                                        </p:attrNameLst>
                                      </p:cBhvr>
                                      <p:tavLst>
                                        <p:tav tm="0">
                                          <p:val>
                                            <p:strVal val="ppt_x"/>
                                          </p:val>
                                        </p:tav>
                                        <p:tav tm="100000">
                                          <p:val>
                                            <p:strVal val="0-ppt_w/2"/>
                                          </p:val>
                                        </p:tav>
                                      </p:tavLst>
                                    </p:anim>
                                    <p:anim calcmode="lin" valueType="num">
                                      <p:cBhvr additive="base">
                                        <p:cTn id="352" dur="2000"/>
                                        <p:tgtEl>
                                          <p:spTgt spid="28"/>
                                        </p:tgtEl>
                                        <p:attrNameLst>
                                          <p:attrName>ppt_y</p:attrName>
                                        </p:attrNameLst>
                                      </p:cBhvr>
                                      <p:tavLst>
                                        <p:tav tm="0">
                                          <p:val>
                                            <p:strVal val="ppt_y"/>
                                          </p:val>
                                        </p:tav>
                                        <p:tav tm="100000">
                                          <p:val>
                                            <p:strVal val="ppt_y"/>
                                          </p:val>
                                        </p:tav>
                                      </p:tavLst>
                                    </p:anim>
                                    <p:set>
                                      <p:cBhvr>
                                        <p:cTn id="353" dur="1" fill="hold">
                                          <p:stCondLst>
                                            <p:cond delay="1999"/>
                                          </p:stCondLst>
                                        </p:cTn>
                                        <p:tgtEl>
                                          <p:spTgt spid="28"/>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29"/>
                                        </p:tgtEl>
                                        <p:attrNameLst>
                                          <p:attrName>ppt_x</p:attrName>
                                        </p:attrNameLst>
                                      </p:cBhvr>
                                      <p:tavLst>
                                        <p:tav tm="0">
                                          <p:val>
                                            <p:strVal val="ppt_x"/>
                                          </p:val>
                                        </p:tav>
                                        <p:tav tm="100000">
                                          <p:val>
                                            <p:strVal val="0-ppt_w/2"/>
                                          </p:val>
                                        </p:tav>
                                      </p:tavLst>
                                    </p:anim>
                                    <p:anim calcmode="lin" valueType="num">
                                      <p:cBhvr additive="base">
                                        <p:cTn id="356" dur="2000"/>
                                        <p:tgtEl>
                                          <p:spTgt spid="29"/>
                                        </p:tgtEl>
                                        <p:attrNameLst>
                                          <p:attrName>ppt_y</p:attrName>
                                        </p:attrNameLst>
                                      </p:cBhvr>
                                      <p:tavLst>
                                        <p:tav tm="0">
                                          <p:val>
                                            <p:strVal val="ppt_y"/>
                                          </p:val>
                                        </p:tav>
                                        <p:tav tm="100000">
                                          <p:val>
                                            <p:strVal val="ppt_y"/>
                                          </p:val>
                                        </p:tav>
                                      </p:tavLst>
                                    </p:anim>
                                    <p:set>
                                      <p:cBhvr>
                                        <p:cTn id="357" dur="1" fill="hold">
                                          <p:stCondLst>
                                            <p:cond delay="1999"/>
                                          </p:stCondLst>
                                        </p:cTn>
                                        <p:tgtEl>
                                          <p:spTgt spid="29"/>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0"/>
                                        </p:tgtEl>
                                        <p:attrNameLst>
                                          <p:attrName>ppt_x</p:attrName>
                                        </p:attrNameLst>
                                      </p:cBhvr>
                                      <p:tavLst>
                                        <p:tav tm="0">
                                          <p:val>
                                            <p:strVal val="ppt_x"/>
                                          </p:val>
                                        </p:tav>
                                        <p:tav tm="100000">
                                          <p:val>
                                            <p:strVal val="0-ppt_w/2"/>
                                          </p:val>
                                        </p:tav>
                                      </p:tavLst>
                                    </p:anim>
                                    <p:anim calcmode="lin" valueType="num">
                                      <p:cBhvr additive="base">
                                        <p:cTn id="360" dur="2000"/>
                                        <p:tgtEl>
                                          <p:spTgt spid="30"/>
                                        </p:tgtEl>
                                        <p:attrNameLst>
                                          <p:attrName>ppt_y</p:attrName>
                                        </p:attrNameLst>
                                      </p:cBhvr>
                                      <p:tavLst>
                                        <p:tav tm="0">
                                          <p:val>
                                            <p:strVal val="ppt_y"/>
                                          </p:val>
                                        </p:tav>
                                        <p:tav tm="100000">
                                          <p:val>
                                            <p:strVal val="ppt_y"/>
                                          </p:val>
                                        </p:tav>
                                      </p:tavLst>
                                    </p:anim>
                                    <p:set>
                                      <p:cBhvr>
                                        <p:cTn id="361" dur="1" fill="hold">
                                          <p:stCondLst>
                                            <p:cond delay="1999"/>
                                          </p:stCondLst>
                                        </p:cTn>
                                        <p:tgtEl>
                                          <p:spTgt spid="30"/>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1"/>
                                        </p:tgtEl>
                                        <p:attrNameLst>
                                          <p:attrName>ppt_x</p:attrName>
                                        </p:attrNameLst>
                                      </p:cBhvr>
                                      <p:tavLst>
                                        <p:tav tm="0">
                                          <p:val>
                                            <p:strVal val="ppt_x"/>
                                          </p:val>
                                        </p:tav>
                                        <p:tav tm="100000">
                                          <p:val>
                                            <p:strVal val="0-ppt_w/2"/>
                                          </p:val>
                                        </p:tav>
                                      </p:tavLst>
                                    </p:anim>
                                    <p:anim calcmode="lin" valueType="num">
                                      <p:cBhvr additive="base">
                                        <p:cTn id="364" dur="2000"/>
                                        <p:tgtEl>
                                          <p:spTgt spid="31"/>
                                        </p:tgtEl>
                                        <p:attrNameLst>
                                          <p:attrName>ppt_y</p:attrName>
                                        </p:attrNameLst>
                                      </p:cBhvr>
                                      <p:tavLst>
                                        <p:tav tm="0">
                                          <p:val>
                                            <p:strVal val="ppt_y"/>
                                          </p:val>
                                        </p:tav>
                                        <p:tav tm="100000">
                                          <p:val>
                                            <p:strVal val="ppt_y"/>
                                          </p:val>
                                        </p:tav>
                                      </p:tavLst>
                                    </p:anim>
                                    <p:set>
                                      <p:cBhvr>
                                        <p:cTn id="365" dur="1" fill="hold">
                                          <p:stCondLst>
                                            <p:cond delay="1999"/>
                                          </p:stCondLst>
                                        </p:cTn>
                                        <p:tgtEl>
                                          <p:spTgt spid="31"/>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2"/>
                                        </p:tgtEl>
                                        <p:attrNameLst>
                                          <p:attrName>ppt_x</p:attrName>
                                        </p:attrNameLst>
                                      </p:cBhvr>
                                      <p:tavLst>
                                        <p:tav tm="0">
                                          <p:val>
                                            <p:strVal val="ppt_x"/>
                                          </p:val>
                                        </p:tav>
                                        <p:tav tm="100000">
                                          <p:val>
                                            <p:strVal val="0-ppt_w/2"/>
                                          </p:val>
                                        </p:tav>
                                      </p:tavLst>
                                    </p:anim>
                                    <p:anim calcmode="lin" valueType="num">
                                      <p:cBhvr additive="base">
                                        <p:cTn id="368" dur="2000"/>
                                        <p:tgtEl>
                                          <p:spTgt spid="32"/>
                                        </p:tgtEl>
                                        <p:attrNameLst>
                                          <p:attrName>ppt_y</p:attrName>
                                        </p:attrNameLst>
                                      </p:cBhvr>
                                      <p:tavLst>
                                        <p:tav tm="0">
                                          <p:val>
                                            <p:strVal val="ppt_y"/>
                                          </p:val>
                                        </p:tav>
                                        <p:tav tm="100000">
                                          <p:val>
                                            <p:strVal val="ppt_y"/>
                                          </p:val>
                                        </p:tav>
                                      </p:tavLst>
                                    </p:anim>
                                    <p:set>
                                      <p:cBhvr>
                                        <p:cTn id="369" dur="1" fill="hold">
                                          <p:stCondLst>
                                            <p:cond delay="1999"/>
                                          </p:stCondLst>
                                        </p:cTn>
                                        <p:tgtEl>
                                          <p:spTgt spid="32"/>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3"/>
                                        </p:tgtEl>
                                        <p:attrNameLst>
                                          <p:attrName>ppt_x</p:attrName>
                                        </p:attrNameLst>
                                      </p:cBhvr>
                                      <p:tavLst>
                                        <p:tav tm="0">
                                          <p:val>
                                            <p:strVal val="ppt_x"/>
                                          </p:val>
                                        </p:tav>
                                        <p:tav tm="100000">
                                          <p:val>
                                            <p:strVal val="0-ppt_w/2"/>
                                          </p:val>
                                        </p:tav>
                                      </p:tavLst>
                                    </p:anim>
                                    <p:anim calcmode="lin" valueType="num">
                                      <p:cBhvr additive="base">
                                        <p:cTn id="372" dur="2000"/>
                                        <p:tgtEl>
                                          <p:spTgt spid="33"/>
                                        </p:tgtEl>
                                        <p:attrNameLst>
                                          <p:attrName>ppt_y</p:attrName>
                                        </p:attrNameLst>
                                      </p:cBhvr>
                                      <p:tavLst>
                                        <p:tav tm="0">
                                          <p:val>
                                            <p:strVal val="ppt_y"/>
                                          </p:val>
                                        </p:tav>
                                        <p:tav tm="100000">
                                          <p:val>
                                            <p:strVal val="ppt_y"/>
                                          </p:val>
                                        </p:tav>
                                      </p:tavLst>
                                    </p:anim>
                                    <p:set>
                                      <p:cBhvr>
                                        <p:cTn id="373" dur="1" fill="hold">
                                          <p:stCondLst>
                                            <p:cond delay="1999"/>
                                          </p:stCondLst>
                                        </p:cTn>
                                        <p:tgtEl>
                                          <p:spTgt spid="33"/>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34"/>
                                        </p:tgtEl>
                                        <p:attrNameLst>
                                          <p:attrName>ppt_x</p:attrName>
                                        </p:attrNameLst>
                                      </p:cBhvr>
                                      <p:tavLst>
                                        <p:tav tm="0">
                                          <p:val>
                                            <p:strVal val="ppt_x"/>
                                          </p:val>
                                        </p:tav>
                                        <p:tav tm="100000">
                                          <p:val>
                                            <p:strVal val="0-ppt_w/2"/>
                                          </p:val>
                                        </p:tav>
                                      </p:tavLst>
                                    </p:anim>
                                    <p:anim calcmode="lin" valueType="num">
                                      <p:cBhvr additive="base">
                                        <p:cTn id="376" dur="2000"/>
                                        <p:tgtEl>
                                          <p:spTgt spid="34"/>
                                        </p:tgtEl>
                                        <p:attrNameLst>
                                          <p:attrName>ppt_y</p:attrName>
                                        </p:attrNameLst>
                                      </p:cBhvr>
                                      <p:tavLst>
                                        <p:tav tm="0">
                                          <p:val>
                                            <p:strVal val="ppt_y"/>
                                          </p:val>
                                        </p:tav>
                                        <p:tav tm="100000">
                                          <p:val>
                                            <p:strVal val="ppt_y"/>
                                          </p:val>
                                        </p:tav>
                                      </p:tavLst>
                                    </p:anim>
                                    <p:set>
                                      <p:cBhvr>
                                        <p:cTn id="377" dur="1" fill="hold">
                                          <p:stCondLst>
                                            <p:cond delay="1999"/>
                                          </p:stCondLst>
                                        </p:cTn>
                                        <p:tgtEl>
                                          <p:spTgt spid="34"/>
                                        </p:tgtEl>
                                        <p:attrNameLst>
                                          <p:attrName>style.visibility</p:attrName>
                                        </p:attrNameLst>
                                      </p:cBhvr>
                                      <p:to>
                                        <p:strVal val="hidden"/>
                                      </p:to>
                                    </p:set>
                                  </p:childTnLst>
                                </p:cTn>
                              </p:par>
                              <p:par>
                                <p:cTn id="378" presetID="2" presetClass="exit" presetSubtype="8" fill="hold" grpId="2" nodeType="withEffect">
                                  <p:stCondLst>
                                    <p:cond delay="0"/>
                                  </p:stCondLst>
                                  <p:childTnLst>
                                    <p:anim calcmode="lin" valueType="num">
                                      <p:cBhvr additive="base">
                                        <p:cTn id="379" dur="2000"/>
                                        <p:tgtEl>
                                          <p:spTgt spid="35"/>
                                        </p:tgtEl>
                                        <p:attrNameLst>
                                          <p:attrName>ppt_x</p:attrName>
                                        </p:attrNameLst>
                                      </p:cBhvr>
                                      <p:tavLst>
                                        <p:tav tm="0">
                                          <p:val>
                                            <p:strVal val="ppt_x"/>
                                          </p:val>
                                        </p:tav>
                                        <p:tav tm="100000">
                                          <p:val>
                                            <p:strVal val="0-ppt_w/2"/>
                                          </p:val>
                                        </p:tav>
                                      </p:tavLst>
                                    </p:anim>
                                    <p:anim calcmode="lin" valueType="num">
                                      <p:cBhvr additive="base">
                                        <p:cTn id="380" dur="2000"/>
                                        <p:tgtEl>
                                          <p:spTgt spid="35"/>
                                        </p:tgtEl>
                                        <p:attrNameLst>
                                          <p:attrName>ppt_y</p:attrName>
                                        </p:attrNameLst>
                                      </p:cBhvr>
                                      <p:tavLst>
                                        <p:tav tm="0">
                                          <p:val>
                                            <p:strVal val="ppt_y"/>
                                          </p:val>
                                        </p:tav>
                                        <p:tav tm="100000">
                                          <p:val>
                                            <p:strVal val="ppt_y"/>
                                          </p:val>
                                        </p:tav>
                                      </p:tavLst>
                                    </p:anim>
                                    <p:set>
                                      <p:cBhvr>
                                        <p:cTn id="381" dur="1" fill="hold">
                                          <p:stCondLst>
                                            <p:cond delay="1999"/>
                                          </p:stCondLst>
                                        </p:cTn>
                                        <p:tgtEl>
                                          <p:spTgt spid="35"/>
                                        </p:tgtEl>
                                        <p:attrNameLst>
                                          <p:attrName>style.visibility</p:attrName>
                                        </p:attrNameLst>
                                      </p:cBhvr>
                                      <p:to>
                                        <p:strVal val="hidden"/>
                                      </p:to>
                                    </p:set>
                                  </p:childTnLst>
                                </p:cTn>
                              </p:par>
                              <p:par>
                                <p:cTn id="382" presetID="2" presetClass="exit" presetSubtype="8" fill="hold" grpId="2" nodeType="withEffect">
                                  <p:stCondLst>
                                    <p:cond delay="0"/>
                                  </p:stCondLst>
                                  <p:childTnLst>
                                    <p:anim calcmode="lin" valueType="num">
                                      <p:cBhvr additive="base">
                                        <p:cTn id="383" dur="2000"/>
                                        <p:tgtEl>
                                          <p:spTgt spid="36"/>
                                        </p:tgtEl>
                                        <p:attrNameLst>
                                          <p:attrName>ppt_x</p:attrName>
                                        </p:attrNameLst>
                                      </p:cBhvr>
                                      <p:tavLst>
                                        <p:tav tm="0">
                                          <p:val>
                                            <p:strVal val="ppt_x"/>
                                          </p:val>
                                        </p:tav>
                                        <p:tav tm="100000">
                                          <p:val>
                                            <p:strVal val="0-ppt_w/2"/>
                                          </p:val>
                                        </p:tav>
                                      </p:tavLst>
                                    </p:anim>
                                    <p:anim calcmode="lin" valueType="num">
                                      <p:cBhvr additive="base">
                                        <p:cTn id="384" dur="2000"/>
                                        <p:tgtEl>
                                          <p:spTgt spid="36"/>
                                        </p:tgtEl>
                                        <p:attrNameLst>
                                          <p:attrName>ppt_y</p:attrName>
                                        </p:attrNameLst>
                                      </p:cBhvr>
                                      <p:tavLst>
                                        <p:tav tm="0">
                                          <p:val>
                                            <p:strVal val="ppt_y"/>
                                          </p:val>
                                        </p:tav>
                                        <p:tav tm="100000">
                                          <p:val>
                                            <p:strVal val="ppt_y"/>
                                          </p:val>
                                        </p:tav>
                                      </p:tavLst>
                                    </p:anim>
                                    <p:set>
                                      <p:cBhvr>
                                        <p:cTn id="385" dur="1" fill="hold">
                                          <p:stCondLst>
                                            <p:cond delay="1999"/>
                                          </p:stCondLst>
                                        </p:cTn>
                                        <p:tgtEl>
                                          <p:spTgt spid="36"/>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2000"/>
                                        <p:tgtEl>
                                          <p:spTgt spid="37"/>
                                        </p:tgtEl>
                                        <p:attrNameLst>
                                          <p:attrName>ppt_x</p:attrName>
                                        </p:attrNameLst>
                                      </p:cBhvr>
                                      <p:tavLst>
                                        <p:tav tm="0">
                                          <p:val>
                                            <p:strVal val="ppt_x"/>
                                          </p:val>
                                        </p:tav>
                                        <p:tav tm="100000">
                                          <p:val>
                                            <p:strVal val="0-ppt_w/2"/>
                                          </p:val>
                                        </p:tav>
                                      </p:tavLst>
                                    </p:anim>
                                    <p:anim calcmode="lin" valueType="num">
                                      <p:cBhvr additive="base">
                                        <p:cTn id="388" dur="2000"/>
                                        <p:tgtEl>
                                          <p:spTgt spid="37"/>
                                        </p:tgtEl>
                                        <p:attrNameLst>
                                          <p:attrName>ppt_y</p:attrName>
                                        </p:attrNameLst>
                                      </p:cBhvr>
                                      <p:tavLst>
                                        <p:tav tm="0">
                                          <p:val>
                                            <p:strVal val="ppt_y"/>
                                          </p:val>
                                        </p:tav>
                                        <p:tav tm="100000">
                                          <p:val>
                                            <p:strVal val="ppt_y"/>
                                          </p:val>
                                        </p:tav>
                                      </p:tavLst>
                                    </p:anim>
                                    <p:set>
                                      <p:cBhvr>
                                        <p:cTn id="389" dur="1" fill="hold">
                                          <p:stCondLst>
                                            <p:cond delay="1999"/>
                                          </p:stCondLst>
                                        </p:cTn>
                                        <p:tgtEl>
                                          <p:spTgt spid="37"/>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2000"/>
                                        <p:tgtEl>
                                          <p:spTgt spid="38"/>
                                        </p:tgtEl>
                                        <p:attrNameLst>
                                          <p:attrName>ppt_x</p:attrName>
                                        </p:attrNameLst>
                                      </p:cBhvr>
                                      <p:tavLst>
                                        <p:tav tm="0">
                                          <p:val>
                                            <p:strVal val="ppt_x"/>
                                          </p:val>
                                        </p:tav>
                                        <p:tav tm="100000">
                                          <p:val>
                                            <p:strVal val="0-ppt_w/2"/>
                                          </p:val>
                                        </p:tav>
                                      </p:tavLst>
                                    </p:anim>
                                    <p:anim calcmode="lin" valueType="num">
                                      <p:cBhvr additive="base">
                                        <p:cTn id="392" dur="2000"/>
                                        <p:tgtEl>
                                          <p:spTgt spid="38"/>
                                        </p:tgtEl>
                                        <p:attrNameLst>
                                          <p:attrName>ppt_y</p:attrName>
                                        </p:attrNameLst>
                                      </p:cBhvr>
                                      <p:tavLst>
                                        <p:tav tm="0">
                                          <p:val>
                                            <p:strVal val="ppt_y"/>
                                          </p:val>
                                        </p:tav>
                                        <p:tav tm="100000">
                                          <p:val>
                                            <p:strVal val="ppt_y"/>
                                          </p:val>
                                        </p:tav>
                                      </p:tavLst>
                                    </p:anim>
                                    <p:set>
                                      <p:cBhvr>
                                        <p:cTn id="393" dur="1" fill="hold">
                                          <p:stCondLst>
                                            <p:cond delay="1999"/>
                                          </p:stCondLst>
                                        </p:cTn>
                                        <p:tgtEl>
                                          <p:spTgt spid="38"/>
                                        </p:tgtEl>
                                        <p:attrNameLst>
                                          <p:attrName>style.visibility</p:attrName>
                                        </p:attrNameLst>
                                      </p:cBhvr>
                                      <p:to>
                                        <p:strVal val="hidden"/>
                                      </p:to>
                                    </p:set>
                                  </p:childTnLst>
                                </p:cTn>
                              </p:par>
                              <p:par>
                                <p:cTn id="394" presetID="8" presetClass="emph" presetSubtype="0" fill="hold" grpId="3" nodeType="withEffect">
                                  <p:stCondLst>
                                    <p:cond delay="0"/>
                                  </p:stCondLst>
                                  <p:childTnLst>
                                    <p:animRot by="-21600000">
                                      <p:cBhvr>
                                        <p:cTn id="395" dur="2000" fill="hold"/>
                                        <p:tgtEl>
                                          <p:spTgt spid="22"/>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23"/>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4"/>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5"/>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6"/>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7"/>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8"/>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9"/>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30"/>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31"/>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32"/>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33"/>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34"/>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5"/>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6"/>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37"/>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8"/>
                                        </p:tgtEl>
                                        <p:attrNameLst>
                                          <p:attrName>r</p:attrName>
                                        </p:attrNameLst>
                                      </p:cBhvr>
                                    </p:animRot>
                                  </p:childTnLst>
                                </p:cTn>
                              </p:par>
                              <p:par>
                                <p:cTn id="428" presetID="17" presetClass="entr" presetSubtype="10"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ppt_w</p:attrName>
                                        </p:attrNameLst>
                                      </p:cBhvr>
                                      <p:tavLst>
                                        <p:tav tm="0">
                                          <p:val>
                                            <p:fltVal val="0"/>
                                          </p:val>
                                        </p:tav>
                                        <p:tav tm="100000">
                                          <p:val>
                                            <p:strVal val="#ppt_w"/>
                                          </p:val>
                                        </p:tav>
                                      </p:tavLst>
                                    </p:anim>
                                    <p:anim calcmode="lin" valueType="num">
                                      <p:cBhvr>
                                        <p:cTn id="4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201002"/>
            </a:gs>
            <a:gs pos="50000">
              <a:srgbClr val="FFC000">
                <a:shade val="67500"/>
                <a:satMod val="115000"/>
              </a:srgbClr>
            </a:gs>
            <a:gs pos="100000">
              <a:srgbClr val="FFC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0800000">
            <a:off x="0" y="2571751"/>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204144">
            <a:off x="6893188" y="2411015"/>
            <a:ext cx="2250812" cy="2803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20527" y="2158681"/>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0850928">
            <a:off x="6863247" y="2012005"/>
            <a:ext cx="2250812" cy="29004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9792166">
            <a:off x="235537" y="3060211"/>
            <a:ext cx="2102891" cy="3431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746405">
            <a:off x="6868777" y="2790883"/>
            <a:ext cx="2250812" cy="29379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210121">
            <a:off x="254293" y="1703250"/>
            <a:ext cx="2162754" cy="31821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20297578">
            <a:off x="6678823" y="1693475"/>
            <a:ext cx="2156507" cy="29423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8802575">
            <a:off x="669341" y="3475568"/>
            <a:ext cx="1909701" cy="30521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9840245">
            <a:off x="6469677" y="1374551"/>
            <a:ext cx="2156507" cy="29423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462688">
            <a:off x="6669822" y="3195658"/>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2840872">
            <a:off x="547346" y="1340224"/>
            <a:ext cx="2104491" cy="32051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3559110">
            <a:off x="1164650" y="969201"/>
            <a:ext cx="1318592" cy="39378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4306455">
            <a:off x="1648449" y="684899"/>
            <a:ext cx="1153784" cy="42183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5191360">
            <a:off x="2185061" y="512486"/>
            <a:ext cx="948516" cy="39791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508930">
            <a:off x="2740642" y="363900"/>
            <a:ext cx="683576" cy="309848"/>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3213892" y="165948"/>
            <a:ext cx="585502" cy="29103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862724" y="40251"/>
            <a:ext cx="291234" cy="24095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7860363">
            <a:off x="1296240" y="3818336"/>
            <a:ext cx="1298390" cy="34581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222199">
            <a:off x="1731765" y="4075221"/>
            <a:ext cx="1109482" cy="3295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6741561">
            <a:off x="2218776" y="4260701"/>
            <a:ext cx="896950" cy="33258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312939">
            <a:off x="2618320" y="4469801"/>
            <a:ext cx="737903" cy="2944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3077180" y="4730227"/>
            <a:ext cx="559169" cy="2397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flipV="1">
            <a:off x="3511862" y="4771694"/>
            <a:ext cx="397863" cy="30054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9175338">
            <a:off x="6326345" y="1066272"/>
            <a:ext cx="1878960" cy="28021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8822185">
            <a:off x="6356221" y="786781"/>
            <a:ext cx="1216280" cy="34034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502703">
            <a:off x="6058510" y="589802"/>
            <a:ext cx="1068524" cy="34383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81877">
            <a:off x="5871603" y="437616"/>
            <a:ext cx="844144" cy="30356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062680">
            <a:off x="5647345" y="303225"/>
            <a:ext cx="773524" cy="26248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462649" y="193777"/>
            <a:ext cx="568228" cy="2398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273175" flipV="1">
            <a:off x="5194375" y="21798"/>
            <a:ext cx="369653" cy="27973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2176090">
            <a:off x="6464890" y="3555268"/>
            <a:ext cx="1895200" cy="271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3136191">
            <a:off x="6493997" y="3873929"/>
            <a:ext cx="1248566" cy="3388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904807">
            <a:off x="6185197" y="4117128"/>
            <a:ext cx="1093356" cy="38413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5880162" y="4428380"/>
            <a:ext cx="767125" cy="363208"/>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458098" y="4643132"/>
            <a:ext cx="513822" cy="31187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163328" y="4818244"/>
            <a:ext cx="317540" cy="27548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ppt_x"/>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ppt_x"/>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ppt_x"/>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ppt_x"/>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ppt_x"/>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ppt_x"/>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ppt_x"/>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ppt_x"/>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ppt_x"/>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7"/>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additive="base">
                                        <p:cTn id="117" dur="2000" fill="hold"/>
                                        <p:tgtEl>
                                          <p:spTgt spid="5"/>
                                        </p:tgtEl>
                                        <p:attrNameLst>
                                          <p:attrName>ppt_x</p:attrName>
                                        </p:attrNameLst>
                                      </p:cBhvr>
                                      <p:tavLst>
                                        <p:tav tm="0">
                                          <p:val>
                                            <p:strVal val="#ppt_x"/>
                                          </p:val>
                                        </p:tav>
                                        <p:tav tm="100000">
                                          <p:val>
                                            <p:strVal val="#ppt_x"/>
                                          </p:val>
                                        </p:tav>
                                      </p:tavLst>
                                    </p:anim>
                                    <p:anim calcmode="lin" valueType="num">
                                      <p:cBhvr additive="base">
                                        <p:cTn id="118" dur="2000" fill="hold"/>
                                        <p:tgtEl>
                                          <p:spTgt spid="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ppt_x"/>
                                          </p:val>
                                        </p:tav>
                                        <p:tav tm="100000">
                                          <p:val>
                                            <p:strVal val="#ppt_x"/>
                                          </p:val>
                                        </p:tav>
                                      </p:tavLst>
                                    </p:anim>
                                    <p:anim calcmode="lin" valueType="num">
                                      <p:cBhvr additive="base">
                                        <p:cTn id="122" dur="2000" fill="hold"/>
                                        <p:tgtEl>
                                          <p:spTgt spid="7"/>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2000" fill="hold"/>
                                        <p:tgtEl>
                                          <p:spTgt spid="9"/>
                                        </p:tgtEl>
                                        <p:attrNameLst>
                                          <p:attrName>ppt_x</p:attrName>
                                        </p:attrNameLst>
                                      </p:cBhvr>
                                      <p:tavLst>
                                        <p:tav tm="0">
                                          <p:val>
                                            <p:strVal val="#ppt_x"/>
                                          </p:val>
                                        </p:tav>
                                        <p:tav tm="100000">
                                          <p:val>
                                            <p:strVal val="#ppt_x"/>
                                          </p:val>
                                        </p:tav>
                                      </p:tavLst>
                                    </p:anim>
                                    <p:anim calcmode="lin" valueType="num">
                                      <p:cBhvr additive="base">
                                        <p:cTn id="126" dur="2000" fill="hold"/>
                                        <p:tgtEl>
                                          <p:spTgt spid="9"/>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additive="base">
                                        <p:cTn id="129" dur="2000" fill="hold"/>
                                        <p:tgtEl>
                                          <p:spTgt spid="11"/>
                                        </p:tgtEl>
                                        <p:attrNameLst>
                                          <p:attrName>ppt_x</p:attrName>
                                        </p:attrNameLst>
                                      </p:cBhvr>
                                      <p:tavLst>
                                        <p:tav tm="0">
                                          <p:val>
                                            <p:strVal val="#ppt_x"/>
                                          </p:val>
                                        </p:tav>
                                        <p:tav tm="100000">
                                          <p:val>
                                            <p:strVal val="#ppt_x"/>
                                          </p:val>
                                        </p:tav>
                                      </p:tavLst>
                                    </p:anim>
                                    <p:anim calcmode="lin" valueType="num">
                                      <p:cBhvr additive="base">
                                        <p:cTn id="130" dur="2000" fill="hold"/>
                                        <p:tgtEl>
                                          <p:spTgt spid="11"/>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additive="base">
                                        <p:cTn id="133" dur="2000" fill="hold"/>
                                        <p:tgtEl>
                                          <p:spTgt spid="13"/>
                                        </p:tgtEl>
                                        <p:attrNameLst>
                                          <p:attrName>ppt_x</p:attrName>
                                        </p:attrNameLst>
                                      </p:cBhvr>
                                      <p:tavLst>
                                        <p:tav tm="0">
                                          <p:val>
                                            <p:strVal val="#ppt_x"/>
                                          </p:val>
                                        </p:tav>
                                        <p:tav tm="100000">
                                          <p:val>
                                            <p:strVal val="#ppt_x"/>
                                          </p:val>
                                        </p:tav>
                                      </p:tavLst>
                                    </p:anim>
                                    <p:anim calcmode="lin" valueType="num">
                                      <p:cBhvr additive="base">
                                        <p:cTn id="134" dur="2000" fill="hold"/>
                                        <p:tgtEl>
                                          <p:spTgt spid="13"/>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additive="base">
                                        <p:cTn id="137" dur="2000" fill="hold"/>
                                        <p:tgtEl>
                                          <p:spTgt spid="14"/>
                                        </p:tgtEl>
                                        <p:attrNameLst>
                                          <p:attrName>ppt_x</p:attrName>
                                        </p:attrNameLst>
                                      </p:cBhvr>
                                      <p:tavLst>
                                        <p:tav tm="0">
                                          <p:val>
                                            <p:strVal val="#ppt_x"/>
                                          </p:val>
                                        </p:tav>
                                        <p:tav tm="100000">
                                          <p:val>
                                            <p:strVal val="#ppt_x"/>
                                          </p:val>
                                        </p:tav>
                                      </p:tavLst>
                                    </p:anim>
                                    <p:anim calcmode="lin" valueType="num">
                                      <p:cBhvr additive="base">
                                        <p:cTn id="138" dur="2000" fill="hold"/>
                                        <p:tgtEl>
                                          <p:spTgt spid="14"/>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additive="base">
                                        <p:cTn id="141" dur="2000" fill="hold"/>
                                        <p:tgtEl>
                                          <p:spTgt spid="28"/>
                                        </p:tgtEl>
                                        <p:attrNameLst>
                                          <p:attrName>ppt_x</p:attrName>
                                        </p:attrNameLst>
                                      </p:cBhvr>
                                      <p:tavLst>
                                        <p:tav tm="0">
                                          <p:val>
                                            <p:strVal val="#ppt_x"/>
                                          </p:val>
                                        </p:tav>
                                        <p:tav tm="100000">
                                          <p:val>
                                            <p:strVal val="#ppt_x"/>
                                          </p:val>
                                        </p:tav>
                                      </p:tavLst>
                                    </p:anim>
                                    <p:anim calcmode="lin" valueType="num">
                                      <p:cBhvr additive="base">
                                        <p:cTn id="142" dur="2000" fill="hold"/>
                                        <p:tgtEl>
                                          <p:spTgt spid="28"/>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additive="base">
                                        <p:cTn id="145" dur="2000" fill="hold"/>
                                        <p:tgtEl>
                                          <p:spTgt spid="29"/>
                                        </p:tgtEl>
                                        <p:attrNameLst>
                                          <p:attrName>ppt_x</p:attrName>
                                        </p:attrNameLst>
                                      </p:cBhvr>
                                      <p:tavLst>
                                        <p:tav tm="0">
                                          <p:val>
                                            <p:strVal val="#ppt_x"/>
                                          </p:val>
                                        </p:tav>
                                        <p:tav tm="100000">
                                          <p:val>
                                            <p:strVal val="#ppt_x"/>
                                          </p:val>
                                        </p:tav>
                                      </p:tavLst>
                                    </p:anim>
                                    <p:anim calcmode="lin" valueType="num">
                                      <p:cBhvr additive="base">
                                        <p:cTn id="146" dur="2000" fill="hold"/>
                                        <p:tgtEl>
                                          <p:spTgt spid="2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0"/>
                                        </p:tgtEl>
                                        <p:attrNameLst>
                                          <p:attrName>style.visibility</p:attrName>
                                        </p:attrNameLst>
                                      </p:cBhvr>
                                      <p:to>
                                        <p:strVal val="visible"/>
                                      </p:to>
                                    </p:set>
                                    <p:anim calcmode="lin" valueType="num">
                                      <p:cBhvr additive="base">
                                        <p:cTn id="149" dur="2000" fill="hold"/>
                                        <p:tgtEl>
                                          <p:spTgt spid="30"/>
                                        </p:tgtEl>
                                        <p:attrNameLst>
                                          <p:attrName>ppt_x</p:attrName>
                                        </p:attrNameLst>
                                      </p:cBhvr>
                                      <p:tavLst>
                                        <p:tav tm="0">
                                          <p:val>
                                            <p:strVal val="#ppt_x"/>
                                          </p:val>
                                        </p:tav>
                                        <p:tav tm="100000">
                                          <p:val>
                                            <p:strVal val="#ppt_x"/>
                                          </p:val>
                                        </p:tav>
                                      </p:tavLst>
                                    </p:anim>
                                    <p:anim calcmode="lin" valueType="num">
                                      <p:cBhvr additive="base">
                                        <p:cTn id="150" dur="2000" fill="hold"/>
                                        <p:tgtEl>
                                          <p:spTgt spid="3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additive="base">
                                        <p:cTn id="153" dur="2000" fill="hold"/>
                                        <p:tgtEl>
                                          <p:spTgt spid="31"/>
                                        </p:tgtEl>
                                        <p:attrNameLst>
                                          <p:attrName>ppt_x</p:attrName>
                                        </p:attrNameLst>
                                      </p:cBhvr>
                                      <p:tavLst>
                                        <p:tav tm="0">
                                          <p:val>
                                            <p:strVal val="#ppt_x"/>
                                          </p:val>
                                        </p:tav>
                                        <p:tav tm="100000">
                                          <p:val>
                                            <p:strVal val="#ppt_x"/>
                                          </p:val>
                                        </p:tav>
                                      </p:tavLst>
                                    </p:anim>
                                    <p:anim calcmode="lin" valueType="num">
                                      <p:cBhvr additive="base">
                                        <p:cTn id="154" dur="2000" fill="hold"/>
                                        <p:tgtEl>
                                          <p:spTgt spid="3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2"/>
                                        </p:tgtEl>
                                        <p:attrNameLst>
                                          <p:attrName>style.visibility</p:attrName>
                                        </p:attrNameLst>
                                      </p:cBhvr>
                                      <p:to>
                                        <p:strVal val="visible"/>
                                      </p:to>
                                    </p:set>
                                    <p:anim calcmode="lin" valueType="num">
                                      <p:cBhvr additive="base">
                                        <p:cTn id="157" dur="2000" fill="hold"/>
                                        <p:tgtEl>
                                          <p:spTgt spid="32"/>
                                        </p:tgtEl>
                                        <p:attrNameLst>
                                          <p:attrName>ppt_x</p:attrName>
                                        </p:attrNameLst>
                                      </p:cBhvr>
                                      <p:tavLst>
                                        <p:tav tm="0">
                                          <p:val>
                                            <p:strVal val="#ppt_x"/>
                                          </p:val>
                                        </p:tav>
                                        <p:tav tm="100000">
                                          <p:val>
                                            <p:strVal val="#ppt_x"/>
                                          </p:val>
                                        </p:tav>
                                      </p:tavLst>
                                    </p:anim>
                                    <p:anim calcmode="lin" valueType="num">
                                      <p:cBhvr additive="base">
                                        <p:cTn id="158" dur="2000" fill="hold"/>
                                        <p:tgtEl>
                                          <p:spTgt spid="32"/>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additive="base">
                                        <p:cTn id="161" dur="2000" fill="hold"/>
                                        <p:tgtEl>
                                          <p:spTgt spid="33"/>
                                        </p:tgtEl>
                                        <p:attrNameLst>
                                          <p:attrName>ppt_x</p:attrName>
                                        </p:attrNameLst>
                                      </p:cBhvr>
                                      <p:tavLst>
                                        <p:tav tm="0">
                                          <p:val>
                                            <p:strVal val="#ppt_x"/>
                                          </p:val>
                                        </p:tav>
                                        <p:tav tm="100000">
                                          <p:val>
                                            <p:strVal val="#ppt_x"/>
                                          </p:val>
                                        </p:tav>
                                      </p:tavLst>
                                    </p:anim>
                                    <p:anim calcmode="lin" valueType="num">
                                      <p:cBhvr additive="base">
                                        <p:cTn id="162" dur="2000" fill="hold"/>
                                        <p:tgtEl>
                                          <p:spTgt spid="33"/>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4"/>
                                        </p:tgtEl>
                                        <p:attrNameLst>
                                          <p:attrName>style.visibility</p:attrName>
                                        </p:attrNameLst>
                                      </p:cBhvr>
                                      <p:to>
                                        <p:strVal val="visible"/>
                                      </p:to>
                                    </p:set>
                                    <p:anim calcmode="lin" valueType="num">
                                      <p:cBhvr additive="base">
                                        <p:cTn id="165" dur="2000" fill="hold"/>
                                        <p:tgtEl>
                                          <p:spTgt spid="34"/>
                                        </p:tgtEl>
                                        <p:attrNameLst>
                                          <p:attrName>ppt_x</p:attrName>
                                        </p:attrNameLst>
                                      </p:cBhvr>
                                      <p:tavLst>
                                        <p:tav tm="0">
                                          <p:val>
                                            <p:strVal val="#ppt_x"/>
                                          </p:val>
                                        </p:tav>
                                        <p:tav tm="100000">
                                          <p:val>
                                            <p:strVal val="#ppt_x"/>
                                          </p:val>
                                        </p:tav>
                                      </p:tavLst>
                                    </p:anim>
                                    <p:anim calcmode="lin" valueType="num">
                                      <p:cBhvr additive="base">
                                        <p:cTn id="166" dur="2000" fill="hold"/>
                                        <p:tgtEl>
                                          <p:spTgt spid="34"/>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5"/>
                                        </p:tgtEl>
                                        <p:attrNameLst>
                                          <p:attrName>style.visibility</p:attrName>
                                        </p:attrNameLst>
                                      </p:cBhvr>
                                      <p:to>
                                        <p:strVal val="visible"/>
                                      </p:to>
                                    </p:set>
                                    <p:anim calcmode="lin" valueType="num">
                                      <p:cBhvr additive="base">
                                        <p:cTn id="169" dur="2000" fill="hold"/>
                                        <p:tgtEl>
                                          <p:spTgt spid="35"/>
                                        </p:tgtEl>
                                        <p:attrNameLst>
                                          <p:attrName>ppt_x</p:attrName>
                                        </p:attrNameLst>
                                      </p:cBhvr>
                                      <p:tavLst>
                                        <p:tav tm="0">
                                          <p:val>
                                            <p:strVal val="#ppt_x"/>
                                          </p:val>
                                        </p:tav>
                                        <p:tav tm="100000">
                                          <p:val>
                                            <p:strVal val="#ppt_x"/>
                                          </p:val>
                                        </p:tav>
                                      </p:tavLst>
                                    </p:anim>
                                    <p:anim calcmode="lin" valueType="num">
                                      <p:cBhvr additive="base">
                                        <p:cTn id="170" dur="2000" fill="hold"/>
                                        <p:tgtEl>
                                          <p:spTgt spid="35"/>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6"/>
                                        </p:tgtEl>
                                        <p:attrNameLst>
                                          <p:attrName>style.visibility</p:attrName>
                                        </p:attrNameLst>
                                      </p:cBhvr>
                                      <p:to>
                                        <p:strVal val="visible"/>
                                      </p:to>
                                    </p:set>
                                    <p:anim calcmode="lin" valueType="num">
                                      <p:cBhvr additive="base">
                                        <p:cTn id="173" dur="2000" fill="hold"/>
                                        <p:tgtEl>
                                          <p:spTgt spid="36"/>
                                        </p:tgtEl>
                                        <p:attrNameLst>
                                          <p:attrName>ppt_x</p:attrName>
                                        </p:attrNameLst>
                                      </p:cBhvr>
                                      <p:tavLst>
                                        <p:tav tm="0">
                                          <p:val>
                                            <p:strVal val="#ppt_x"/>
                                          </p:val>
                                        </p:tav>
                                        <p:tav tm="100000">
                                          <p:val>
                                            <p:strVal val="#ppt_x"/>
                                          </p:val>
                                        </p:tav>
                                      </p:tavLst>
                                    </p:anim>
                                    <p:anim calcmode="lin" valueType="num">
                                      <p:cBhvr additive="base">
                                        <p:cTn id="174" dur="2000" fill="hold"/>
                                        <p:tgtEl>
                                          <p:spTgt spid="36"/>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7"/>
                                        </p:tgtEl>
                                        <p:attrNameLst>
                                          <p:attrName>style.visibility</p:attrName>
                                        </p:attrNameLst>
                                      </p:cBhvr>
                                      <p:to>
                                        <p:strVal val="visible"/>
                                      </p:to>
                                    </p:set>
                                    <p:anim calcmode="lin" valueType="num">
                                      <p:cBhvr additive="base">
                                        <p:cTn id="177" dur="2000" fill="hold"/>
                                        <p:tgtEl>
                                          <p:spTgt spid="37"/>
                                        </p:tgtEl>
                                        <p:attrNameLst>
                                          <p:attrName>ppt_x</p:attrName>
                                        </p:attrNameLst>
                                      </p:cBhvr>
                                      <p:tavLst>
                                        <p:tav tm="0">
                                          <p:val>
                                            <p:strVal val="#ppt_x"/>
                                          </p:val>
                                        </p:tav>
                                        <p:tav tm="100000">
                                          <p:val>
                                            <p:strVal val="#ppt_x"/>
                                          </p:val>
                                        </p:tav>
                                      </p:tavLst>
                                    </p:anim>
                                    <p:anim calcmode="lin" valueType="num">
                                      <p:cBhvr additive="base">
                                        <p:cTn id="178" dur="2000" fill="hold"/>
                                        <p:tgtEl>
                                          <p:spTgt spid="37"/>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8"/>
                                        </p:tgtEl>
                                        <p:attrNameLst>
                                          <p:attrName>style.visibility</p:attrName>
                                        </p:attrNameLst>
                                      </p:cBhvr>
                                      <p:to>
                                        <p:strVal val="visible"/>
                                      </p:to>
                                    </p:set>
                                    <p:anim calcmode="lin" valueType="num">
                                      <p:cBhvr additive="base">
                                        <p:cTn id="181" dur="2000" fill="hold"/>
                                        <p:tgtEl>
                                          <p:spTgt spid="38"/>
                                        </p:tgtEl>
                                        <p:attrNameLst>
                                          <p:attrName>ppt_x</p:attrName>
                                        </p:attrNameLst>
                                      </p:cBhvr>
                                      <p:tavLst>
                                        <p:tav tm="0">
                                          <p:val>
                                            <p:strVal val="#ppt_x"/>
                                          </p:val>
                                        </p:tav>
                                        <p:tav tm="100000">
                                          <p:val>
                                            <p:strVal val="#ppt_x"/>
                                          </p:val>
                                        </p:tav>
                                      </p:tavLst>
                                    </p:anim>
                                    <p:anim calcmode="lin" valueType="num">
                                      <p:cBhvr additive="base">
                                        <p:cTn id="182" dur="2000" fill="hold"/>
                                        <p:tgtEl>
                                          <p:spTgt spid="38"/>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39"/>
                                        </p:tgtEl>
                                        <p:attrNameLst>
                                          <p:attrName>style.visibility</p:attrName>
                                        </p:attrNameLst>
                                      </p:cBhvr>
                                      <p:to>
                                        <p:strVal val="visible"/>
                                      </p:to>
                                    </p:set>
                                    <p:anim calcmode="lin" valueType="num">
                                      <p:cBhvr additive="base">
                                        <p:cTn id="185" dur="2000" fill="hold"/>
                                        <p:tgtEl>
                                          <p:spTgt spid="39"/>
                                        </p:tgtEl>
                                        <p:attrNameLst>
                                          <p:attrName>ppt_x</p:attrName>
                                        </p:attrNameLst>
                                      </p:cBhvr>
                                      <p:tavLst>
                                        <p:tav tm="0">
                                          <p:val>
                                            <p:strVal val="#ppt_x"/>
                                          </p:val>
                                        </p:tav>
                                        <p:tav tm="100000">
                                          <p:val>
                                            <p:strVal val="#ppt_x"/>
                                          </p:val>
                                        </p:tav>
                                      </p:tavLst>
                                    </p:anim>
                                    <p:anim calcmode="lin" valueType="num">
                                      <p:cBhvr additive="base">
                                        <p:cTn id="186" dur="2000" fill="hold"/>
                                        <p:tgtEl>
                                          <p:spTgt spid="39"/>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0"/>
                                        </p:tgtEl>
                                        <p:attrNameLst>
                                          <p:attrName>style.visibility</p:attrName>
                                        </p:attrNameLst>
                                      </p:cBhvr>
                                      <p:to>
                                        <p:strVal val="visible"/>
                                      </p:to>
                                    </p:set>
                                    <p:anim calcmode="lin" valueType="num">
                                      <p:cBhvr additive="base">
                                        <p:cTn id="189" dur="2000" fill="hold"/>
                                        <p:tgtEl>
                                          <p:spTgt spid="40"/>
                                        </p:tgtEl>
                                        <p:attrNameLst>
                                          <p:attrName>ppt_x</p:attrName>
                                        </p:attrNameLst>
                                      </p:cBhvr>
                                      <p:tavLst>
                                        <p:tav tm="0">
                                          <p:val>
                                            <p:strVal val="#ppt_x"/>
                                          </p:val>
                                        </p:tav>
                                        <p:tav tm="100000">
                                          <p:val>
                                            <p:strVal val="#ppt_x"/>
                                          </p:val>
                                        </p:tav>
                                      </p:tavLst>
                                    </p:anim>
                                    <p:anim calcmode="lin" valueType="num">
                                      <p:cBhvr additive="base">
                                        <p:cTn id="190" dur="2000" fill="hold"/>
                                        <p:tgtEl>
                                          <p:spTgt spid="40"/>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8"/>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1"/>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2"/>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3"/>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4"/>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5"/>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6"/>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7"/>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8"/>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9"/>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0"/>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4"/>
                                        </p:tgtEl>
                                        <p:attrNameLst>
                                          <p:attrName>ppt_x</p:attrName>
                                        </p:attrNameLst>
                                      </p:cBhvr>
                                      <p:tavLst>
                                        <p:tav tm="0">
                                          <p:val>
                                            <p:strVal val="ppt_x"/>
                                          </p:val>
                                        </p:tav>
                                        <p:tav tm="100000">
                                          <p:val>
                                            <p:strVal val="1+ppt_w/2"/>
                                          </p:val>
                                        </p:tav>
                                      </p:tavLst>
                                    </p:anim>
                                    <p:anim calcmode="lin" valueType="num">
                                      <p:cBhvr additive="base">
                                        <p:cTn id="232" dur="2000"/>
                                        <p:tgtEl>
                                          <p:spTgt spid="4"/>
                                        </p:tgtEl>
                                        <p:attrNameLst>
                                          <p:attrName>ppt_y</p:attrName>
                                        </p:attrNameLst>
                                      </p:cBhvr>
                                      <p:tavLst>
                                        <p:tav tm="0">
                                          <p:val>
                                            <p:strVal val="ppt_y"/>
                                          </p:val>
                                        </p:tav>
                                        <p:tav tm="100000">
                                          <p:val>
                                            <p:strVal val="ppt_y"/>
                                          </p:val>
                                        </p:tav>
                                      </p:tavLst>
                                    </p:anim>
                                    <p:set>
                                      <p:cBhvr>
                                        <p:cTn id="233" dur="1" fill="hold">
                                          <p:stCondLst>
                                            <p:cond delay="1999"/>
                                          </p:stCondLst>
                                        </p:cTn>
                                        <p:tgtEl>
                                          <p:spTgt spid="4"/>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6"/>
                                        </p:tgtEl>
                                        <p:attrNameLst>
                                          <p:attrName>ppt_x</p:attrName>
                                        </p:attrNameLst>
                                      </p:cBhvr>
                                      <p:tavLst>
                                        <p:tav tm="0">
                                          <p:val>
                                            <p:strVal val="ppt_x"/>
                                          </p:val>
                                        </p:tav>
                                        <p:tav tm="100000">
                                          <p:val>
                                            <p:strVal val="1+ppt_w/2"/>
                                          </p:val>
                                        </p:tav>
                                      </p:tavLst>
                                    </p:anim>
                                    <p:anim calcmode="lin" valueType="num">
                                      <p:cBhvr additive="base">
                                        <p:cTn id="236" dur="2000"/>
                                        <p:tgtEl>
                                          <p:spTgt spid="6"/>
                                        </p:tgtEl>
                                        <p:attrNameLst>
                                          <p:attrName>ppt_y</p:attrName>
                                        </p:attrNameLst>
                                      </p:cBhvr>
                                      <p:tavLst>
                                        <p:tav tm="0">
                                          <p:val>
                                            <p:strVal val="ppt_y"/>
                                          </p:val>
                                        </p:tav>
                                        <p:tav tm="100000">
                                          <p:val>
                                            <p:strVal val="ppt_y"/>
                                          </p:val>
                                        </p:tav>
                                      </p:tavLst>
                                    </p:anim>
                                    <p:set>
                                      <p:cBhvr>
                                        <p:cTn id="237" dur="1" fill="hold">
                                          <p:stCondLst>
                                            <p:cond delay="1999"/>
                                          </p:stCondLst>
                                        </p:cTn>
                                        <p:tgtEl>
                                          <p:spTgt spid="6"/>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8"/>
                                        </p:tgtEl>
                                        <p:attrNameLst>
                                          <p:attrName>ppt_x</p:attrName>
                                        </p:attrNameLst>
                                      </p:cBhvr>
                                      <p:tavLst>
                                        <p:tav tm="0">
                                          <p:val>
                                            <p:strVal val="ppt_x"/>
                                          </p:val>
                                        </p:tav>
                                        <p:tav tm="100000">
                                          <p:val>
                                            <p:strVal val="1+ppt_w/2"/>
                                          </p:val>
                                        </p:tav>
                                      </p:tavLst>
                                    </p:anim>
                                    <p:anim calcmode="lin" valueType="num">
                                      <p:cBhvr additive="base">
                                        <p:cTn id="240" dur="2000"/>
                                        <p:tgtEl>
                                          <p:spTgt spid="8"/>
                                        </p:tgtEl>
                                        <p:attrNameLst>
                                          <p:attrName>ppt_y</p:attrName>
                                        </p:attrNameLst>
                                      </p:cBhvr>
                                      <p:tavLst>
                                        <p:tav tm="0">
                                          <p:val>
                                            <p:strVal val="ppt_y"/>
                                          </p:val>
                                        </p:tav>
                                        <p:tav tm="100000">
                                          <p:val>
                                            <p:strVal val="ppt_y"/>
                                          </p:val>
                                        </p:tav>
                                      </p:tavLst>
                                    </p:anim>
                                    <p:set>
                                      <p:cBhvr>
                                        <p:cTn id="241" dur="1" fill="hold">
                                          <p:stCondLst>
                                            <p:cond delay="1999"/>
                                          </p:stCondLst>
                                        </p:cTn>
                                        <p:tgtEl>
                                          <p:spTgt spid="8"/>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0"/>
                                        </p:tgtEl>
                                        <p:attrNameLst>
                                          <p:attrName>ppt_x</p:attrName>
                                        </p:attrNameLst>
                                      </p:cBhvr>
                                      <p:tavLst>
                                        <p:tav tm="0">
                                          <p:val>
                                            <p:strVal val="ppt_x"/>
                                          </p:val>
                                        </p:tav>
                                        <p:tav tm="100000">
                                          <p:val>
                                            <p:strVal val="1+ppt_w/2"/>
                                          </p:val>
                                        </p:tav>
                                      </p:tavLst>
                                    </p:anim>
                                    <p:anim calcmode="lin" valueType="num">
                                      <p:cBhvr additive="base">
                                        <p:cTn id="244" dur="2000"/>
                                        <p:tgtEl>
                                          <p:spTgt spid="10"/>
                                        </p:tgtEl>
                                        <p:attrNameLst>
                                          <p:attrName>ppt_y</p:attrName>
                                        </p:attrNameLst>
                                      </p:cBhvr>
                                      <p:tavLst>
                                        <p:tav tm="0">
                                          <p:val>
                                            <p:strVal val="ppt_y"/>
                                          </p:val>
                                        </p:tav>
                                        <p:tav tm="100000">
                                          <p:val>
                                            <p:strVal val="ppt_y"/>
                                          </p:val>
                                        </p:tav>
                                      </p:tavLst>
                                    </p:anim>
                                    <p:set>
                                      <p:cBhvr>
                                        <p:cTn id="245" dur="1" fill="hold">
                                          <p:stCondLst>
                                            <p:cond delay="1999"/>
                                          </p:stCondLst>
                                        </p:cTn>
                                        <p:tgtEl>
                                          <p:spTgt spid="10"/>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2"/>
                                        </p:tgtEl>
                                        <p:attrNameLst>
                                          <p:attrName>ppt_x</p:attrName>
                                        </p:attrNameLst>
                                      </p:cBhvr>
                                      <p:tavLst>
                                        <p:tav tm="0">
                                          <p:val>
                                            <p:strVal val="ppt_x"/>
                                          </p:val>
                                        </p:tav>
                                        <p:tav tm="100000">
                                          <p:val>
                                            <p:strVal val="1+ppt_w/2"/>
                                          </p:val>
                                        </p:tav>
                                      </p:tavLst>
                                    </p:anim>
                                    <p:anim calcmode="lin" valueType="num">
                                      <p:cBhvr additive="base">
                                        <p:cTn id="248" dur="2000"/>
                                        <p:tgtEl>
                                          <p:spTgt spid="12"/>
                                        </p:tgtEl>
                                        <p:attrNameLst>
                                          <p:attrName>ppt_y</p:attrName>
                                        </p:attrNameLst>
                                      </p:cBhvr>
                                      <p:tavLst>
                                        <p:tav tm="0">
                                          <p:val>
                                            <p:strVal val="ppt_y"/>
                                          </p:val>
                                        </p:tav>
                                        <p:tav tm="100000">
                                          <p:val>
                                            <p:strVal val="ppt_y"/>
                                          </p:val>
                                        </p:tav>
                                      </p:tavLst>
                                    </p:anim>
                                    <p:set>
                                      <p:cBhvr>
                                        <p:cTn id="249" dur="1" fill="hold">
                                          <p:stCondLst>
                                            <p:cond delay="1999"/>
                                          </p:stCondLst>
                                        </p:cTn>
                                        <p:tgtEl>
                                          <p:spTgt spid="12"/>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5"/>
                                        </p:tgtEl>
                                        <p:attrNameLst>
                                          <p:attrName>ppt_x</p:attrName>
                                        </p:attrNameLst>
                                      </p:cBhvr>
                                      <p:tavLst>
                                        <p:tav tm="0">
                                          <p:val>
                                            <p:strVal val="ppt_x"/>
                                          </p:val>
                                        </p:tav>
                                        <p:tav tm="100000">
                                          <p:val>
                                            <p:strVal val="1+ppt_w/2"/>
                                          </p:val>
                                        </p:tav>
                                      </p:tavLst>
                                    </p:anim>
                                    <p:anim calcmode="lin" valueType="num">
                                      <p:cBhvr additive="base">
                                        <p:cTn id="252" dur="2000"/>
                                        <p:tgtEl>
                                          <p:spTgt spid="15"/>
                                        </p:tgtEl>
                                        <p:attrNameLst>
                                          <p:attrName>ppt_y</p:attrName>
                                        </p:attrNameLst>
                                      </p:cBhvr>
                                      <p:tavLst>
                                        <p:tav tm="0">
                                          <p:val>
                                            <p:strVal val="ppt_y"/>
                                          </p:val>
                                        </p:tav>
                                        <p:tav tm="100000">
                                          <p:val>
                                            <p:strVal val="ppt_y"/>
                                          </p:val>
                                        </p:tav>
                                      </p:tavLst>
                                    </p:anim>
                                    <p:set>
                                      <p:cBhvr>
                                        <p:cTn id="253" dur="1" fill="hold">
                                          <p:stCondLst>
                                            <p:cond delay="1999"/>
                                          </p:stCondLst>
                                        </p:cTn>
                                        <p:tgtEl>
                                          <p:spTgt spid="15"/>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6"/>
                                        </p:tgtEl>
                                        <p:attrNameLst>
                                          <p:attrName>ppt_x</p:attrName>
                                        </p:attrNameLst>
                                      </p:cBhvr>
                                      <p:tavLst>
                                        <p:tav tm="0">
                                          <p:val>
                                            <p:strVal val="ppt_x"/>
                                          </p:val>
                                        </p:tav>
                                        <p:tav tm="100000">
                                          <p:val>
                                            <p:strVal val="1+ppt_w/2"/>
                                          </p:val>
                                        </p:tav>
                                      </p:tavLst>
                                    </p:anim>
                                    <p:anim calcmode="lin" valueType="num">
                                      <p:cBhvr additive="base">
                                        <p:cTn id="256" dur="2000"/>
                                        <p:tgtEl>
                                          <p:spTgt spid="16"/>
                                        </p:tgtEl>
                                        <p:attrNameLst>
                                          <p:attrName>ppt_y</p:attrName>
                                        </p:attrNameLst>
                                      </p:cBhvr>
                                      <p:tavLst>
                                        <p:tav tm="0">
                                          <p:val>
                                            <p:strVal val="ppt_y"/>
                                          </p:val>
                                        </p:tav>
                                        <p:tav tm="100000">
                                          <p:val>
                                            <p:strVal val="ppt_y"/>
                                          </p:val>
                                        </p:tav>
                                      </p:tavLst>
                                    </p:anim>
                                    <p:set>
                                      <p:cBhvr>
                                        <p:cTn id="257" dur="1" fill="hold">
                                          <p:stCondLst>
                                            <p:cond delay="1999"/>
                                          </p:stCondLst>
                                        </p:cTn>
                                        <p:tgtEl>
                                          <p:spTgt spid="16"/>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7"/>
                                        </p:tgtEl>
                                        <p:attrNameLst>
                                          <p:attrName>ppt_x</p:attrName>
                                        </p:attrNameLst>
                                      </p:cBhvr>
                                      <p:tavLst>
                                        <p:tav tm="0">
                                          <p:val>
                                            <p:strVal val="ppt_x"/>
                                          </p:val>
                                        </p:tav>
                                        <p:tav tm="100000">
                                          <p:val>
                                            <p:strVal val="1+ppt_w/2"/>
                                          </p:val>
                                        </p:tav>
                                      </p:tavLst>
                                    </p:anim>
                                    <p:anim calcmode="lin" valueType="num">
                                      <p:cBhvr additive="base">
                                        <p:cTn id="260" dur="2000"/>
                                        <p:tgtEl>
                                          <p:spTgt spid="17"/>
                                        </p:tgtEl>
                                        <p:attrNameLst>
                                          <p:attrName>ppt_y</p:attrName>
                                        </p:attrNameLst>
                                      </p:cBhvr>
                                      <p:tavLst>
                                        <p:tav tm="0">
                                          <p:val>
                                            <p:strVal val="ppt_y"/>
                                          </p:val>
                                        </p:tav>
                                        <p:tav tm="100000">
                                          <p:val>
                                            <p:strVal val="ppt_y"/>
                                          </p:val>
                                        </p:tav>
                                      </p:tavLst>
                                    </p:anim>
                                    <p:set>
                                      <p:cBhvr>
                                        <p:cTn id="261" dur="1" fill="hold">
                                          <p:stCondLst>
                                            <p:cond delay="1999"/>
                                          </p:stCondLst>
                                        </p:cTn>
                                        <p:tgtEl>
                                          <p:spTgt spid="17"/>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8"/>
                                        </p:tgtEl>
                                        <p:attrNameLst>
                                          <p:attrName>ppt_x</p:attrName>
                                        </p:attrNameLst>
                                      </p:cBhvr>
                                      <p:tavLst>
                                        <p:tav tm="0">
                                          <p:val>
                                            <p:strVal val="ppt_x"/>
                                          </p:val>
                                        </p:tav>
                                        <p:tav tm="100000">
                                          <p:val>
                                            <p:strVal val="1+ppt_w/2"/>
                                          </p:val>
                                        </p:tav>
                                      </p:tavLst>
                                    </p:anim>
                                    <p:anim calcmode="lin" valueType="num">
                                      <p:cBhvr additive="base">
                                        <p:cTn id="264" dur="2000"/>
                                        <p:tgtEl>
                                          <p:spTgt spid="18"/>
                                        </p:tgtEl>
                                        <p:attrNameLst>
                                          <p:attrName>ppt_y</p:attrName>
                                        </p:attrNameLst>
                                      </p:cBhvr>
                                      <p:tavLst>
                                        <p:tav tm="0">
                                          <p:val>
                                            <p:strVal val="ppt_y"/>
                                          </p:val>
                                        </p:tav>
                                        <p:tav tm="100000">
                                          <p:val>
                                            <p:strVal val="ppt_y"/>
                                          </p:val>
                                        </p:tav>
                                      </p:tavLst>
                                    </p:anim>
                                    <p:set>
                                      <p:cBhvr>
                                        <p:cTn id="265" dur="1" fill="hold">
                                          <p:stCondLst>
                                            <p:cond delay="1999"/>
                                          </p:stCondLst>
                                        </p:cTn>
                                        <p:tgtEl>
                                          <p:spTgt spid="18"/>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9"/>
                                        </p:tgtEl>
                                        <p:attrNameLst>
                                          <p:attrName>ppt_x</p:attrName>
                                        </p:attrNameLst>
                                      </p:cBhvr>
                                      <p:tavLst>
                                        <p:tav tm="0">
                                          <p:val>
                                            <p:strVal val="ppt_x"/>
                                          </p:val>
                                        </p:tav>
                                        <p:tav tm="100000">
                                          <p:val>
                                            <p:strVal val="1+ppt_w/2"/>
                                          </p:val>
                                        </p:tav>
                                      </p:tavLst>
                                    </p:anim>
                                    <p:anim calcmode="lin" valueType="num">
                                      <p:cBhvr additive="base">
                                        <p:cTn id="268" dur="2000"/>
                                        <p:tgtEl>
                                          <p:spTgt spid="19"/>
                                        </p:tgtEl>
                                        <p:attrNameLst>
                                          <p:attrName>ppt_y</p:attrName>
                                        </p:attrNameLst>
                                      </p:cBhvr>
                                      <p:tavLst>
                                        <p:tav tm="0">
                                          <p:val>
                                            <p:strVal val="ppt_y"/>
                                          </p:val>
                                        </p:tav>
                                        <p:tav tm="100000">
                                          <p:val>
                                            <p:strVal val="ppt_y"/>
                                          </p:val>
                                        </p:tav>
                                      </p:tavLst>
                                    </p:anim>
                                    <p:set>
                                      <p:cBhvr>
                                        <p:cTn id="269" dur="1" fill="hold">
                                          <p:stCondLst>
                                            <p:cond delay="1999"/>
                                          </p:stCondLst>
                                        </p:cTn>
                                        <p:tgtEl>
                                          <p:spTgt spid="19"/>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0"/>
                                        </p:tgtEl>
                                        <p:attrNameLst>
                                          <p:attrName>ppt_x</p:attrName>
                                        </p:attrNameLst>
                                      </p:cBhvr>
                                      <p:tavLst>
                                        <p:tav tm="0">
                                          <p:val>
                                            <p:strVal val="ppt_x"/>
                                          </p:val>
                                        </p:tav>
                                        <p:tav tm="100000">
                                          <p:val>
                                            <p:strVal val="1+ppt_w/2"/>
                                          </p:val>
                                        </p:tav>
                                      </p:tavLst>
                                    </p:anim>
                                    <p:anim calcmode="lin" valueType="num">
                                      <p:cBhvr additive="base">
                                        <p:cTn id="272" dur="2000"/>
                                        <p:tgtEl>
                                          <p:spTgt spid="20"/>
                                        </p:tgtEl>
                                        <p:attrNameLst>
                                          <p:attrName>ppt_y</p:attrName>
                                        </p:attrNameLst>
                                      </p:cBhvr>
                                      <p:tavLst>
                                        <p:tav tm="0">
                                          <p:val>
                                            <p:strVal val="ppt_y"/>
                                          </p:val>
                                        </p:tav>
                                        <p:tav tm="100000">
                                          <p:val>
                                            <p:strVal val="ppt_y"/>
                                          </p:val>
                                        </p:tav>
                                      </p:tavLst>
                                    </p:anim>
                                    <p:set>
                                      <p:cBhvr>
                                        <p:cTn id="273" dur="1" fill="hold">
                                          <p:stCondLst>
                                            <p:cond delay="1999"/>
                                          </p:stCondLst>
                                        </p:cTn>
                                        <p:tgtEl>
                                          <p:spTgt spid="20"/>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1"/>
                                        </p:tgtEl>
                                        <p:attrNameLst>
                                          <p:attrName>ppt_x</p:attrName>
                                        </p:attrNameLst>
                                      </p:cBhvr>
                                      <p:tavLst>
                                        <p:tav tm="0">
                                          <p:val>
                                            <p:strVal val="ppt_x"/>
                                          </p:val>
                                        </p:tav>
                                        <p:tav tm="100000">
                                          <p:val>
                                            <p:strVal val="1+ppt_w/2"/>
                                          </p:val>
                                        </p:tav>
                                      </p:tavLst>
                                    </p:anim>
                                    <p:anim calcmode="lin" valueType="num">
                                      <p:cBhvr additive="base">
                                        <p:cTn id="276" dur="2000"/>
                                        <p:tgtEl>
                                          <p:spTgt spid="21"/>
                                        </p:tgtEl>
                                        <p:attrNameLst>
                                          <p:attrName>ppt_y</p:attrName>
                                        </p:attrNameLst>
                                      </p:cBhvr>
                                      <p:tavLst>
                                        <p:tav tm="0">
                                          <p:val>
                                            <p:strVal val="ppt_y"/>
                                          </p:val>
                                        </p:tav>
                                        <p:tav tm="100000">
                                          <p:val>
                                            <p:strVal val="ppt_y"/>
                                          </p:val>
                                        </p:tav>
                                      </p:tavLst>
                                    </p:anim>
                                    <p:set>
                                      <p:cBhvr>
                                        <p:cTn id="277" dur="1" fill="hold">
                                          <p:stCondLst>
                                            <p:cond delay="1999"/>
                                          </p:stCondLst>
                                        </p:cTn>
                                        <p:tgtEl>
                                          <p:spTgt spid="21"/>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2"/>
                                        </p:tgtEl>
                                        <p:attrNameLst>
                                          <p:attrName>ppt_x</p:attrName>
                                        </p:attrNameLst>
                                      </p:cBhvr>
                                      <p:tavLst>
                                        <p:tav tm="0">
                                          <p:val>
                                            <p:strVal val="ppt_x"/>
                                          </p:val>
                                        </p:tav>
                                        <p:tav tm="100000">
                                          <p:val>
                                            <p:strVal val="1+ppt_w/2"/>
                                          </p:val>
                                        </p:tav>
                                      </p:tavLst>
                                    </p:anim>
                                    <p:anim calcmode="lin" valueType="num">
                                      <p:cBhvr additive="base">
                                        <p:cTn id="280" dur="2000"/>
                                        <p:tgtEl>
                                          <p:spTgt spid="22"/>
                                        </p:tgtEl>
                                        <p:attrNameLst>
                                          <p:attrName>ppt_y</p:attrName>
                                        </p:attrNameLst>
                                      </p:cBhvr>
                                      <p:tavLst>
                                        <p:tav tm="0">
                                          <p:val>
                                            <p:strVal val="ppt_y"/>
                                          </p:val>
                                        </p:tav>
                                        <p:tav tm="100000">
                                          <p:val>
                                            <p:strVal val="ppt_y"/>
                                          </p:val>
                                        </p:tav>
                                      </p:tavLst>
                                    </p:anim>
                                    <p:set>
                                      <p:cBhvr>
                                        <p:cTn id="281" dur="1" fill="hold">
                                          <p:stCondLst>
                                            <p:cond delay="1999"/>
                                          </p:stCondLst>
                                        </p:cTn>
                                        <p:tgtEl>
                                          <p:spTgt spid="22"/>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3"/>
                                        </p:tgtEl>
                                        <p:attrNameLst>
                                          <p:attrName>ppt_x</p:attrName>
                                        </p:attrNameLst>
                                      </p:cBhvr>
                                      <p:tavLst>
                                        <p:tav tm="0">
                                          <p:val>
                                            <p:strVal val="ppt_x"/>
                                          </p:val>
                                        </p:tav>
                                        <p:tav tm="100000">
                                          <p:val>
                                            <p:strVal val="1+ppt_w/2"/>
                                          </p:val>
                                        </p:tav>
                                      </p:tavLst>
                                    </p:anim>
                                    <p:anim calcmode="lin" valueType="num">
                                      <p:cBhvr additive="base">
                                        <p:cTn id="284" dur="2000"/>
                                        <p:tgtEl>
                                          <p:spTgt spid="23"/>
                                        </p:tgtEl>
                                        <p:attrNameLst>
                                          <p:attrName>ppt_y</p:attrName>
                                        </p:attrNameLst>
                                      </p:cBhvr>
                                      <p:tavLst>
                                        <p:tav tm="0">
                                          <p:val>
                                            <p:strVal val="ppt_y"/>
                                          </p:val>
                                        </p:tav>
                                        <p:tav tm="100000">
                                          <p:val>
                                            <p:strVal val="ppt_y"/>
                                          </p:val>
                                        </p:tav>
                                      </p:tavLst>
                                    </p:anim>
                                    <p:set>
                                      <p:cBhvr>
                                        <p:cTn id="285" dur="1" fill="hold">
                                          <p:stCondLst>
                                            <p:cond delay="1999"/>
                                          </p:stCondLst>
                                        </p:cTn>
                                        <p:tgtEl>
                                          <p:spTgt spid="23"/>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4"/>
                                        </p:tgtEl>
                                        <p:attrNameLst>
                                          <p:attrName>ppt_x</p:attrName>
                                        </p:attrNameLst>
                                      </p:cBhvr>
                                      <p:tavLst>
                                        <p:tav tm="0">
                                          <p:val>
                                            <p:strVal val="ppt_x"/>
                                          </p:val>
                                        </p:tav>
                                        <p:tav tm="100000">
                                          <p:val>
                                            <p:strVal val="1+ppt_w/2"/>
                                          </p:val>
                                        </p:tav>
                                      </p:tavLst>
                                    </p:anim>
                                    <p:anim calcmode="lin" valueType="num">
                                      <p:cBhvr additive="base">
                                        <p:cTn id="288" dur="2000"/>
                                        <p:tgtEl>
                                          <p:spTgt spid="24"/>
                                        </p:tgtEl>
                                        <p:attrNameLst>
                                          <p:attrName>ppt_y</p:attrName>
                                        </p:attrNameLst>
                                      </p:cBhvr>
                                      <p:tavLst>
                                        <p:tav tm="0">
                                          <p:val>
                                            <p:strVal val="ppt_y"/>
                                          </p:val>
                                        </p:tav>
                                        <p:tav tm="100000">
                                          <p:val>
                                            <p:strVal val="ppt_y"/>
                                          </p:val>
                                        </p:tav>
                                      </p:tavLst>
                                    </p:anim>
                                    <p:set>
                                      <p:cBhvr>
                                        <p:cTn id="289" dur="1" fill="hold">
                                          <p:stCondLst>
                                            <p:cond delay="1999"/>
                                          </p:stCondLst>
                                        </p:cTn>
                                        <p:tgtEl>
                                          <p:spTgt spid="24"/>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5"/>
                                        </p:tgtEl>
                                        <p:attrNameLst>
                                          <p:attrName>ppt_x</p:attrName>
                                        </p:attrNameLst>
                                      </p:cBhvr>
                                      <p:tavLst>
                                        <p:tav tm="0">
                                          <p:val>
                                            <p:strVal val="ppt_x"/>
                                          </p:val>
                                        </p:tav>
                                        <p:tav tm="100000">
                                          <p:val>
                                            <p:strVal val="1+ppt_w/2"/>
                                          </p:val>
                                        </p:tav>
                                      </p:tavLst>
                                    </p:anim>
                                    <p:anim calcmode="lin" valueType="num">
                                      <p:cBhvr additive="base">
                                        <p:cTn id="292" dur="2000"/>
                                        <p:tgtEl>
                                          <p:spTgt spid="25"/>
                                        </p:tgtEl>
                                        <p:attrNameLst>
                                          <p:attrName>ppt_y</p:attrName>
                                        </p:attrNameLst>
                                      </p:cBhvr>
                                      <p:tavLst>
                                        <p:tav tm="0">
                                          <p:val>
                                            <p:strVal val="ppt_y"/>
                                          </p:val>
                                        </p:tav>
                                        <p:tav tm="100000">
                                          <p:val>
                                            <p:strVal val="ppt_y"/>
                                          </p:val>
                                        </p:tav>
                                      </p:tavLst>
                                    </p:anim>
                                    <p:set>
                                      <p:cBhvr>
                                        <p:cTn id="293" dur="1" fill="hold">
                                          <p:stCondLst>
                                            <p:cond delay="1999"/>
                                          </p:stCondLst>
                                        </p:cTn>
                                        <p:tgtEl>
                                          <p:spTgt spid="25"/>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6"/>
                                        </p:tgtEl>
                                        <p:attrNameLst>
                                          <p:attrName>ppt_x</p:attrName>
                                        </p:attrNameLst>
                                      </p:cBhvr>
                                      <p:tavLst>
                                        <p:tav tm="0">
                                          <p:val>
                                            <p:strVal val="ppt_x"/>
                                          </p:val>
                                        </p:tav>
                                        <p:tav tm="100000">
                                          <p:val>
                                            <p:strVal val="1+ppt_w/2"/>
                                          </p:val>
                                        </p:tav>
                                      </p:tavLst>
                                    </p:anim>
                                    <p:anim calcmode="lin" valueType="num">
                                      <p:cBhvr additive="base">
                                        <p:cTn id="296" dur="2000"/>
                                        <p:tgtEl>
                                          <p:spTgt spid="26"/>
                                        </p:tgtEl>
                                        <p:attrNameLst>
                                          <p:attrName>ppt_y</p:attrName>
                                        </p:attrNameLst>
                                      </p:cBhvr>
                                      <p:tavLst>
                                        <p:tav tm="0">
                                          <p:val>
                                            <p:strVal val="ppt_y"/>
                                          </p:val>
                                        </p:tav>
                                        <p:tav tm="100000">
                                          <p:val>
                                            <p:strVal val="ppt_y"/>
                                          </p:val>
                                        </p:tav>
                                      </p:tavLst>
                                    </p:anim>
                                    <p:set>
                                      <p:cBhvr>
                                        <p:cTn id="297" dur="1" fill="hold">
                                          <p:stCondLst>
                                            <p:cond delay="1999"/>
                                          </p:stCondLst>
                                        </p:cTn>
                                        <p:tgtEl>
                                          <p:spTgt spid="26"/>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7"/>
                                        </p:tgtEl>
                                        <p:attrNameLst>
                                          <p:attrName>ppt_x</p:attrName>
                                        </p:attrNameLst>
                                      </p:cBhvr>
                                      <p:tavLst>
                                        <p:tav tm="0">
                                          <p:val>
                                            <p:strVal val="ppt_x"/>
                                          </p:val>
                                        </p:tav>
                                        <p:tav tm="100000">
                                          <p:val>
                                            <p:strVal val="1+ppt_w/2"/>
                                          </p:val>
                                        </p:tav>
                                      </p:tavLst>
                                    </p:anim>
                                    <p:anim calcmode="lin" valueType="num">
                                      <p:cBhvr additive="base">
                                        <p:cTn id="300" dur="2000"/>
                                        <p:tgtEl>
                                          <p:spTgt spid="27"/>
                                        </p:tgtEl>
                                        <p:attrNameLst>
                                          <p:attrName>ppt_y</p:attrName>
                                        </p:attrNameLst>
                                      </p:cBhvr>
                                      <p:tavLst>
                                        <p:tav tm="0">
                                          <p:val>
                                            <p:strVal val="ppt_y"/>
                                          </p:val>
                                        </p:tav>
                                        <p:tav tm="100000">
                                          <p:val>
                                            <p:strVal val="ppt_y"/>
                                          </p:val>
                                        </p:tav>
                                      </p:tavLst>
                                    </p:anim>
                                    <p:set>
                                      <p:cBhvr>
                                        <p:cTn id="301" dur="1" fill="hold">
                                          <p:stCondLst>
                                            <p:cond delay="1999"/>
                                          </p:stCondLst>
                                        </p:cTn>
                                        <p:tgtEl>
                                          <p:spTgt spid="27"/>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5"/>
                                        </p:tgtEl>
                                        <p:attrNameLst>
                                          <p:attrName>ppt_x</p:attrName>
                                        </p:attrNameLst>
                                      </p:cBhvr>
                                      <p:tavLst>
                                        <p:tav tm="0">
                                          <p:val>
                                            <p:strVal val="ppt_x"/>
                                          </p:val>
                                        </p:tav>
                                        <p:tav tm="100000">
                                          <p:val>
                                            <p:strVal val="0-ppt_w/2"/>
                                          </p:val>
                                        </p:tav>
                                      </p:tavLst>
                                    </p:anim>
                                    <p:anim calcmode="lin" valueType="num">
                                      <p:cBhvr additive="base">
                                        <p:cTn id="304" dur="2000"/>
                                        <p:tgtEl>
                                          <p:spTgt spid="5"/>
                                        </p:tgtEl>
                                        <p:attrNameLst>
                                          <p:attrName>ppt_y</p:attrName>
                                        </p:attrNameLst>
                                      </p:cBhvr>
                                      <p:tavLst>
                                        <p:tav tm="0">
                                          <p:val>
                                            <p:strVal val="ppt_y"/>
                                          </p:val>
                                        </p:tav>
                                        <p:tav tm="100000">
                                          <p:val>
                                            <p:strVal val="ppt_y"/>
                                          </p:val>
                                        </p:tav>
                                      </p:tavLst>
                                    </p:anim>
                                    <p:set>
                                      <p:cBhvr>
                                        <p:cTn id="305" dur="1" fill="hold">
                                          <p:stCondLst>
                                            <p:cond delay="1999"/>
                                          </p:stCondLst>
                                        </p:cTn>
                                        <p:tgtEl>
                                          <p:spTgt spid="5"/>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7"/>
                                        </p:tgtEl>
                                        <p:attrNameLst>
                                          <p:attrName>ppt_x</p:attrName>
                                        </p:attrNameLst>
                                      </p:cBhvr>
                                      <p:tavLst>
                                        <p:tav tm="0">
                                          <p:val>
                                            <p:strVal val="ppt_x"/>
                                          </p:val>
                                        </p:tav>
                                        <p:tav tm="100000">
                                          <p:val>
                                            <p:strVal val="0-ppt_w/2"/>
                                          </p:val>
                                        </p:tav>
                                      </p:tavLst>
                                    </p:anim>
                                    <p:anim calcmode="lin" valueType="num">
                                      <p:cBhvr additive="base">
                                        <p:cTn id="308" dur="2000"/>
                                        <p:tgtEl>
                                          <p:spTgt spid="7"/>
                                        </p:tgtEl>
                                        <p:attrNameLst>
                                          <p:attrName>ppt_y</p:attrName>
                                        </p:attrNameLst>
                                      </p:cBhvr>
                                      <p:tavLst>
                                        <p:tav tm="0">
                                          <p:val>
                                            <p:strVal val="ppt_y"/>
                                          </p:val>
                                        </p:tav>
                                        <p:tav tm="100000">
                                          <p:val>
                                            <p:strVal val="ppt_y"/>
                                          </p:val>
                                        </p:tav>
                                      </p:tavLst>
                                    </p:anim>
                                    <p:set>
                                      <p:cBhvr>
                                        <p:cTn id="309" dur="1" fill="hold">
                                          <p:stCondLst>
                                            <p:cond delay="1999"/>
                                          </p:stCondLst>
                                        </p:cTn>
                                        <p:tgtEl>
                                          <p:spTgt spid="7"/>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9"/>
                                        </p:tgtEl>
                                        <p:attrNameLst>
                                          <p:attrName>ppt_x</p:attrName>
                                        </p:attrNameLst>
                                      </p:cBhvr>
                                      <p:tavLst>
                                        <p:tav tm="0">
                                          <p:val>
                                            <p:strVal val="ppt_x"/>
                                          </p:val>
                                        </p:tav>
                                        <p:tav tm="100000">
                                          <p:val>
                                            <p:strVal val="0-ppt_w/2"/>
                                          </p:val>
                                        </p:tav>
                                      </p:tavLst>
                                    </p:anim>
                                    <p:anim calcmode="lin" valueType="num">
                                      <p:cBhvr additive="base">
                                        <p:cTn id="312" dur="2000"/>
                                        <p:tgtEl>
                                          <p:spTgt spid="9"/>
                                        </p:tgtEl>
                                        <p:attrNameLst>
                                          <p:attrName>ppt_y</p:attrName>
                                        </p:attrNameLst>
                                      </p:cBhvr>
                                      <p:tavLst>
                                        <p:tav tm="0">
                                          <p:val>
                                            <p:strVal val="ppt_y"/>
                                          </p:val>
                                        </p:tav>
                                        <p:tav tm="100000">
                                          <p:val>
                                            <p:strVal val="ppt_y"/>
                                          </p:val>
                                        </p:tav>
                                      </p:tavLst>
                                    </p:anim>
                                    <p:set>
                                      <p:cBhvr>
                                        <p:cTn id="313" dur="1" fill="hold">
                                          <p:stCondLst>
                                            <p:cond delay="1999"/>
                                          </p:stCondLst>
                                        </p:cTn>
                                        <p:tgtEl>
                                          <p:spTgt spid="9"/>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1"/>
                                        </p:tgtEl>
                                        <p:attrNameLst>
                                          <p:attrName>ppt_x</p:attrName>
                                        </p:attrNameLst>
                                      </p:cBhvr>
                                      <p:tavLst>
                                        <p:tav tm="0">
                                          <p:val>
                                            <p:strVal val="ppt_x"/>
                                          </p:val>
                                        </p:tav>
                                        <p:tav tm="100000">
                                          <p:val>
                                            <p:strVal val="0-ppt_w/2"/>
                                          </p:val>
                                        </p:tav>
                                      </p:tavLst>
                                    </p:anim>
                                    <p:anim calcmode="lin" valueType="num">
                                      <p:cBhvr additive="base">
                                        <p:cTn id="316" dur="2000"/>
                                        <p:tgtEl>
                                          <p:spTgt spid="11"/>
                                        </p:tgtEl>
                                        <p:attrNameLst>
                                          <p:attrName>ppt_y</p:attrName>
                                        </p:attrNameLst>
                                      </p:cBhvr>
                                      <p:tavLst>
                                        <p:tav tm="0">
                                          <p:val>
                                            <p:strVal val="ppt_y"/>
                                          </p:val>
                                        </p:tav>
                                        <p:tav tm="100000">
                                          <p:val>
                                            <p:strVal val="ppt_y"/>
                                          </p:val>
                                        </p:tav>
                                      </p:tavLst>
                                    </p:anim>
                                    <p:set>
                                      <p:cBhvr>
                                        <p:cTn id="317" dur="1" fill="hold">
                                          <p:stCondLst>
                                            <p:cond delay="1999"/>
                                          </p:stCondLst>
                                        </p:cTn>
                                        <p:tgtEl>
                                          <p:spTgt spid="11"/>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28"/>
                                        </p:tgtEl>
                                        <p:attrNameLst>
                                          <p:attrName>ppt_x</p:attrName>
                                        </p:attrNameLst>
                                      </p:cBhvr>
                                      <p:tavLst>
                                        <p:tav tm="0">
                                          <p:val>
                                            <p:strVal val="ppt_x"/>
                                          </p:val>
                                        </p:tav>
                                        <p:tav tm="100000">
                                          <p:val>
                                            <p:strVal val="0-ppt_w/2"/>
                                          </p:val>
                                        </p:tav>
                                      </p:tavLst>
                                    </p:anim>
                                    <p:anim calcmode="lin" valueType="num">
                                      <p:cBhvr additive="base">
                                        <p:cTn id="328" dur="2000"/>
                                        <p:tgtEl>
                                          <p:spTgt spid="28"/>
                                        </p:tgtEl>
                                        <p:attrNameLst>
                                          <p:attrName>ppt_y</p:attrName>
                                        </p:attrNameLst>
                                      </p:cBhvr>
                                      <p:tavLst>
                                        <p:tav tm="0">
                                          <p:val>
                                            <p:strVal val="ppt_y"/>
                                          </p:val>
                                        </p:tav>
                                        <p:tav tm="100000">
                                          <p:val>
                                            <p:strVal val="ppt_y"/>
                                          </p:val>
                                        </p:tav>
                                      </p:tavLst>
                                    </p:anim>
                                    <p:set>
                                      <p:cBhvr>
                                        <p:cTn id="329" dur="1" fill="hold">
                                          <p:stCondLst>
                                            <p:cond delay="1999"/>
                                          </p:stCondLst>
                                        </p:cTn>
                                        <p:tgtEl>
                                          <p:spTgt spid="28"/>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9"/>
                                        </p:tgtEl>
                                        <p:attrNameLst>
                                          <p:attrName>ppt_x</p:attrName>
                                        </p:attrNameLst>
                                      </p:cBhvr>
                                      <p:tavLst>
                                        <p:tav tm="0">
                                          <p:val>
                                            <p:strVal val="ppt_x"/>
                                          </p:val>
                                        </p:tav>
                                        <p:tav tm="100000">
                                          <p:val>
                                            <p:strVal val="0-ppt_w/2"/>
                                          </p:val>
                                        </p:tav>
                                      </p:tavLst>
                                    </p:anim>
                                    <p:anim calcmode="lin" valueType="num">
                                      <p:cBhvr additive="base">
                                        <p:cTn id="332" dur="2000"/>
                                        <p:tgtEl>
                                          <p:spTgt spid="29"/>
                                        </p:tgtEl>
                                        <p:attrNameLst>
                                          <p:attrName>ppt_y</p:attrName>
                                        </p:attrNameLst>
                                      </p:cBhvr>
                                      <p:tavLst>
                                        <p:tav tm="0">
                                          <p:val>
                                            <p:strVal val="ppt_y"/>
                                          </p:val>
                                        </p:tav>
                                        <p:tav tm="100000">
                                          <p:val>
                                            <p:strVal val="ppt_y"/>
                                          </p:val>
                                        </p:tav>
                                      </p:tavLst>
                                    </p:anim>
                                    <p:set>
                                      <p:cBhvr>
                                        <p:cTn id="333" dur="1" fill="hold">
                                          <p:stCondLst>
                                            <p:cond delay="1999"/>
                                          </p:stCondLst>
                                        </p:cTn>
                                        <p:tgtEl>
                                          <p:spTgt spid="29"/>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0"/>
                                        </p:tgtEl>
                                        <p:attrNameLst>
                                          <p:attrName>ppt_x</p:attrName>
                                        </p:attrNameLst>
                                      </p:cBhvr>
                                      <p:tavLst>
                                        <p:tav tm="0">
                                          <p:val>
                                            <p:strVal val="ppt_x"/>
                                          </p:val>
                                        </p:tav>
                                        <p:tav tm="100000">
                                          <p:val>
                                            <p:strVal val="0-ppt_w/2"/>
                                          </p:val>
                                        </p:tav>
                                      </p:tavLst>
                                    </p:anim>
                                    <p:anim calcmode="lin" valueType="num">
                                      <p:cBhvr additive="base">
                                        <p:cTn id="336" dur="2000"/>
                                        <p:tgtEl>
                                          <p:spTgt spid="30"/>
                                        </p:tgtEl>
                                        <p:attrNameLst>
                                          <p:attrName>ppt_y</p:attrName>
                                        </p:attrNameLst>
                                      </p:cBhvr>
                                      <p:tavLst>
                                        <p:tav tm="0">
                                          <p:val>
                                            <p:strVal val="ppt_y"/>
                                          </p:val>
                                        </p:tav>
                                        <p:tav tm="100000">
                                          <p:val>
                                            <p:strVal val="ppt_y"/>
                                          </p:val>
                                        </p:tav>
                                      </p:tavLst>
                                    </p:anim>
                                    <p:set>
                                      <p:cBhvr>
                                        <p:cTn id="337" dur="1" fill="hold">
                                          <p:stCondLst>
                                            <p:cond delay="1999"/>
                                          </p:stCondLst>
                                        </p:cTn>
                                        <p:tgtEl>
                                          <p:spTgt spid="30"/>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1"/>
                                        </p:tgtEl>
                                        <p:attrNameLst>
                                          <p:attrName>ppt_x</p:attrName>
                                        </p:attrNameLst>
                                      </p:cBhvr>
                                      <p:tavLst>
                                        <p:tav tm="0">
                                          <p:val>
                                            <p:strVal val="ppt_x"/>
                                          </p:val>
                                        </p:tav>
                                        <p:tav tm="100000">
                                          <p:val>
                                            <p:strVal val="0-ppt_w/2"/>
                                          </p:val>
                                        </p:tav>
                                      </p:tavLst>
                                    </p:anim>
                                    <p:anim calcmode="lin" valueType="num">
                                      <p:cBhvr additive="base">
                                        <p:cTn id="340" dur="2000"/>
                                        <p:tgtEl>
                                          <p:spTgt spid="31"/>
                                        </p:tgtEl>
                                        <p:attrNameLst>
                                          <p:attrName>ppt_y</p:attrName>
                                        </p:attrNameLst>
                                      </p:cBhvr>
                                      <p:tavLst>
                                        <p:tav tm="0">
                                          <p:val>
                                            <p:strVal val="ppt_y"/>
                                          </p:val>
                                        </p:tav>
                                        <p:tav tm="100000">
                                          <p:val>
                                            <p:strVal val="ppt_y"/>
                                          </p:val>
                                        </p:tav>
                                      </p:tavLst>
                                    </p:anim>
                                    <p:set>
                                      <p:cBhvr>
                                        <p:cTn id="341" dur="1" fill="hold">
                                          <p:stCondLst>
                                            <p:cond delay="1999"/>
                                          </p:stCondLst>
                                        </p:cTn>
                                        <p:tgtEl>
                                          <p:spTgt spid="31"/>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2"/>
                                        </p:tgtEl>
                                        <p:attrNameLst>
                                          <p:attrName>ppt_x</p:attrName>
                                        </p:attrNameLst>
                                      </p:cBhvr>
                                      <p:tavLst>
                                        <p:tav tm="0">
                                          <p:val>
                                            <p:strVal val="ppt_x"/>
                                          </p:val>
                                        </p:tav>
                                        <p:tav tm="100000">
                                          <p:val>
                                            <p:strVal val="0-ppt_w/2"/>
                                          </p:val>
                                        </p:tav>
                                      </p:tavLst>
                                    </p:anim>
                                    <p:anim calcmode="lin" valueType="num">
                                      <p:cBhvr additive="base">
                                        <p:cTn id="344" dur="2000"/>
                                        <p:tgtEl>
                                          <p:spTgt spid="32"/>
                                        </p:tgtEl>
                                        <p:attrNameLst>
                                          <p:attrName>ppt_y</p:attrName>
                                        </p:attrNameLst>
                                      </p:cBhvr>
                                      <p:tavLst>
                                        <p:tav tm="0">
                                          <p:val>
                                            <p:strVal val="ppt_y"/>
                                          </p:val>
                                        </p:tav>
                                        <p:tav tm="100000">
                                          <p:val>
                                            <p:strVal val="ppt_y"/>
                                          </p:val>
                                        </p:tav>
                                      </p:tavLst>
                                    </p:anim>
                                    <p:set>
                                      <p:cBhvr>
                                        <p:cTn id="345" dur="1" fill="hold">
                                          <p:stCondLst>
                                            <p:cond delay="1999"/>
                                          </p:stCondLst>
                                        </p:cTn>
                                        <p:tgtEl>
                                          <p:spTgt spid="32"/>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3"/>
                                        </p:tgtEl>
                                        <p:attrNameLst>
                                          <p:attrName>ppt_x</p:attrName>
                                        </p:attrNameLst>
                                      </p:cBhvr>
                                      <p:tavLst>
                                        <p:tav tm="0">
                                          <p:val>
                                            <p:strVal val="ppt_x"/>
                                          </p:val>
                                        </p:tav>
                                        <p:tav tm="100000">
                                          <p:val>
                                            <p:strVal val="0-ppt_w/2"/>
                                          </p:val>
                                        </p:tav>
                                      </p:tavLst>
                                    </p:anim>
                                    <p:anim calcmode="lin" valueType="num">
                                      <p:cBhvr additive="base">
                                        <p:cTn id="348" dur="2000"/>
                                        <p:tgtEl>
                                          <p:spTgt spid="33"/>
                                        </p:tgtEl>
                                        <p:attrNameLst>
                                          <p:attrName>ppt_y</p:attrName>
                                        </p:attrNameLst>
                                      </p:cBhvr>
                                      <p:tavLst>
                                        <p:tav tm="0">
                                          <p:val>
                                            <p:strVal val="ppt_y"/>
                                          </p:val>
                                        </p:tav>
                                        <p:tav tm="100000">
                                          <p:val>
                                            <p:strVal val="ppt_y"/>
                                          </p:val>
                                        </p:tav>
                                      </p:tavLst>
                                    </p:anim>
                                    <p:set>
                                      <p:cBhvr>
                                        <p:cTn id="349" dur="1" fill="hold">
                                          <p:stCondLst>
                                            <p:cond delay="1999"/>
                                          </p:stCondLst>
                                        </p:cTn>
                                        <p:tgtEl>
                                          <p:spTgt spid="33"/>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4"/>
                                        </p:tgtEl>
                                        <p:attrNameLst>
                                          <p:attrName>ppt_x</p:attrName>
                                        </p:attrNameLst>
                                      </p:cBhvr>
                                      <p:tavLst>
                                        <p:tav tm="0">
                                          <p:val>
                                            <p:strVal val="ppt_x"/>
                                          </p:val>
                                        </p:tav>
                                        <p:tav tm="100000">
                                          <p:val>
                                            <p:strVal val="0-ppt_w/2"/>
                                          </p:val>
                                        </p:tav>
                                      </p:tavLst>
                                    </p:anim>
                                    <p:anim calcmode="lin" valueType="num">
                                      <p:cBhvr additive="base">
                                        <p:cTn id="352" dur="2000"/>
                                        <p:tgtEl>
                                          <p:spTgt spid="34"/>
                                        </p:tgtEl>
                                        <p:attrNameLst>
                                          <p:attrName>ppt_y</p:attrName>
                                        </p:attrNameLst>
                                      </p:cBhvr>
                                      <p:tavLst>
                                        <p:tav tm="0">
                                          <p:val>
                                            <p:strVal val="ppt_y"/>
                                          </p:val>
                                        </p:tav>
                                        <p:tav tm="100000">
                                          <p:val>
                                            <p:strVal val="ppt_y"/>
                                          </p:val>
                                        </p:tav>
                                      </p:tavLst>
                                    </p:anim>
                                    <p:set>
                                      <p:cBhvr>
                                        <p:cTn id="353" dur="1" fill="hold">
                                          <p:stCondLst>
                                            <p:cond delay="1999"/>
                                          </p:stCondLst>
                                        </p:cTn>
                                        <p:tgtEl>
                                          <p:spTgt spid="34"/>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5"/>
                                        </p:tgtEl>
                                        <p:attrNameLst>
                                          <p:attrName>ppt_x</p:attrName>
                                        </p:attrNameLst>
                                      </p:cBhvr>
                                      <p:tavLst>
                                        <p:tav tm="0">
                                          <p:val>
                                            <p:strVal val="ppt_x"/>
                                          </p:val>
                                        </p:tav>
                                        <p:tav tm="100000">
                                          <p:val>
                                            <p:strVal val="0-ppt_w/2"/>
                                          </p:val>
                                        </p:tav>
                                      </p:tavLst>
                                    </p:anim>
                                    <p:anim calcmode="lin" valueType="num">
                                      <p:cBhvr additive="base">
                                        <p:cTn id="356" dur="2000"/>
                                        <p:tgtEl>
                                          <p:spTgt spid="35"/>
                                        </p:tgtEl>
                                        <p:attrNameLst>
                                          <p:attrName>ppt_y</p:attrName>
                                        </p:attrNameLst>
                                      </p:cBhvr>
                                      <p:tavLst>
                                        <p:tav tm="0">
                                          <p:val>
                                            <p:strVal val="ppt_y"/>
                                          </p:val>
                                        </p:tav>
                                        <p:tav tm="100000">
                                          <p:val>
                                            <p:strVal val="ppt_y"/>
                                          </p:val>
                                        </p:tav>
                                      </p:tavLst>
                                    </p:anim>
                                    <p:set>
                                      <p:cBhvr>
                                        <p:cTn id="357" dur="1" fill="hold">
                                          <p:stCondLst>
                                            <p:cond delay="1999"/>
                                          </p:stCondLst>
                                        </p:cTn>
                                        <p:tgtEl>
                                          <p:spTgt spid="35"/>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6"/>
                                        </p:tgtEl>
                                        <p:attrNameLst>
                                          <p:attrName>ppt_x</p:attrName>
                                        </p:attrNameLst>
                                      </p:cBhvr>
                                      <p:tavLst>
                                        <p:tav tm="0">
                                          <p:val>
                                            <p:strVal val="ppt_x"/>
                                          </p:val>
                                        </p:tav>
                                        <p:tav tm="100000">
                                          <p:val>
                                            <p:strVal val="0-ppt_w/2"/>
                                          </p:val>
                                        </p:tav>
                                      </p:tavLst>
                                    </p:anim>
                                    <p:anim calcmode="lin" valueType="num">
                                      <p:cBhvr additive="base">
                                        <p:cTn id="360" dur="2000"/>
                                        <p:tgtEl>
                                          <p:spTgt spid="36"/>
                                        </p:tgtEl>
                                        <p:attrNameLst>
                                          <p:attrName>ppt_y</p:attrName>
                                        </p:attrNameLst>
                                      </p:cBhvr>
                                      <p:tavLst>
                                        <p:tav tm="0">
                                          <p:val>
                                            <p:strVal val="ppt_y"/>
                                          </p:val>
                                        </p:tav>
                                        <p:tav tm="100000">
                                          <p:val>
                                            <p:strVal val="ppt_y"/>
                                          </p:val>
                                        </p:tav>
                                      </p:tavLst>
                                    </p:anim>
                                    <p:set>
                                      <p:cBhvr>
                                        <p:cTn id="361" dur="1" fill="hold">
                                          <p:stCondLst>
                                            <p:cond delay="1999"/>
                                          </p:stCondLst>
                                        </p:cTn>
                                        <p:tgtEl>
                                          <p:spTgt spid="36"/>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7"/>
                                        </p:tgtEl>
                                        <p:attrNameLst>
                                          <p:attrName>ppt_x</p:attrName>
                                        </p:attrNameLst>
                                      </p:cBhvr>
                                      <p:tavLst>
                                        <p:tav tm="0">
                                          <p:val>
                                            <p:strVal val="ppt_x"/>
                                          </p:val>
                                        </p:tav>
                                        <p:tav tm="100000">
                                          <p:val>
                                            <p:strVal val="0-ppt_w/2"/>
                                          </p:val>
                                        </p:tav>
                                      </p:tavLst>
                                    </p:anim>
                                    <p:anim calcmode="lin" valueType="num">
                                      <p:cBhvr additive="base">
                                        <p:cTn id="364" dur="2000"/>
                                        <p:tgtEl>
                                          <p:spTgt spid="37"/>
                                        </p:tgtEl>
                                        <p:attrNameLst>
                                          <p:attrName>ppt_y</p:attrName>
                                        </p:attrNameLst>
                                      </p:cBhvr>
                                      <p:tavLst>
                                        <p:tav tm="0">
                                          <p:val>
                                            <p:strVal val="ppt_y"/>
                                          </p:val>
                                        </p:tav>
                                        <p:tav tm="100000">
                                          <p:val>
                                            <p:strVal val="ppt_y"/>
                                          </p:val>
                                        </p:tav>
                                      </p:tavLst>
                                    </p:anim>
                                    <p:set>
                                      <p:cBhvr>
                                        <p:cTn id="365" dur="1" fill="hold">
                                          <p:stCondLst>
                                            <p:cond delay="1999"/>
                                          </p:stCondLst>
                                        </p:cTn>
                                        <p:tgtEl>
                                          <p:spTgt spid="37"/>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8"/>
                                        </p:tgtEl>
                                        <p:attrNameLst>
                                          <p:attrName>ppt_x</p:attrName>
                                        </p:attrNameLst>
                                      </p:cBhvr>
                                      <p:tavLst>
                                        <p:tav tm="0">
                                          <p:val>
                                            <p:strVal val="ppt_x"/>
                                          </p:val>
                                        </p:tav>
                                        <p:tav tm="100000">
                                          <p:val>
                                            <p:strVal val="0-ppt_w/2"/>
                                          </p:val>
                                        </p:tav>
                                      </p:tavLst>
                                    </p:anim>
                                    <p:anim calcmode="lin" valueType="num">
                                      <p:cBhvr additive="base">
                                        <p:cTn id="368" dur="2000"/>
                                        <p:tgtEl>
                                          <p:spTgt spid="38"/>
                                        </p:tgtEl>
                                        <p:attrNameLst>
                                          <p:attrName>ppt_y</p:attrName>
                                        </p:attrNameLst>
                                      </p:cBhvr>
                                      <p:tavLst>
                                        <p:tav tm="0">
                                          <p:val>
                                            <p:strVal val="ppt_y"/>
                                          </p:val>
                                        </p:tav>
                                        <p:tav tm="100000">
                                          <p:val>
                                            <p:strVal val="ppt_y"/>
                                          </p:val>
                                        </p:tav>
                                      </p:tavLst>
                                    </p:anim>
                                    <p:set>
                                      <p:cBhvr>
                                        <p:cTn id="369" dur="1" fill="hold">
                                          <p:stCondLst>
                                            <p:cond delay="1999"/>
                                          </p:stCondLst>
                                        </p:cTn>
                                        <p:tgtEl>
                                          <p:spTgt spid="38"/>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9"/>
                                        </p:tgtEl>
                                        <p:attrNameLst>
                                          <p:attrName>ppt_x</p:attrName>
                                        </p:attrNameLst>
                                      </p:cBhvr>
                                      <p:tavLst>
                                        <p:tav tm="0">
                                          <p:val>
                                            <p:strVal val="ppt_x"/>
                                          </p:val>
                                        </p:tav>
                                        <p:tav tm="100000">
                                          <p:val>
                                            <p:strVal val="0-ppt_w/2"/>
                                          </p:val>
                                        </p:tav>
                                      </p:tavLst>
                                    </p:anim>
                                    <p:anim calcmode="lin" valueType="num">
                                      <p:cBhvr additive="base">
                                        <p:cTn id="372" dur="2000"/>
                                        <p:tgtEl>
                                          <p:spTgt spid="39"/>
                                        </p:tgtEl>
                                        <p:attrNameLst>
                                          <p:attrName>ppt_y</p:attrName>
                                        </p:attrNameLst>
                                      </p:cBhvr>
                                      <p:tavLst>
                                        <p:tav tm="0">
                                          <p:val>
                                            <p:strVal val="ppt_y"/>
                                          </p:val>
                                        </p:tav>
                                        <p:tav tm="100000">
                                          <p:val>
                                            <p:strVal val="ppt_y"/>
                                          </p:val>
                                        </p:tav>
                                      </p:tavLst>
                                    </p:anim>
                                    <p:set>
                                      <p:cBhvr>
                                        <p:cTn id="373" dur="1" fill="hold">
                                          <p:stCondLst>
                                            <p:cond delay="1999"/>
                                          </p:stCondLst>
                                        </p:cTn>
                                        <p:tgtEl>
                                          <p:spTgt spid="39"/>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0"/>
                                        </p:tgtEl>
                                        <p:attrNameLst>
                                          <p:attrName>ppt_x</p:attrName>
                                        </p:attrNameLst>
                                      </p:cBhvr>
                                      <p:tavLst>
                                        <p:tav tm="0">
                                          <p:val>
                                            <p:strVal val="ppt_x"/>
                                          </p:val>
                                        </p:tav>
                                        <p:tav tm="100000">
                                          <p:val>
                                            <p:strVal val="0-ppt_w/2"/>
                                          </p:val>
                                        </p:tav>
                                      </p:tavLst>
                                    </p:anim>
                                    <p:anim calcmode="lin" valueType="num">
                                      <p:cBhvr additive="base">
                                        <p:cTn id="376" dur="2000"/>
                                        <p:tgtEl>
                                          <p:spTgt spid="40"/>
                                        </p:tgtEl>
                                        <p:attrNameLst>
                                          <p:attrName>ppt_y</p:attrName>
                                        </p:attrNameLst>
                                      </p:cBhvr>
                                      <p:tavLst>
                                        <p:tav tm="0">
                                          <p:val>
                                            <p:strVal val="ppt_y"/>
                                          </p:val>
                                        </p:tav>
                                        <p:tav tm="100000">
                                          <p:val>
                                            <p:strVal val="ppt_y"/>
                                          </p:val>
                                        </p:tav>
                                      </p:tavLst>
                                    </p:anim>
                                    <p:set>
                                      <p:cBhvr>
                                        <p:cTn id="377" dur="1" fill="hold">
                                          <p:stCondLst>
                                            <p:cond delay="1999"/>
                                          </p:stCondLst>
                                        </p:cTn>
                                        <p:tgtEl>
                                          <p:spTgt spid="40"/>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4"/>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8"/>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0"/>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2"/>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5"/>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6"/>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7"/>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8"/>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19"/>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0"/>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1"/>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2"/>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3"/>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4"/>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5"/>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6"/>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7"/>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5"/>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7"/>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9"/>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1"/>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3"/>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4"/>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28"/>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29"/>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2"/>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3"/>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4"/>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5"/>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6"/>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7"/>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38"/>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39"/>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0"/>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0800000">
            <a:off x="4692" y="2625329"/>
            <a:ext cx="1822216" cy="280326"/>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11309112">
            <a:off x="17602" y="2235681"/>
            <a:ext cx="1822216" cy="280326"/>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9792166">
            <a:off x="214125" y="3070709"/>
            <a:ext cx="1702462" cy="28811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2210121">
            <a:off x="211560" y="1813779"/>
            <a:ext cx="1750925" cy="26715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8802575">
            <a:off x="597162" y="3445674"/>
            <a:ext cx="1546058" cy="256239"/>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2840872">
            <a:off x="470709" y="1471317"/>
            <a:ext cx="1703756" cy="26908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3559110">
            <a:off x="971511" y="1063236"/>
            <a:ext cx="1107008" cy="318800"/>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4306455">
            <a:off x="1415934" y="788172"/>
            <a:ext cx="968645" cy="341508"/>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5191360">
            <a:off x="1902869" y="615000"/>
            <a:ext cx="796315" cy="322144"/>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5508930">
            <a:off x="2415087" y="442722"/>
            <a:ext cx="573888" cy="250848"/>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5508930">
            <a:off x="2876620" y="235535"/>
            <a:ext cx="491551" cy="23561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5508930">
            <a:off x="3490884" y="82650"/>
            <a:ext cx="244502" cy="195070"/>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7860363">
            <a:off x="910216" y="3946073"/>
            <a:ext cx="1090048" cy="279961"/>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7222199">
            <a:off x="1363934" y="4195289"/>
            <a:ext cx="931451" cy="26676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6741561">
            <a:off x="1859616" y="4367953"/>
            <a:ext cx="753023" cy="26925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6312939">
            <a:off x="2259953" y="4560483"/>
            <a:ext cx="619498" cy="23840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6312939">
            <a:off x="2704466" y="4800838"/>
            <a:ext cx="469444" cy="194121"/>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6312939" flipV="1">
            <a:off x="3136318" y="4836743"/>
            <a:ext cx="334021" cy="24331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0800000">
            <a:off x="2576428" y="2625327"/>
            <a:ext cx="1822216" cy="280326"/>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1309112">
            <a:off x="2589338" y="2235680"/>
            <a:ext cx="1822216" cy="280326"/>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9792166">
            <a:off x="2785861" y="3070707"/>
            <a:ext cx="1702462" cy="28811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2210121">
            <a:off x="2783296" y="1813777"/>
            <a:ext cx="1750925" cy="26715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8802575">
            <a:off x="3168898" y="3445672"/>
            <a:ext cx="1546058" cy="256239"/>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2840872">
            <a:off x="3042445" y="1471316"/>
            <a:ext cx="1703756" cy="26908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3559110">
            <a:off x="3543247" y="1063234"/>
            <a:ext cx="1107008" cy="318800"/>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4306455">
            <a:off x="3987670" y="788170"/>
            <a:ext cx="968645" cy="341508"/>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5191360">
            <a:off x="4474605" y="614999"/>
            <a:ext cx="796315" cy="322144"/>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5508930">
            <a:off x="4986823" y="442721"/>
            <a:ext cx="573888" cy="250848"/>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5508930">
            <a:off x="5448356" y="235534"/>
            <a:ext cx="491551" cy="23561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5508930">
            <a:off x="6062620" y="82649"/>
            <a:ext cx="244502" cy="195070"/>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7860363">
            <a:off x="3481952" y="3946072"/>
            <a:ext cx="1090048" cy="279961"/>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7222199">
            <a:off x="3956749" y="4122068"/>
            <a:ext cx="931451" cy="26676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6741561">
            <a:off x="4431352" y="4367952"/>
            <a:ext cx="753023" cy="26925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6312939">
            <a:off x="4831689" y="4560481"/>
            <a:ext cx="619498" cy="23840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6312939">
            <a:off x="5276202" y="4800837"/>
            <a:ext cx="469444" cy="194121"/>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6312939" flipV="1">
            <a:off x="5708054" y="4836741"/>
            <a:ext cx="334021" cy="24331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10800000">
            <a:off x="5407440" y="2625327"/>
            <a:ext cx="1822216" cy="280326"/>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11309112">
            <a:off x="5420350" y="2235680"/>
            <a:ext cx="1822216" cy="280326"/>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9792166">
            <a:off x="5616873" y="3070707"/>
            <a:ext cx="1702462" cy="28811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12210121">
            <a:off x="5614308" y="1813777"/>
            <a:ext cx="1750925" cy="26715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8802575">
            <a:off x="5999910" y="3445672"/>
            <a:ext cx="1546058" cy="256239"/>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12840872">
            <a:off x="5873457" y="1471316"/>
            <a:ext cx="1703756" cy="26908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13559110">
            <a:off x="6374259" y="1063234"/>
            <a:ext cx="1107008" cy="318800"/>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14306455">
            <a:off x="6818682" y="788170"/>
            <a:ext cx="968645" cy="341508"/>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5191360">
            <a:off x="7305617" y="614999"/>
            <a:ext cx="796315" cy="322144"/>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5508930">
            <a:off x="7817835" y="442721"/>
            <a:ext cx="573888" cy="250848"/>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15508930">
            <a:off x="8279368" y="235534"/>
            <a:ext cx="491551" cy="23561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15508930">
            <a:off x="8784570" y="41729"/>
            <a:ext cx="244502" cy="195070"/>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7860363">
            <a:off x="6312964" y="3946072"/>
            <a:ext cx="1090048" cy="279961"/>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7222199">
            <a:off x="6766682" y="4195288"/>
            <a:ext cx="931451" cy="26676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6741561">
            <a:off x="7262364" y="4367952"/>
            <a:ext cx="753023" cy="26925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6312939">
            <a:off x="7662701" y="4560481"/>
            <a:ext cx="619498" cy="238405"/>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erminador"/>
          <p:cNvSpPr/>
          <p:nvPr/>
        </p:nvSpPr>
        <p:spPr>
          <a:xfrm rot="6312939">
            <a:off x="8107214" y="4800837"/>
            <a:ext cx="469444" cy="194121"/>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erminador"/>
          <p:cNvSpPr/>
          <p:nvPr/>
        </p:nvSpPr>
        <p:spPr>
          <a:xfrm rot="6312939" flipV="1">
            <a:off x="8539066" y="4836741"/>
            <a:ext cx="334021" cy="243312"/>
          </a:xfrm>
          <a:prstGeom prst="flowChartTerminator">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1+#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1+#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1+#ppt_w/2"/>
                                          </p:val>
                                        </p:tav>
                                        <p:tav tm="100000">
                                          <p:val>
                                            <p:strVal val="#ppt_x"/>
                                          </p:val>
                                        </p:tav>
                                      </p:tavLst>
                                    </p:anim>
                                    <p:anim calcmode="lin" valueType="num">
                                      <p:cBhvr additive="base">
                                        <p:cTn id="138" dur="2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1+#ppt_w/2"/>
                                          </p:val>
                                        </p:tav>
                                        <p:tav tm="100000">
                                          <p:val>
                                            <p:strVal val="#ppt_x"/>
                                          </p:val>
                                        </p:tav>
                                      </p:tavLst>
                                    </p:anim>
                                    <p:anim calcmode="lin" valueType="num">
                                      <p:cBhvr additive="base">
                                        <p:cTn id="142" dur="2000" fill="hold"/>
                                        <p:tgtEl>
                                          <p:spTgt spid="37"/>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1+#ppt_w/2"/>
                                          </p:val>
                                        </p:tav>
                                        <p:tav tm="100000">
                                          <p:val>
                                            <p:strVal val="#ppt_x"/>
                                          </p:val>
                                        </p:tav>
                                      </p:tavLst>
                                    </p:anim>
                                    <p:anim calcmode="lin" valueType="num">
                                      <p:cBhvr additive="base">
                                        <p:cTn id="146" dur="2000" fill="hold"/>
                                        <p:tgtEl>
                                          <p:spTgt spid="38"/>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1+#ppt_w/2"/>
                                          </p:val>
                                        </p:tav>
                                        <p:tav tm="100000">
                                          <p:val>
                                            <p:strVal val="#ppt_x"/>
                                          </p:val>
                                        </p:tav>
                                      </p:tavLst>
                                    </p:anim>
                                    <p:anim calcmode="lin" valueType="num">
                                      <p:cBhvr additive="base">
                                        <p:cTn id="154" dur="2000" fill="hold"/>
                                        <p:tgtEl>
                                          <p:spTgt spid="40"/>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1+#ppt_w/2"/>
                                          </p:val>
                                        </p:tav>
                                        <p:tav tm="100000">
                                          <p:val>
                                            <p:strVal val="#ppt_x"/>
                                          </p:val>
                                        </p:tav>
                                      </p:tavLst>
                                    </p:anim>
                                    <p:anim calcmode="lin" valueType="num">
                                      <p:cBhvr additive="base">
                                        <p:cTn id="158" dur="2000" fill="hold"/>
                                        <p:tgtEl>
                                          <p:spTgt spid="41"/>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1+#ppt_w/2"/>
                                          </p:val>
                                        </p:tav>
                                        <p:tav tm="100000">
                                          <p:val>
                                            <p:strVal val="#ppt_x"/>
                                          </p:val>
                                        </p:tav>
                                      </p:tavLst>
                                    </p:anim>
                                    <p:anim calcmode="lin" valueType="num">
                                      <p:cBhvr additive="base">
                                        <p:cTn id="162" dur="2000" fill="hold"/>
                                        <p:tgtEl>
                                          <p:spTgt spid="42"/>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1+#ppt_w/2"/>
                                          </p:val>
                                        </p:tav>
                                        <p:tav tm="100000">
                                          <p:val>
                                            <p:strVal val="#ppt_x"/>
                                          </p:val>
                                        </p:tav>
                                      </p:tavLst>
                                    </p:anim>
                                    <p:anim calcmode="lin" valueType="num">
                                      <p:cBhvr additive="base">
                                        <p:cTn id="166" dur="2000" fill="hold"/>
                                        <p:tgtEl>
                                          <p:spTgt spid="43"/>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1+#ppt_w/2"/>
                                          </p:val>
                                        </p:tav>
                                        <p:tav tm="100000">
                                          <p:val>
                                            <p:strVal val="#ppt_x"/>
                                          </p:val>
                                        </p:tav>
                                      </p:tavLst>
                                    </p:anim>
                                    <p:anim calcmode="lin" valueType="num">
                                      <p:cBhvr additive="base">
                                        <p:cTn id="170" dur="2000" fill="hold"/>
                                        <p:tgtEl>
                                          <p:spTgt spid="44"/>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1+#ppt_w/2"/>
                                          </p:val>
                                        </p:tav>
                                        <p:tav tm="100000">
                                          <p:val>
                                            <p:strVal val="#ppt_x"/>
                                          </p:val>
                                        </p:tav>
                                      </p:tavLst>
                                    </p:anim>
                                    <p:anim calcmode="lin" valueType="num">
                                      <p:cBhvr additive="base">
                                        <p:cTn id="174" dur="2000" fill="hold"/>
                                        <p:tgtEl>
                                          <p:spTgt spid="45"/>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1+#ppt_w/2"/>
                                          </p:val>
                                        </p:tav>
                                        <p:tav tm="100000">
                                          <p:val>
                                            <p:strVal val="#ppt_x"/>
                                          </p:val>
                                        </p:tav>
                                      </p:tavLst>
                                    </p:anim>
                                    <p:anim calcmode="lin" valueType="num">
                                      <p:cBhvr additive="base">
                                        <p:cTn id="178" dur="2000" fill="hold"/>
                                        <p:tgtEl>
                                          <p:spTgt spid="46"/>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1+#ppt_w/2"/>
                                          </p:val>
                                        </p:tav>
                                        <p:tav tm="100000">
                                          <p:val>
                                            <p:strVal val="#ppt_x"/>
                                          </p:val>
                                        </p:tav>
                                      </p:tavLst>
                                    </p:anim>
                                    <p:anim calcmode="lin" valueType="num">
                                      <p:cBhvr additive="base">
                                        <p:cTn id="182" dur="2000" fill="hold"/>
                                        <p:tgtEl>
                                          <p:spTgt spid="47"/>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1+#ppt_w/2"/>
                                          </p:val>
                                        </p:tav>
                                        <p:tav tm="100000">
                                          <p:val>
                                            <p:strVal val="#ppt_x"/>
                                          </p:val>
                                        </p:tav>
                                      </p:tavLst>
                                    </p:anim>
                                    <p:anim calcmode="lin" valueType="num">
                                      <p:cBhvr additive="base">
                                        <p:cTn id="186" dur="2000" fill="hold"/>
                                        <p:tgtEl>
                                          <p:spTgt spid="48"/>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1+#ppt_w/2"/>
                                          </p:val>
                                        </p:tav>
                                        <p:tav tm="100000">
                                          <p:val>
                                            <p:strVal val="#ppt_x"/>
                                          </p:val>
                                        </p:tav>
                                      </p:tavLst>
                                    </p:anim>
                                    <p:anim calcmode="lin" valueType="num">
                                      <p:cBhvr additive="base">
                                        <p:cTn id="190" dur="2000" fill="hold"/>
                                        <p:tgtEl>
                                          <p:spTgt spid="49"/>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1+#ppt_w/2"/>
                                          </p:val>
                                        </p:tav>
                                        <p:tav tm="100000">
                                          <p:val>
                                            <p:strVal val="#ppt_x"/>
                                          </p:val>
                                        </p:tav>
                                      </p:tavLst>
                                    </p:anim>
                                    <p:anim calcmode="lin" valueType="num">
                                      <p:cBhvr additive="base">
                                        <p:cTn id="194" dur="2000" fill="hold"/>
                                        <p:tgtEl>
                                          <p:spTgt spid="50"/>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1+#ppt_w/2"/>
                                          </p:val>
                                        </p:tav>
                                        <p:tav tm="100000">
                                          <p:val>
                                            <p:strVal val="#ppt_x"/>
                                          </p:val>
                                        </p:tav>
                                      </p:tavLst>
                                    </p:anim>
                                    <p:anim calcmode="lin" valueType="num">
                                      <p:cBhvr additive="base">
                                        <p:cTn id="198" dur="2000" fill="hold"/>
                                        <p:tgtEl>
                                          <p:spTgt spid="51"/>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2000" fill="hold"/>
                                        <p:tgtEl>
                                          <p:spTgt spid="52"/>
                                        </p:tgtEl>
                                        <p:attrNameLst>
                                          <p:attrName>ppt_x</p:attrName>
                                        </p:attrNameLst>
                                      </p:cBhvr>
                                      <p:tavLst>
                                        <p:tav tm="0">
                                          <p:val>
                                            <p:strVal val="1+#ppt_w/2"/>
                                          </p:val>
                                        </p:tav>
                                        <p:tav tm="100000">
                                          <p:val>
                                            <p:strVal val="#ppt_x"/>
                                          </p:val>
                                        </p:tav>
                                      </p:tavLst>
                                    </p:anim>
                                    <p:anim calcmode="lin" valueType="num">
                                      <p:cBhvr additive="base">
                                        <p:cTn id="202" dur="2000" fill="hold"/>
                                        <p:tgtEl>
                                          <p:spTgt spid="52"/>
                                        </p:tgtEl>
                                        <p:attrNameLst>
                                          <p:attrName>ppt_y</p:attrName>
                                        </p:attrNameLst>
                                      </p:cBhvr>
                                      <p:tavLst>
                                        <p:tav tm="0">
                                          <p:val>
                                            <p:strVal val="#ppt_y"/>
                                          </p:val>
                                        </p:tav>
                                        <p:tav tm="100000">
                                          <p:val>
                                            <p:strVal val="#ppt_y"/>
                                          </p:val>
                                        </p:tav>
                                      </p:tavLst>
                                    </p:anim>
                                  </p:childTnLst>
                                </p:cTn>
                              </p:par>
                              <p:par>
                                <p:cTn id="203" presetID="2" presetClass="entr" presetSubtype="2" fill="hold" grpId="0"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2000" fill="hold"/>
                                        <p:tgtEl>
                                          <p:spTgt spid="53"/>
                                        </p:tgtEl>
                                        <p:attrNameLst>
                                          <p:attrName>ppt_x</p:attrName>
                                        </p:attrNameLst>
                                      </p:cBhvr>
                                      <p:tavLst>
                                        <p:tav tm="0">
                                          <p:val>
                                            <p:strVal val="1+#ppt_w/2"/>
                                          </p:val>
                                        </p:tav>
                                        <p:tav tm="100000">
                                          <p:val>
                                            <p:strVal val="#ppt_x"/>
                                          </p:val>
                                        </p:tav>
                                      </p:tavLst>
                                    </p:anim>
                                    <p:anim calcmode="lin" valueType="num">
                                      <p:cBhvr additive="base">
                                        <p:cTn id="206" dur="2000" fill="hold"/>
                                        <p:tgtEl>
                                          <p:spTgt spid="53"/>
                                        </p:tgtEl>
                                        <p:attrNameLst>
                                          <p:attrName>ppt_y</p:attrName>
                                        </p:attrNameLst>
                                      </p:cBhvr>
                                      <p:tavLst>
                                        <p:tav tm="0">
                                          <p:val>
                                            <p:strVal val="#ppt_y"/>
                                          </p:val>
                                        </p:tav>
                                        <p:tav tm="100000">
                                          <p:val>
                                            <p:strVal val="#ppt_y"/>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2000" fill="hold"/>
                                        <p:tgtEl>
                                          <p:spTgt spid="54"/>
                                        </p:tgtEl>
                                        <p:attrNameLst>
                                          <p:attrName>ppt_x</p:attrName>
                                        </p:attrNameLst>
                                      </p:cBhvr>
                                      <p:tavLst>
                                        <p:tav tm="0">
                                          <p:val>
                                            <p:strVal val="1+#ppt_w/2"/>
                                          </p:val>
                                        </p:tav>
                                        <p:tav tm="100000">
                                          <p:val>
                                            <p:strVal val="#ppt_x"/>
                                          </p:val>
                                        </p:tav>
                                      </p:tavLst>
                                    </p:anim>
                                    <p:anim calcmode="lin" valueType="num">
                                      <p:cBhvr additive="base">
                                        <p:cTn id="210" dur="2000" fill="hold"/>
                                        <p:tgtEl>
                                          <p:spTgt spid="54"/>
                                        </p:tgtEl>
                                        <p:attrNameLst>
                                          <p:attrName>ppt_y</p:attrName>
                                        </p:attrNameLst>
                                      </p:cBhvr>
                                      <p:tavLst>
                                        <p:tav tm="0">
                                          <p:val>
                                            <p:strVal val="#ppt_y"/>
                                          </p:val>
                                        </p:tav>
                                        <p:tav tm="100000">
                                          <p:val>
                                            <p:strVal val="#ppt_y"/>
                                          </p:val>
                                        </p:tav>
                                      </p:tavLst>
                                    </p:anim>
                                  </p:childTnLst>
                                </p:cTn>
                              </p:par>
                              <p:par>
                                <p:cTn id="211" presetID="2" presetClass="entr" presetSubtype="2" fill="hold" grpId="0"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2000" fill="hold"/>
                                        <p:tgtEl>
                                          <p:spTgt spid="55"/>
                                        </p:tgtEl>
                                        <p:attrNameLst>
                                          <p:attrName>ppt_x</p:attrName>
                                        </p:attrNameLst>
                                      </p:cBhvr>
                                      <p:tavLst>
                                        <p:tav tm="0">
                                          <p:val>
                                            <p:strVal val="1+#ppt_w/2"/>
                                          </p:val>
                                        </p:tav>
                                        <p:tav tm="100000">
                                          <p:val>
                                            <p:strVal val="#ppt_x"/>
                                          </p:val>
                                        </p:tav>
                                      </p:tavLst>
                                    </p:anim>
                                    <p:anim calcmode="lin" valueType="num">
                                      <p:cBhvr additive="base">
                                        <p:cTn id="214" dur="2000" fill="hold"/>
                                        <p:tgtEl>
                                          <p:spTgt spid="55"/>
                                        </p:tgtEl>
                                        <p:attrNameLst>
                                          <p:attrName>ppt_y</p:attrName>
                                        </p:attrNameLst>
                                      </p:cBhvr>
                                      <p:tavLst>
                                        <p:tav tm="0">
                                          <p:val>
                                            <p:strVal val="#ppt_y"/>
                                          </p:val>
                                        </p:tav>
                                        <p:tav tm="100000">
                                          <p:val>
                                            <p:strVal val="#ppt_y"/>
                                          </p:val>
                                        </p:tav>
                                      </p:tavLst>
                                    </p:anim>
                                  </p:childTnLst>
                                </p:cTn>
                              </p:par>
                              <p:par>
                                <p:cTn id="215" presetID="2" presetClass="entr" presetSubtype="2" fill="hold" grpId="0"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additive="base">
                                        <p:cTn id="217" dur="2000" fill="hold"/>
                                        <p:tgtEl>
                                          <p:spTgt spid="56"/>
                                        </p:tgtEl>
                                        <p:attrNameLst>
                                          <p:attrName>ppt_x</p:attrName>
                                        </p:attrNameLst>
                                      </p:cBhvr>
                                      <p:tavLst>
                                        <p:tav tm="0">
                                          <p:val>
                                            <p:strVal val="1+#ppt_w/2"/>
                                          </p:val>
                                        </p:tav>
                                        <p:tav tm="100000">
                                          <p:val>
                                            <p:strVal val="#ppt_x"/>
                                          </p:val>
                                        </p:tav>
                                      </p:tavLst>
                                    </p:anim>
                                    <p:anim calcmode="lin" valueType="num">
                                      <p:cBhvr additive="base">
                                        <p:cTn id="218" dur="2000" fill="hold"/>
                                        <p:tgtEl>
                                          <p:spTgt spid="56"/>
                                        </p:tgtEl>
                                        <p:attrNameLst>
                                          <p:attrName>ppt_y</p:attrName>
                                        </p:attrNameLst>
                                      </p:cBhvr>
                                      <p:tavLst>
                                        <p:tav tm="0">
                                          <p:val>
                                            <p:strVal val="#ppt_y"/>
                                          </p:val>
                                        </p:tav>
                                        <p:tav tm="100000">
                                          <p:val>
                                            <p:strVal val="#ppt_y"/>
                                          </p:val>
                                        </p:tav>
                                      </p:tavLst>
                                    </p:anim>
                                  </p:childTnLst>
                                </p:cTn>
                              </p:par>
                              <p:par>
                                <p:cTn id="219" presetID="2" presetClass="entr" presetSubtype="2" fill="hold" grpId="0" nodeType="withEffect">
                                  <p:stCondLst>
                                    <p:cond delay="0"/>
                                  </p:stCondLst>
                                  <p:childTnLst>
                                    <p:set>
                                      <p:cBhvr>
                                        <p:cTn id="220" dur="1" fill="hold">
                                          <p:stCondLst>
                                            <p:cond delay="0"/>
                                          </p:stCondLst>
                                        </p:cTn>
                                        <p:tgtEl>
                                          <p:spTgt spid="57"/>
                                        </p:tgtEl>
                                        <p:attrNameLst>
                                          <p:attrName>style.visibility</p:attrName>
                                        </p:attrNameLst>
                                      </p:cBhvr>
                                      <p:to>
                                        <p:strVal val="visible"/>
                                      </p:to>
                                    </p:set>
                                    <p:anim calcmode="lin" valueType="num">
                                      <p:cBhvr additive="base">
                                        <p:cTn id="221" dur="2000" fill="hold"/>
                                        <p:tgtEl>
                                          <p:spTgt spid="57"/>
                                        </p:tgtEl>
                                        <p:attrNameLst>
                                          <p:attrName>ppt_x</p:attrName>
                                        </p:attrNameLst>
                                      </p:cBhvr>
                                      <p:tavLst>
                                        <p:tav tm="0">
                                          <p:val>
                                            <p:strVal val="1+#ppt_w/2"/>
                                          </p:val>
                                        </p:tav>
                                        <p:tav tm="100000">
                                          <p:val>
                                            <p:strVal val="#ppt_x"/>
                                          </p:val>
                                        </p:tav>
                                      </p:tavLst>
                                    </p:anim>
                                    <p:anim calcmode="lin" valueType="num">
                                      <p:cBhvr additive="base">
                                        <p:cTn id="222" dur="2000" fill="hold"/>
                                        <p:tgtEl>
                                          <p:spTgt spid="57"/>
                                        </p:tgtEl>
                                        <p:attrNameLst>
                                          <p:attrName>ppt_y</p:attrName>
                                        </p:attrNameLst>
                                      </p:cBhvr>
                                      <p:tavLst>
                                        <p:tav tm="0">
                                          <p:val>
                                            <p:strVal val="#ppt_y"/>
                                          </p:val>
                                        </p:tav>
                                        <p:tav tm="100000">
                                          <p:val>
                                            <p:strVal val="#ppt_y"/>
                                          </p:val>
                                        </p:tav>
                                      </p:tavLst>
                                    </p:anim>
                                  </p:childTnLst>
                                </p:cTn>
                              </p:par>
                              <p:par>
                                <p:cTn id="223" presetID="8" presetClass="emph" presetSubtype="0" fill="hold" grpId="1" nodeType="withEffect">
                                  <p:stCondLst>
                                    <p:cond delay="0"/>
                                  </p:stCondLst>
                                  <p:childTnLst>
                                    <p:animRot by="21600000">
                                      <p:cBhvr>
                                        <p:cTn id="224" dur="2000" fill="hold"/>
                                        <p:tgtEl>
                                          <p:spTgt spid="4"/>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5"/>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6"/>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7"/>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8"/>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9"/>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0"/>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1"/>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2"/>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3"/>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14"/>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15"/>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16"/>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17"/>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18"/>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19"/>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0"/>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1"/>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2"/>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3"/>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24"/>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25"/>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26"/>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27"/>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28"/>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29"/>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0"/>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31"/>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32"/>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33"/>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34"/>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35"/>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36"/>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37"/>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38"/>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39"/>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40"/>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41"/>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42"/>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43"/>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44"/>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45"/>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46"/>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47"/>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48"/>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49"/>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50"/>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51"/>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52"/>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53"/>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54"/>
                                        </p:tgtEl>
                                        <p:attrNameLst>
                                          <p:attrName>r</p:attrName>
                                        </p:attrNameLst>
                                      </p:cBhvr>
                                    </p:animRot>
                                  </p:childTnLst>
                                </p:cTn>
                              </p:par>
                              <p:par>
                                <p:cTn id="325" presetID="8" presetClass="emph" presetSubtype="0" fill="hold" grpId="1" nodeType="withEffect">
                                  <p:stCondLst>
                                    <p:cond delay="0"/>
                                  </p:stCondLst>
                                  <p:childTnLst>
                                    <p:animRot by="21600000">
                                      <p:cBhvr>
                                        <p:cTn id="326" dur="2000" fill="hold"/>
                                        <p:tgtEl>
                                          <p:spTgt spid="55"/>
                                        </p:tgtEl>
                                        <p:attrNameLst>
                                          <p:attrName>r</p:attrName>
                                        </p:attrNameLst>
                                      </p:cBhvr>
                                    </p:animRot>
                                  </p:childTnLst>
                                </p:cTn>
                              </p:par>
                              <p:par>
                                <p:cTn id="327" presetID="8" presetClass="emph" presetSubtype="0" fill="hold" grpId="1" nodeType="withEffect">
                                  <p:stCondLst>
                                    <p:cond delay="0"/>
                                  </p:stCondLst>
                                  <p:childTnLst>
                                    <p:animRot by="21600000">
                                      <p:cBhvr>
                                        <p:cTn id="328" dur="2000" fill="hold"/>
                                        <p:tgtEl>
                                          <p:spTgt spid="56"/>
                                        </p:tgtEl>
                                        <p:attrNameLst>
                                          <p:attrName>r</p:attrName>
                                        </p:attrNameLst>
                                      </p:cBhvr>
                                    </p:animRot>
                                  </p:childTnLst>
                                </p:cTn>
                              </p:par>
                              <p:par>
                                <p:cTn id="329" presetID="8" presetClass="emph" presetSubtype="0" fill="hold" grpId="1" nodeType="withEffect">
                                  <p:stCondLst>
                                    <p:cond delay="0"/>
                                  </p:stCondLst>
                                  <p:childTnLst>
                                    <p:animRot by="21600000">
                                      <p:cBhvr>
                                        <p:cTn id="330" dur="2000" fill="hold"/>
                                        <p:tgtEl>
                                          <p:spTgt spid="57"/>
                                        </p:tgtEl>
                                        <p:attrNameLst>
                                          <p:attrName>r</p:attrName>
                                        </p:attrNameLst>
                                      </p:cBhvr>
                                    </p:animRot>
                                  </p:childTnLst>
                                </p:cTn>
                              </p:par>
                            </p:childTnLst>
                          </p:cTn>
                        </p:par>
                        <p:par>
                          <p:cTn id="331" fill="hold">
                            <p:stCondLst>
                              <p:cond delay="2000"/>
                            </p:stCondLst>
                            <p:childTnLst>
                              <p:par>
                                <p:cTn id="332" presetID="2" presetClass="exit" presetSubtype="2" fill="hold" grpId="2" nodeType="afterEffect">
                                  <p:stCondLst>
                                    <p:cond delay="0"/>
                                  </p:stCondLst>
                                  <p:childTnLst>
                                    <p:anim calcmode="lin" valueType="num">
                                      <p:cBhvr additive="base">
                                        <p:cTn id="333" dur="2000"/>
                                        <p:tgtEl>
                                          <p:spTgt spid="4"/>
                                        </p:tgtEl>
                                        <p:attrNameLst>
                                          <p:attrName>ppt_x</p:attrName>
                                        </p:attrNameLst>
                                      </p:cBhvr>
                                      <p:tavLst>
                                        <p:tav tm="0">
                                          <p:val>
                                            <p:strVal val="ppt_x"/>
                                          </p:val>
                                        </p:tav>
                                        <p:tav tm="100000">
                                          <p:val>
                                            <p:strVal val="1+ppt_w/2"/>
                                          </p:val>
                                        </p:tav>
                                      </p:tavLst>
                                    </p:anim>
                                    <p:anim calcmode="lin" valueType="num">
                                      <p:cBhvr additive="base">
                                        <p:cTn id="334" dur="2000"/>
                                        <p:tgtEl>
                                          <p:spTgt spid="4"/>
                                        </p:tgtEl>
                                        <p:attrNameLst>
                                          <p:attrName>ppt_y</p:attrName>
                                        </p:attrNameLst>
                                      </p:cBhvr>
                                      <p:tavLst>
                                        <p:tav tm="0">
                                          <p:val>
                                            <p:strVal val="ppt_y"/>
                                          </p:val>
                                        </p:tav>
                                        <p:tav tm="100000">
                                          <p:val>
                                            <p:strVal val="ppt_y"/>
                                          </p:val>
                                        </p:tav>
                                      </p:tavLst>
                                    </p:anim>
                                    <p:set>
                                      <p:cBhvr>
                                        <p:cTn id="335" dur="1" fill="hold">
                                          <p:stCondLst>
                                            <p:cond delay="1999"/>
                                          </p:stCondLst>
                                        </p:cTn>
                                        <p:tgtEl>
                                          <p:spTgt spid="4"/>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1+ppt_w/2"/>
                                          </p:val>
                                        </p:tav>
                                      </p:tavLst>
                                    </p:anim>
                                    <p:anim calcmode="lin" valueType="num">
                                      <p:cBhvr additive="base">
                                        <p:cTn id="338" dur="2000"/>
                                        <p:tgtEl>
                                          <p:spTgt spid="5"/>
                                        </p:tgtEl>
                                        <p:attrNameLst>
                                          <p:attrName>ppt_y</p:attrName>
                                        </p:attrNameLst>
                                      </p:cBhvr>
                                      <p:tavLst>
                                        <p:tav tm="0">
                                          <p:val>
                                            <p:strVal val="ppt_y"/>
                                          </p:val>
                                        </p:tav>
                                        <p:tav tm="100000">
                                          <p:val>
                                            <p:strVal val="ppt_y"/>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6"/>
                                        </p:tgtEl>
                                        <p:attrNameLst>
                                          <p:attrName>ppt_x</p:attrName>
                                        </p:attrNameLst>
                                      </p:cBhvr>
                                      <p:tavLst>
                                        <p:tav tm="0">
                                          <p:val>
                                            <p:strVal val="ppt_x"/>
                                          </p:val>
                                        </p:tav>
                                        <p:tav tm="100000">
                                          <p:val>
                                            <p:strVal val="1+ppt_w/2"/>
                                          </p:val>
                                        </p:tav>
                                      </p:tavLst>
                                    </p:anim>
                                    <p:anim calcmode="lin" valueType="num">
                                      <p:cBhvr additive="base">
                                        <p:cTn id="342" dur="2000"/>
                                        <p:tgtEl>
                                          <p:spTgt spid="6"/>
                                        </p:tgtEl>
                                        <p:attrNameLst>
                                          <p:attrName>ppt_y</p:attrName>
                                        </p:attrNameLst>
                                      </p:cBhvr>
                                      <p:tavLst>
                                        <p:tav tm="0">
                                          <p:val>
                                            <p:strVal val="ppt_y"/>
                                          </p:val>
                                        </p:tav>
                                        <p:tav tm="100000">
                                          <p:val>
                                            <p:strVal val="ppt_y"/>
                                          </p:val>
                                        </p:tav>
                                      </p:tavLst>
                                    </p:anim>
                                    <p:set>
                                      <p:cBhvr>
                                        <p:cTn id="343" dur="1" fill="hold">
                                          <p:stCondLst>
                                            <p:cond delay="1999"/>
                                          </p:stCondLst>
                                        </p:cTn>
                                        <p:tgtEl>
                                          <p:spTgt spid="6"/>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7"/>
                                        </p:tgtEl>
                                        <p:attrNameLst>
                                          <p:attrName>ppt_x</p:attrName>
                                        </p:attrNameLst>
                                      </p:cBhvr>
                                      <p:tavLst>
                                        <p:tav tm="0">
                                          <p:val>
                                            <p:strVal val="ppt_x"/>
                                          </p:val>
                                        </p:tav>
                                        <p:tav tm="100000">
                                          <p:val>
                                            <p:strVal val="1+ppt_w/2"/>
                                          </p:val>
                                        </p:tav>
                                      </p:tavLst>
                                    </p:anim>
                                    <p:anim calcmode="lin" valueType="num">
                                      <p:cBhvr additive="base">
                                        <p:cTn id="346" dur="2000"/>
                                        <p:tgtEl>
                                          <p:spTgt spid="7"/>
                                        </p:tgtEl>
                                        <p:attrNameLst>
                                          <p:attrName>ppt_y</p:attrName>
                                        </p:attrNameLst>
                                      </p:cBhvr>
                                      <p:tavLst>
                                        <p:tav tm="0">
                                          <p:val>
                                            <p:strVal val="ppt_y"/>
                                          </p:val>
                                        </p:tav>
                                        <p:tav tm="100000">
                                          <p:val>
                                            <p:strVal val="ppt_y"/>
                                          </p:val>
                                        </p:tav>
                                      </p:tavLst>
                                    </p:anim>
                                    <p:set>
                                      <p:cBhvr>
                                        <p:cTn id="347" dur="1" fill="hold">
                                          <p:stCondLst>
                                            <p:cond delay="1999"/>
                                          </p:stCondLst>
                                        </p:cTn>
                                        <p:tgtEl>
                                          <p:spTgt spid="7"/>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8"/>
                                        </p:tgtEl>
                                        <p:attrNameLst>
                                          <p:attrName>ppt_x</p:attrName>
                                        </p:attrNameLst>
                                      </p:cBhvr>
                                      <p:tavLst>
                                        <p:tav tm="0">
                                          <p:val>
                                            <p:strVal val="ppt_x"/>
                                          </p:val>
                                        </p:tav>
                                        <p:tav tm="100000">
                                          <p:val>
                                            <p:strVal val="1+ppt_w/2"/>
                                          </p:val>
                                        </p:tav>
                                      </p:tavLst>
                                    </p:anim>
                                    <p:anim calcmode="lin" valueType="num">
                                      <p:cBhvr additive="base">
                                        <p:cTn id="350" dur="2000"/>
                                        <p:tgtEl>
                                          <p:spTgt spid="8"/>
                                        </p:tgtEl>
                                        <p:attrNameLst>
                                          <p:attrName>ppt_y</p:attrName>
                                        </p:attrNameLst>
                                      </p:cBhvr>
                                      <p:tavLst>
                                        <p:tav tm="0">
                                          <p:val>
                                            <p:strVal val="ppt_y"/>
                                          </p:val>
                                        </p:tav>
                                        <p:tav tm="100000">
                                          <p:val>
                                            <p:strVal val="ppt_y"/>
                                          </p:val>
                                        </p:tav>
                                      </p:tavLst>
                                    </p:anim>
                                    <p:set>
                                      <p:cBhvr>
                                        <p:cTn id="351" dur="1" fill="hold">
                                          <p:stCondLst>
                                            <p:cond delay="1999"/>
                                          </p:stCondLst>
                                        </p:cTn>
                                        <p:tgtEl>
                                          <p:spTgt spid="8"/>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9"/>
                                        </p:tgtEl>
                                        <p:attrNameLst>
                                          <p:attrName>ppt_x</p:attrName>
                                        </p:attrNameLst>
                                      </p:cBhvr>
                                      <p:tavLst>
                                        <p:tav tm="0">
                                          <p:val>
                                            <p:strVal val="ppt_x"/>
                                          </p:val>
                                        </p:tav>
                                        <p:tav tm="100000">
                                          <p:val>
                                            <p:strVal val="1+ppt_w/2"/>
                                          </p:val>
                                        </p:tav>
                                      </p:tavLst>
                                    </p:anim>
                                    <p:anim calcmode="lin" valueType="num">
                                      <p:cBhvr additive="base">
                                        <p:cTn id="354" dur="2000"/>
                                        <p:tgtEl>
                                          <p:spTgt spid="9"/>
                                        </p:tgtEl>
                                        <p:attrNameLst>
                                          <p:attrName>ppt_y</p:attrName>
                                        </p:attrNameLst>
                                      </p:cBhvr>
                                      <p:tavLst>
                                        <p:tav tm="0">
                                          <p:val>
                                            <p:strVal val="ppt_y"/>
                                          </p:val>
                                        </p:tav>
                                        <p:tav tm="100000">
                                          <p:val>
                                            <p:strVal val="ppt_y"/>
                                          </p:val>
                                        </p:tav>
                                      </p:tavLst>
                                    </p:anim>
                                    <p:set>
                                      <p:cBhvr>
                                        <p:cTn id="355" dur="1" fill="hold">
                                          <p:stCondLst>
                                            <p:cond delay="1999"/>
                                          </p:stCondLst>
                                        </p:cTn>
                                        <p:tgtEl>
                                          <p:spTgt spid="9"/>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10"/>
                                        </p:tgtEl>
                                        <p:attrNameLst>
                                          <p:attrName>ppt_x</p:attrName>
                                        </p:attrNameLst>
                                      </p:cBhvr>
                                      <p:tavLst>
                                        <p:tav tm="0">
                                          <p:val>
                                            <p:strVal val="ppt_x"/>
                                          </p:val>
                                        </p:tav>
                                        <p:tav tm="100000">
                                          <p:val>
                                            <p:strVal val="1+ppt_w/2"/>
                                          </p:val>
                                        </p:tav>
                                      </p:tavLst>
                                    </p:anim>
                                    <p:anim calcmode="lin" valueType="num">
                                      <p:cBhvr additive="base">
                                        <p:cTn id="358" dur="2000"/>
                                        <p:tgtEl>
                                          <p:spTgt spid="10"/>
                                        </p:tgtEl>
                                        <p:attrNameLst>
                                          <p:attrName>ppt_y</p:attrName>
                                        </p:attrNameLst>
                                      </p:cBhvr>
                                      <p:tavLst>
                                        <p:tav tm="0">
                                          <p:val>
                                            <p:strVal val="ppt_y"/>
                                          </p:val>
                                        </p:tav>
                                        <p:tav tm="100000">
                                          <p:val>
                                            <p:strVal val="ppt_y"/>
                                          </p:val>
                                        </p:tav>
                                      </p:tavLst>
                                    </p:anim>
                                    <p:set>
                                      <p:cBhvr>
                                        <p:cTn id="359" dur="1" fill="hold">
                                          <p:stCondLst>
                                            <p:cond delay="1999"/>
                                          </p:stCondLst>
                                        </p:cTn>
                                        <p:tgtEl>
                                          <p:spTgt spid="10"/>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11"/>
                                        </p:tgtEl>
                                        <p:attrNameLst>
                                          <p:attrName>ppt_x</p:attrName>
                                        </p:attrNameLst>
                                      </p:cBhvr>
                                      <p:tavLst>
                                        <p:tav tm="0">
                                          <p:val>
                                            <p:strVal val="ppt_x"/>
                                          </p:val>
                                        </p:tav>
                                        <p:tav tm="100000">
                                          <p:val>
                                            <p:strVal val="1+ppt_w/2"/>
                                          </p:val>
                                        </p:tav>
                                      </p:tavLst>
                                    </p:anim>
                                    <p:anim calcmode="lin" valueType="num">
                                      <p:cBhvr additive="base">
                                        <p:cTn id="362" dur="2000"/>
                                        <p:tgtEl>
                                          <p:spTgt spid="11"/>
                                        </p:tgtEl>
                                        <p:attrNameLst>
                                          <p:attrName>ppt_y</p:attrName>
                                        </p:attrNameLst>
                                      </p:cBhvr>
                                      <p:tavLst>
                                        <p:tav tm="0">
                                          <p:val>
                                            <p:strVal val="ppt_y"/>
                                          </p:val>
                                        </p:tav>
                                        <p:tav tm="100000">
                                          <p:val>
                                            <p:strVal val="ppt_y"/>
                                          </p:val>
                                        </p:tav>
                                      </p:tavLst>
                                    </p:anim>
                                    <p:set>
                                      <p:cBhvr>
                                        <p:cTn id="363" dur="1" fill="hold">
                                          <p:stCondLst>
                                            <p:cond delay="1999"/>
                                          </p:stCondLst>
                                        </p:cTn>
                                        <p:tgtEl>
                                          <p:spTgt spid="11"/>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12"/>
                                        </p:tgtEl>
                                        <p:attrNameLst>
                                          <p:attrName>ppt_x</p:attrName>
                                        </p:attrNameLst>
                                      </p:cBhvr>
                                      <p:tavLst>
                                        <p:tav tm="0">
                                          <p:val>
                                            <p:strVal val="ppt_x"/>
                                          </p:val>
                                        </p:tav>
                                        <p:tav tm="100000">
                                          <p:val>
                                            <p:strVal val="1+ppt_w/2"/>
                                          </p:val>
                                        </p:tav>
                                      </p:tavLst>
                                    </p:anim>
                                    <p:anim calcmode="lin" valueType="num">
                                      <p:cBhvr additive="base">
                                        <p:cTn id="366" dur="2000"/>
                                        <p:tgtEl>
                                          <p:spTgt spid="12"/>
                                        </p:tgtEl>
                                        <p:attrNameLst>
                                          <p:attrName>ppt_y</p:attrName>
                                        </p:attrNameLst>
                                      </p:cBhvr>
                                      <p:tavLst>
                                        <p:tav tm="0">
                                          <p:val>
                                            <p:strVal val="ppt_y"/>
                                          </p:val>
                                        </p:tav>
                                        <p:tav tm="100000">
                                          <p:val>
                                            <p:strVal val="ppt_y"/>
                                          </p:val>
                                        </p:tav>
                                      </p:tavLst>
                                    </p:anim>
                                    <p:set>
                                      <p:cBhvr>
                                        <p:cTn id="367" dur="1" fill="hold">
                                          <p:stCondLst>
                                            <p:cond delay="1999"/>
                                          </p:stCondLst>
                                        </p:cTn>
                                        <p:tgtEl>
                                          <p:spTgt spid="12"/>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13"/>
                                        </p:tgtEl>
                                        <p:attrNameLst>
                                          <p:attrName>ppt_x</p:attrName>
                                        </p:attrNameLst>
                                      </p:cBhvr>
                                      <p:tavLst>
                                        <p:tav tm="0">
                                          <p:val>
                                            <p:strVal val="ppt_x"/>
                                          </p:val>
                                        </p:tav>
                                        <p:tav tm="100000">
                                          <p:val>
                                            <p:strVal val="1+ppt_w/2"/>
                                          </p:val>
                                        </p:tav>
                                      </p:tavLst>
                                    </p:anim>
                                    <p:anim calcmode="lin" valueType="num">
                                      <p:cBhvr additive="base">
                                        <p:cTn id="370" dur="2000"/>
                                        <p:tgtEl>
                                          <p:spTgt spid="13"/>
                                        </p:tgtEl>
                                        <p:attrNameLst>
                                          <p:attrName>ppt_y</p:attrName>
                                        </p:attrNameLst>
                                      </p:cBhvr>
                                      <p:tavLst>
                                        <p:tav tm="0">
                                          <p:val>
                                            <p:strVal val="ppt_y"/>
                                          </p:val>
                                        </p:tav>
                                        <p:tav tm="100000">
                                          <p:val>
                                            <p:strVal val="ppt_y"/>
                                          </p:val>
                                        </p:tav>
                                      </p:tavLst>
                                    </p:anim>
                                    <p:set>
                                      <p:cBhvr>
                                        <p:cTn id="371" dur="1" fill="hold">
                                          <p:stCondLst>
                                            <p:cond delay="1999"/>
                                          </p:stCondLst>
                                        </p:cTn>
                                        <p:tgtEl>
                                          <p:spTgt spid="13"/>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2000"/>
                                        <p:tgtEl>
                                          <p:spTgt spid="14"/>
                                        </p:tgtEl>
                                        <p:attrNameLst>
                                          <p:attrName>ppt_x</p:attrName>
                                        </p:attrNameLst>
                                      </p:cBhvr>
                                      <p:tavLst>
                                        <p:tav tm="0">
                                          <p:val>
                                            <p:strVal val="ppt_x"/>
                                          </p:val>
                                        </p:tav>
                                        <p:tav tm="100000">
                                          <p:val>
                                            <p:strVal val="1+ppt_w/2"/>
                                          </p:val>
                                        </p:tav>
                                      </p:tavLst>
                                    </p:anim>
                                    <p:anim calcmode="lin" valueType="num">
                                      <p:cBhvr additive="base">
                                        <p:cTn id="374" dur="2000"/>
                                        <p:tgtEl>
                                          <p:spTgt spid="14"/>
                                        </p:tgtEl>
                                        <p:attrNameLst>
                                          <p:attrName>ppt_y</p:attrName>
                                        </p:attrNameLst>
                                      </p:cBhvr>
                                      <p:tavLst>
                                        <p:tav tm="0">
                                          <p:val>
                                            <p:strVal val="ppt_y"/>
                                          </p:val>
                                        </p:tav>
                                        <p:tav tm="100000">
                                          <p:val>
                                            <p:strVal val="ppt_y"/>
                                          </p:val>
                                        </p:tav>
                                      </p:tavLst>
                                    </p:anim>
                                    <p:set>
                                      <p:cBhvr>
                                        <p:cTn id="375" dur="1" fill="hold">
                                          <p:stCondLst>
                                            <p:cond delay="1999"/>
                                          </p:stCondLst>
                                        </p:cTn>
                                        <p:tgtEl>
                                          <p:spTgt spid="14"/>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2000"/>
                                        <p:tgtEl>
                                          <p:spTgt spid="15"/>
                                        </p:tgtEl>
                                        <p:attrNameLst>
                                          <p:attrName>ppt_x</p:attrName>
                                        </p:attrNameLst>
                                      </p:cBhvr>
                                      <p:tavLst>
                                        <p:tav tm="0">
                                          <p:val>
                                            <p:strVal val="ppt_x"/>
                                          </p:val>
                                        </p:tav>
                                        <p:tav tm="100000">
                                          <p:val>
                                            <p:strVal val="1+ppt_w/2"/>
                                          </p:val>
                                        </p:tav>
                                      </p:tavLst>
                                    </p:anim>
                                    <p:anim calcmode="lin" valueType="num">
                                      <p:cBhvr additive="base">
                                        <p:cTn id="378" dur="2000"/>
                                        <p:tgtEl>
                                          <p:spTgt spid="15"/>
                                        </p:tgtEl>
                                        <p:attrNameLst>
                                          <p:attrName>ppt_y</p:attrName>
                                        </p:attrNameLst>
                                      </p:cBhvr>
                                      <p:tavLst>
                                        <p:tav tm="0">
                                          <p:val>
                                            <p:strVal val="ppt_y"/>
                                          </p:val>
                                        </p:tav>
                                        <p:tav tm="100000">
                                          <p:val>
                                            <p:strVal val="ppt_y"/>
                                          </p:val>
                                        </p:tav>
                                      </p:tavLst>
                                    </p:anim>
                                    <p:set>
                                      <p:cBhvr>
                                        <p:cTn id="379" dur="1" fill="hold">
                                          <p:stCondLst>
                                            <p:cond delay="1999"/>
                                          </p:stCondLst>
                                        </p:cTn>
                                        <p:tgtEl>
                                          <p:spTgt spid="15"/>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2000"/>
                                        <p:tgtEl>
                                          <p:spTgt spid="16"/>
                                        </p:tgtEl>
                                        <p:attrNameLst>
                                          <p:attrName>ppt_x</p:attrName>
                                        </p:attrNameLst>
                                      </p:cBhvr>
                                      <p:tavLst>
                                        <p:tav tm="0">
                                          <p:val>
                                            <p:strVal val="ppt_x"/>
                                          </p:val>
                                        </p:tav>
                                        <p:tav tm="100000">
                                          <p:val>
                                            <p:strVal val="1+ppt_w/2"/>
                                          </p:val>
                                        </p:tav>
                                      </p:tavLst>
                                    </p:anim>
                                    <p:anim calcmode="lin" valueType="num">
                                      <p:cBhvr additive="base">
                                        <p:cTn id="382" dur="2000"/>
                                        <p:tgtEl>
                                          <p:spTgt spid="16"/>
                                        </p:tgtEl>
                                        <p:attrNameLst>
                                          <p:attrName>ppt_y</p:attrName>
                                        </p:attrNameLst>
                                      </p:cBhvr>
                                      <p:tavLst>
                                        <p:tav tm="0">
                                          <p:val>
                                            <p:strVal val="ppt_y"/>
                                          </p:val>
                                        </p:tav>
                                        <p:tav tm="100000">
                                          <p:val>
                                            <p:strVal val="ppt_y"/>
                                          </p:val>
                                        </p:tav>
                                      </p:tavLst>
                                    </p:anim>
                                    <p:set>
                                      <p:cBhvr>
                                        <p:cTn id="383" dur="1" fill="hold">
                                          <p:stCondLst>
                                            <p:cond delay="1999"/>
                                          </p:stCondLst>
                                        </p:cTn>
                                        <p:tgtEl>
                                          <p:spTgt spid="16"/>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2000"/>
                                        <p:tgtEl>
                                          <p:spTgt spid="17"/>
                                        </p:tgtEl>
                                        <p:attrNameLst>
                                          <p:attrName>ppt_x</p:attrName>
                                        </p:attrNameLst>
                                      </p:cBhvr>
                                      <p:tavLst>
                                        <p:tav tm="0">
                                          <p:val>
                                            <p:strVal val="ppt_x"/>
                                          </p:val>
                                        </p:tav>
                                        <p:tav tm="100000">
                                          <p:val>
                                            <p:strVal val="1+ppt_w/2"/>
                                          </p:val>
                                        </p:tav>
                                      </p:tavLst>
                                    </p:anim>
                                    <p:anim calcmode="lin" valueType="num">
                                      <p:cBhvr additive="base">
                                        <p:cTn id="386" dur="2000"/>
                                        <p:tgtEl>
                                          <p:spTgt spid="17"/>
                                        </p:tgtEl>
                                        <p:attrNameLst>
                                          <p:attrName>ppt_y</p:attrName>
                                        </p:attrNameLst>
                                      </p:cBhvr>
                                      <p:tavLst>
                                        <p:tav tm="0">
                                          <p:val>
                                            <p:strVal val="ppt_y"/>
                                          </p:val>
                                        </p:tav>
                                        <p:tav tm="100000">
                                          <p:val>
                                            <p:strVal val="ppt_y"/>
                                          </p:val>
                                        </p:tav>
                                      </p:tavLst>
                                    </p:anim>
                                    <p:set>
                                      <p:cBhvr>
                                        <p:cTn id="387" dur="1" fill="hold">
                                          <p:stCondLst>
                                            <p:cond delay="1999"/>
                                          </p:stCondLst>
                                        </p:cTn>
                                        <p:tgtEl>
                                          <p:spTgt spid="17"/>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2000"/>
                                        <p:tgtEl>
                                          <p:spTgt spid="18"/>
                                        </p:tgtEl>
                                        <p:attrNameLst>
                                          <p:attrName>ppt_x</p:attrName>
                                        </p:attrNameLst>
                                      </p:cBhvr>
                                      <p:tavLst>
                                        <p:tav tm="0">
                                          <p:val>
                                            <p:strVal val="ppt_x"/>
                                          </p:val>
                                        </p:tav>
                                        <p:tav tm="100000">
                                          <p:val>
                                            <p:strVal val="1+ppt_w/2"/>
                                          </p:val>
                                        </p:tav>
                                      </p:tavLst>
                                    </p:anim>
                                    <p:anim calcmode="lin" valueType="num">
                                      <p:cBhvr additive="base">
                                        <p:cTn id="390" dur="2000"/>
                                        <p:tgtEl>
                                          <p:spTgt spid="18"/>
                                        </p:tgtEl>
                                        <p:attrNameLst>
                                          <p:attrName>ppt_y</p:attrName>
                                        </p:attrNameLst>
                                      </p:cBhvr>
                                      <p:tavLst>
                                        <p:tav tm="0">
                                          <p:val>
                                            <p:strVal val="ppt_y"/>
                                          </p:val>
                                        </p:tav>
                                        <p:tav tm="100000">
                                          <p:val>
                                            <p:strVal val="ppt_y"/>
                                          </p:val>
                                        </p:tav>
                                      </p:tavLst>
                                    </p:anim>
                                    <p:set>
                                      <p:cBhvr>
                                        <p:cTn id="391" dur="1" fill="hold">
                                          <p:stCondLst>
                                            <p:cond delay="1999"/>
                                          </p:stCondLst>
                                        </p:cTn>
                                        <p:tgtEl>
                                          <p:spTgt spid="18"/>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2000"/>
                                        <p:tgtEl>
                                          <p:spTgt spid="19"/>
                                        </p:tgtEl>
                                        <p:attrNameLst>
                                          <p:attrName>ppt_x</p:attrName>
                                        </p:attrNameLst>
                                      </p:cBhvr>
                                      <p:tavLst>
                                        <p:tav tm="0">
                                          <p:val>
                                            <p:strVal val="ppt_x"/>
                                          </p:val>
                                        </p:tav>
                                        <p:tav tm="100000">
                                          <p:val>
                                            <p:strVal val="1+ppt_w/2"/>
                                          </p:val>
                                        </p:tav>
                                      </p:tavLst>
                                    </p:anim>
                                    <p:anim calcmode="lin" valueType="num">
                                      <p:cBhvr additive="base">
                                        <p:cTn id="394" dur="2000"/>
                                        <p:tgtEl>
                                          <p:spTgt spid="19"/>
                                        </p:tgtEl>
                                        <p:attrNameLst>
                                          <p:attrName>ppt_y</p:attrName>
                                        </p:attrNameLst>
                                      </p:cBhvr>
                                      <p:tavLst>
                                        <p:tav tm="0">
                                          <p:val>
                                            <p:strVal val="ppt_y"/>
                                          </p:val>
                                        </p:tav>
                                        <p:tav tm="100000">
                                          <p:val>
                                            <p:strVal val="ppt_y"/>
                                          </p:val>
                                        </p:tav>
                                      </p:tavLst>
                                    </p:anim>
                                    <p:set>
                                      <p:cBhvr>
                                        <p:cTn id="395" dur="1" fill="hold">
                                          <p:stCondLst>
                                            <p:cond delay="1999"/>
                                          </p:stCondLst>
                                        </p:cTn>
                                        <p:tgtEl>
                                          <p:spTgt spid="19"/>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2000"/>
                                        <p:tgtEl>
                                          <p:spTgt spid="20"/>
                                        </p:tgtEl>
                                        <p:attrNameLst>
                                          <p:attrName>ppt_x</p:attrName>
                                        </p:attrNameLst>
                                      </p:cBhvr>
                                      <p:tavLst>
                                        <p:tav tm="0">
                                          <p:val>
                                            <p:strVal val="ppt_x"/>
                                          </p:val>
                                        </p:tav>
                                        <p:tav tm="100000">
                                          <p:val>
                                            <p:strVal val="1+ppt_w/2"/>
                                          </p:val>
                                        </p:tav>
                                      </p:tavLst>
                                    </p:anim>
                                    <p:anim calcmode="lin" valueType="num">
                                      <p:cBhvr additive="base">
                                        <p:cTn id="398" dur="2000"/>
                                        <p:tgtEl>
                                          <p:spTgt spid="20"/>
                                        </p:tgtEl>
                                        <p:attrNameLst>
                                          <p:attrName>ppt_y</p:attrName>
                                        </p:attrNameLst>
                                      </p:cBhvr>
                                      <p:tavLst>
                                        <p:tav tm="0">
                                          <p:val>
                                            <p:strVal val="ppt_y"/>
                                          </p:val>
                                        </p:tav>
                                        <p:tav tm="100000">
                                          <p:val>
                                            <p:strVal val="ppt_y"/>
                                          </p:val>
                                        </p:tav>
                                      </p:tavLst>
                                    </p:anim>
                                    <p:set>
                                      <p:cBhvr>
                                        <p:cTn id="399" dur="1" fill="hold">
                                          <p:stCondLst>
                                            <p:cond delay="1999"/>
                                          </p:stCondLst>
                                        </p:cTn>
                                        <p:tgtEl>
                                          <p:spTgt spid="20"/>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2000"/>
                                        <p:tgtEl>
                                          <p:spTgt spid="21"/>
                                        </p:tgtEl>
                                        <p:attrNameLst>
                                          <p:attrName>ppt_x</p:attrName>
                                        </p:attrNameLst>
                                      </p:cBhvr>
                                      <p:tavLst>
                                        <p:tav tm="0">
                                          <p:val>
                                            <p:strVal val="ppt_x"/>
                                          </p:val>
                                        </p:tav>
                                        <p:tav tm="100000">
                                          <p:val>
                                            <p:strVal val="1+ppt_w/2"/>
                                          </p:val>
                                        </p:tav>
                                      </p:tavLst>
                                    </p:anim>
                                    <p:anim calcmode="lin" valueType="num">
                                      <p:cBhvr additive="base">
                                        <p:cTn id="402" dur="2000"/>
                                        <p:tgtEl>
                                          <p:spTgt spid="21"/>
                                        </p:tgtEl>
                                        <p:attrNameLst>
                                          <p:attrName>ppt_y</p:attrName>
                                        </p:attrNameLst>
                                      </p:cBhvr>
                                      <p:tavLst>
                                        <p:tav tm="0">
                                          <p:val>
                                            <p:strVal val="ppt_y"/>
                                          </p:val>
                                        </p:tav>
                                        <p:tav tm="100000">
                                          <p:val>
                                            <p:strVal val="ppt_y"/>
                                          </p:val>
                                        </p:tav>
                                      </p:tavLst>
                                    </p:anim>
                                    <p:set>
                                      <p:cBhvr>
                                        <p:cTn id="403" dur="1" fill="hold">
                                          <p:stCondLst>
                                            <p:cond delay="1999"/>
                                          </p:stCondLst>
                                        </p:cTn>
                                        <p:tgtEl>
                                          <p:spTgt spid="21"/>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2000"/>
                                        <p:tgtEl>
                                          <p:spTgt spid="22"/>
                                        </p:tgtEl>
                                        <p:attrNameLst>
                                          <p:attrName>ppt_x</p:attrName>
                                        </p:attrNameLst>
                                      </p:cBhvr>
                                      <p:tavLst>
                                        <p:tav tm="0">
                                          <p:val>
                                            <p:strVal val="ppt_x"/>
                                          </p:val>
                                        </p:tav>
                                        <p:tav tm="100000">
                                          <p:val>
                                            <p:strVal val="1+ppt_w/2"/>
                                          </p:val>
                                        </p:tav>
                                      </p:tavLst>
                                    </p:anim>
                                    <p:anim calcmode="lin" valueType="num">
                                      <p:cBhvr additive="base">
                                        <p:cTn id="406" dur="2000"/>
                                        <p:tgtEl>
                                          <p:spTgt spid="22"/>
                                        </p:tgtEl>
                                        <p:attrNameLst>
                                          <p:attrName>ppt_y</p:attrName>
                                        </p:attrNameLst>
                                      </p:cBhvr>
                                      <p:tavLst>
                                        <p:tav tm="0">
                                          <p:val>
                                            <p:strVal val="ppt_y"/>
                                          </p:val>
                                        </p:tav>
                                        <p:tav tm="100000">
                                          <p:val>
                                            <p:strVal val="ppt_y"/>
                                          </p:val>
                                        </p:tav>
                                      </p:tavLst>
                                    </p:anim>
                                    <p:set>
                                      <p:cBhvr>
                                        <p:cTn id="407" dur="1" fill="hold">
                                          <p:stCondLst>
                                            <p:cond delay="1999"/>
                                          </p:stCondLst>
                                        </p:cTn>
                                        <p:tgtEl>
                                          <p:spTgt spid="22"/>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2000"/>
                                        <p:tgtEl>
                                          <p:spTgt spid="23"/>
                                        </p:tgtEl>
                                        <p:attrNameLst>
                                          <p:attrName>ppt_x</p:attrName>
                                        </p:attrNameLst>
                                      </p:cBhvr>
                                      <p:tavLst>
                                        <p:tav tm="0">
                                          <p:val>
                                            <p:strVal val="ppt_x"/>
                                          </p:val>
                                        </p:tav>
                                        <p:tav tm="100000">
                                          <p:val>
                                            <p:strVal val="1+ppt_w/2"/>
                                          </p:val>
                                        </p:tav>
                                      </p:tavLst>
                                    </p:anim>
                                    <p:anim calcmode="lin" valueType="num">
                                      <p:cBhvr additive="base">
                                        <p:cTn id="410" dur="2000"/>
                                        <p:tgtEl>
                                          <p:spTgt spid="23"/>
                                        </p:tgtEl>
                                        <p:attrNameLst>
                                          <p:attrName>ppt_y</p:attrName>
                                        </p:attrNameLst>
                                      </p:cBhvr>
                                      <p:tavLst>
                                        <p:tav tm="0">
                                          <p:val>
                                            <p:strVal val="ppt_y"/>
                                          </p:val>
                                        </p:tav>
                                        <p:tav tm="100000">
                                          <p:val>
                                            <p:strVal val="ppt_y"/>
                                          </p:val>
                                        </p:tav>
                                      </p:tavLst>
                                    </p:anim>
                                    <p:set>
                                      <p:cBhvr>
                                        <p:cTn id="411" dur="1" fill="hold">
                                          <p:stCondLst>
                                            <p:cond delay="1999"/>
                                          </p:stCondLst>
                                        </p:cTn>
                                        <p:tgtEl>
                                          <p:spTgt spid="23"/>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2000"/>
                                        <p:tgtEl>
                                          <p:spTgt spid="24"/>
                                        </p:tgtEl>
                                        <p:attrNameLst>
                                          <p:attrName>ppt_x</p:attrName>
                                        </p:attrNameLst>
                                      </p:cBhvr>
                                      <p:tavLst>
                                        <p:tav tm="0">
                                          <p:val>
                                            <p:strVal val="ppt_x"/>
                                          </p:val>
                                        </p:tav>
                                        <p:tav tm="100000">
                                          <p:val>
                                            <p:strVal val="1+ppt_w/2"/>
                                          </p:val>
                                        </p:tav>
                                      </p:tavLst>
                                    </p:anim>
                                    <p:anim calcmode="lin" valueType="num">
                                      <p:cBhvr additive="base">
                                        <p:cTn id="414" dur="2000"/>
                                        <p:tgtEl>
                                          <p:spTgt spid="24"/>
                                        </p:tgtEl>
                                        <p:attrNameLst>
                                          <p:attrName>ppt_y</p:attrName>
                                        </p:attrNameLst>
                                      </p:cBhvr>
                                      <p:tavLst>
                                        <p:tav tm="0">
                                          <p:val>
                                            <p:strVal val="ppt_y"/>
                                          </p:val>
                                        </p:tav>
                                        <p:tav tm="100000">
                                          <p:val>
                                            <p:strVal val="ppt_y"/>
                                          </p:val>
                                        </p:tav>
                                      </p:tavLst>
                                    </p:anim>
                                    <p:set>
                                      <p:cBhvr>
                                        <p:cTn id="415" dur="1" fill="hold">
                                          <p:stCondLst>
                                            <p:cond delay="1999"/>
                                          </p:stCondLst>
                                        </p:cTn>
                                        <p:tgtEl>
                                          <p:spTgt spid="24"/>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2000"/>
                                        <p:tgtEl>
                                          <p:spTgt spid="25"/>
                                        </p:tgtEl>
                                        <p:attrNameLst>
                                          <p:attrName>ppt_x</p:attrName>
                                        </p:attrNameLst>
                                      </p:cBhvr>
                                      <p:tavLst>
                                        <p:tav tm="0">
                                          <p:val>
                                            <p:strVal val="ppt_x"/>
                                          </p:val>
                                        </p:tav>
                                        <p:tav tm="100000">
                                          <p:val>
                                            <p:strVal val="1+ppt_w/2"/>
                                          </p:val>
                                        </p:tav>
                                      </p:tavLst>
                                    </p:anim>
                                    <p:anim calcmode="lin" valueType="num">
                                      <p:cBhvr additive="base">
                                        <p:cTn id="418" dur="2000"/>
                                        <p:tgtEl>
                                          <p:spTgt spid="25"/>
                                        </p:tgtEl>
                                        <p:attrNameLst>
                                          <p:attrName>ppt_y</p:attrName>
                                        </p:attrNameLst>
                                      </p:cBhvr>
                                      <p:tavLst>
                                        <p:tav tm="0">
                                          <p:val>
                                            <p:strVal val="ppt_y"/>
                                          </p:val>
                                        </p:tav>
                                        <p:tav tm="100000">
                                          <p:val>
                                            <p:strVal val="ppt_y"/>
                                          </p:val>
                                        </p:tav>
                                      </p:tavLst>
                                    </p:anim>
                                    <p:set>
                                      <p:cBhvr>
                                        <p:cTn id="419" dur="1" fill="hold">
                                          <p:stCondLst>
                                            <p:cond delay="1999"/>
                                          </p:stCondLst>
                                        </p:cTn>
                                        <p:tgtEl>
                                          <p:spTgt spid="25"/>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2000"/>
                                        <p:tgtEl>
                                          <p:spTgt spid="26"/>
                                        </p:tgtEl>
                                        <p:attrNameLst>
                                          <p:attrName>ppt_x</p:attrName>
                                        </p:attrNameLst>
                                      </p:cBhvr>
                                      <p:tavLst>
                                        <p:tav tm="0">
                                          <p:val>
                                            <p:strVal val="ppt_x"/>
                                          </p:val>
                                        </p:tav>
                                        <p:tav tm="100000">
                                          <p:val>
                                            <p:strVal val="1+ppt_w/2"/>
                                          </p:val>
                                        </p:tav>
                                      </p:tavLst>
                                    </p:anim>
                                    <p:anim calcmode="lin" valueType="num">
                                      <p:cBhvr additive="base">
                                        <p:cTn id="422" dur="2000"/>
                                        <p:tgtEl>
                                          <p:spTgt spid="26"/>
                                        </p:tgtEl>
                                        <p:attrNameLst>
                                          <p:attrName>ppt_y</p:attrName>
                                        </p:attrNameLst>
                                      </p:cBhvr>
                                      <p:tavLst>
                                        <p:tav tm="0">
                                          <p:val>
                                            <p:strVal val="ppt_y"/>
                                          </p:val>
                                        </p:tav>
                                        <p:tav tm="100000">
                                          <p:val>
                                            <p:strVal val="ppt_y"/>
                                          </p:val>
                                        </p:tav>
                                      </p:tavLst>
                                    </p:anim>
                                    <p:set>
                                      <p:cBhvr>
                                        <p:cTn id="423" dur="1" fill="hold">
                                          <p:stCondLst>
                                            <p:cond delay="1999"/>
                                          </p:stCondLst>
                                        </p:cTn>
                                        <p:tgtEl>
                                          <p:spTgt spid="26"/>
                                        </p:tgtEl>
                                        <p:attrNameLst>
                                          <p:attrName>style.visibility</p:attrName>
                                        </p:attrNameLst>
                                      </p:cBhvr>
                                      <p:to>
                                        <p:strVal val="hidden"/>
                                      </p:to>
                                    </p:set>
                                  </p:childTnLst>
                                </p:cTn>
                              </p:par>
                              <p:par>
                                <p:cTn id="424" presetID="2" presetClass="exit" presetSubtype="2" fill="hold" grpId="2" nodeType="withEffect">
                                  <p:stCondLst>
                                    <p:cond delay="0"/>
                                  </p:stCondLst>
                                  <p:childTnLst>
                                    <p:anim calcmode="lin" valueType="num">
                                      <p:cBhvr additive="base">
                                        <p:cTn id="425" dur="2000"/>
                                        <p:tgtEl>
                                          <p:spTgt spid="27"/>
                                        </p:tgtEl>
                                        <p:attrNameLst>
                                          <p:attrName>ppt_x</p:attrName>
                                        </p:attrNameLst>
                                      </p:cBhvr>
                                      <p:tavLst>
                                        <p:tav tm="0">
                                          <p:val>
                                            <p:strVal val="ppt_x"/>
                                          </p:val>
                                        </p:tav>
                                        <p:tav tm="100000">
                                          <p:val>
                                            <p:strVal val="1+ppt_w/2"/>
                                          </p:val>
                                        </p:tav>
                                      </p:tavLst>
                                    </p:anim>
                                    <p:anim calcmode="lin" valueType="num">
                                      <p:cBhvr additive="base">
                                        <p:cTn id="426" dur="2000"/>
                                        <p:tgtEl>
                                          <p:spTgt spid="27"/>
                                        </p:tgtEl>
                                        <p:attrNameLst>
                                          <p:attrName>ppt_y</p:attrName>
                                        </p:attrNameLst>
                                      </p:cBhvr>
                                      <p:tavLst>
                                        <p:tav tm="0">
                                          <p:val>
                                            <p:strVal val="ppt_y"/>
                                          </p:val>
                                        </p:tav>
                                        <p:tav tm="100000">
                                          <p:val>
                                            <p:strVal val="ppt_y"/>
                                          </p:val>
                                        </p:tav>
                                      </p:tavLst>
                                    </p:anim>
                                    <p:set>
                                      <p:cBhvr>
                                        <p:cTn id="427" dur="1" fill="hold">
                                          <p:stCondLst>
                                            <p:cond delay="1999"/>
                                          </p:stCondLst>
                                        </p:cTn>
                                        <p:tgtEl>
                                          <p:spTgt spid="27"/>
                                        </p:tgtEl>
                                        <p:attrNameLst>
                                          <p:attrName>style.visibility</p:attrName>
                                        </p:attrNameLst>
                                      </p:cBhvr>
                                      <p:to>
                                        <p:strVal val="hidden"/>
                                      </p:to>
                                    </p:set>
                                  </p:childTnLst>
                                </p:cTn>
                              </p:par>
                              <p:par>
                                <p:cTn id="428" presetID="2" presetClass="exit" presetSubtype="2" fill="hold" grpId="2" nodeType="withEffect">
                                  <p:stCondLst>
                                    <p:cond delay="0"/>
                                  </p:stCondLst>
                                  <p:childTnLst>
                                    <p:anim calcmode="lin" valueType="num">
                                      <p:cBhvr additive="base">
                                        <p:cTn id="429" dur="2000"/>
                                        <p:tgtEl>
                                          <p:spTgt spid="28"/>
                                        </p:tgtEl>
                                        <p:attrNameLst>
                                          <p:attrName>ppt_x</p:attrName>
                                        </p:attrNameLst>
                                      </p:cBhvr>
                                      <p:tavLst>
                                        <p:tav tm="0">
                                          <p:val>
                                            <p:strVal val="ppt_x"/>
                                          </p:val>
                                        </p:tav>
                                        <p:tav tm="100000">
                                          <p:val>
                                            <p:strVal val="1+ppt_w/2"/>
                                          </p:val>
                                        </p:tav>
                                      </p:tavLst>
                                    </p:anim>
                                    <p:anim calcmode="lin" valueType="num">
                                      <p:cBhvr additive="base">
                                        <p:cTn id="430" dur="2000"/>
                                        <p:tgtEl>
                                          <p:spTgt spid="28"/>
                                        </p:tgtEl>
                                        <p:attrNameLst>
                                          <p:attrName>ppt_y</p:attrName>
                                        </p:attrNameLst>
                                      </p:cBhvr>
                                      <p:tavLst>
                                        <p:tav tm="0">
                                          <p:val>
                                            <p:strVal val="ppt_y"/>
                                          </p:val>
                                        </p:tav>
                                        <p:tav tm="100000">
                                          <p:val>
                                            <p:strVal val="ppt_y"/>
                                          </p:val>
                                        </p:tav>
                                      </p:tavLst>
                                    </p:anim>
                                    <p:set>
                                      <p:cBhvr>
                                        <p:cTn id="431" dur="1" fill="hold">
                                          <p:stCondLst>
                                            <p:cond delay="1999"/>
                                          </p:stCondLst>
                                        </p:cTn>
                                        <p:tgtEl>
                                          <p:spTgt spid="28"/>
                                        </p:tgtEl>
                                        <p:attrNameLst>
                                          <p:attrName>style.visibility</p:attrName>
                                        </p:attrNameLst>
                                      </p:cBhvr>
                                      <p:to>
                                        <p:strVal val="hidden"/>
                                      </p:to>
                                    </p:set>
                                  </p:childTnLst>
                                </p:cTn>
                              </p:par>
                              <p:par>
                                <p:cTn id="432" presetID="2" presetClass="exit" presetSubtype="2" fill="hold" grpId="2" nodeType="withEffect">
                                  <p:stCondLst>
                                    <p:cond delay="0"/>
                                  </p:stCondLst>
                                  <p:childTnLst>
                                    <p:anim calcmode="lin" valueType="num">
                                      <p:cBhvr additive="base">
                                        <p:cTn id="433" dur="2000"/>
                                        <p:tgtEl>
                                          <p:spTgt spid="29"/>
                                        </p:tgtEl>
                                        <p:attrNameLst>
                                          <p:attrName>ppt_x</p:attrName>
                                        </p:attrNameLst>
                                      </p:cBhvr>
                                      <p:tavLst>
                                        <p:tav tm="0">
                                          <p:val>
                                            <p:strVal val="ppt_x"/>
                                          </p:val>
                                        </p:tav>
                                        <p:tav tm="100000">
                                          <p:val>
                                            <p:strVal val="1+ppt_w/2"/>
                                          </p:val>
                                        </p:tav>
                                      </p:tavLst>
                                    </p:anim>
                                    <p:anim calcmode="lin" valueType="num">
                                      <p:cBhvr additive="base">
                                        <p:cTn id="434" dur="2000"/>
                                        <p:tgtEl>
                                          <p:spTgt spid="29"/>
                                        </p:tgtEl>
                                        <p:attrNameLst>
                                          <p:attrName>ppt_y</p:attrName>
                                        </p:attrNameLst>
                                      </p:cBhvr>
                                      <p:tavLst>
                                        <p:tav tm="0">
                                          <p:val>
                                            <p:strVal val="ppt_y"/>
                                          </p:val>
                                        </p:tav>
                                        <p:tav tm="100000">
                                          <p:val>
                                            <p:strVal val="ppt_y"/>
                                          </p:val>
                                        </p:tav>
                                      </p:tavLst>
                                    </p:anim>
                                    <p:set>
                                      <p:cBhvr>
                                        <p:cTn id="435" dur="1" fill="hold">
                                          <p:stCondLst>
                                            <p:cond delay="1999"/>
                                          </p:stCondLst>
                                        </p:cTn>
                                        <p:tgtEl>
                                          <p:spTgt spid="29"/>
                                        </p:tgtEl>
                                        <p:attrNameLst>
                                          <p:attrName>style.visibility</p:attrName>
                                        </p:attrNameLst>
                                      </p:cBhvr>
                                      <p:to>
                                        <p:strVal val="hidden"/>
                                      </p:to>
                                    </p:set>
                                  </p:childTnLst>
                                </p:cTn>
                              </p:par>
                              <p:par>
                                <p:cTn id="436" presetID="2" presetClass="exit" presetSubtype="2" fill="hold" grpId="2" nodeType="withEffect">
                                  <p:stCondLst>
                                    <p:cond delay="0"/>
                                  </p:stCondLst>
                                  <p:childTnLst>
                                    <p:anim calcmode="lin" valueType="num">
                                      <p:cBhvr additive="base">
                                        <p:cTn id="437" dur="2000"/>
                                        <p:tgtEl>
                                          <p:spTgt spid="30"/>
                                        </p:tgtEl>
                                        <p:attrNameLst>
                                          <p:attrName>ppt_x</p:attrName>
                                        </p:attrNameLst>
                                      </p:cBhvr>
                                      <p:tavLst>
                                        <p:tav tm="0">
                                          <p:val>
                                            <p:strVal val="ppt_x"/>
                                          </p:val>
                                        </p:tav>
                                        <p:tav tm="100000">
                                          <p:val>
                                            <p:strVal val="1+ppt_w/2"/>
                                          </p:val>
                                        </p:tav>
                                      </p:tavLst>
                                    </p:anim>
                                    <p:anim calcmode="lin" valueType="num">
                                      <p:cBhvr additive="base">
                                        <p:cTn id="438" dur="2000"/>
                                        <p:tgtEl>
                                          <p:spTgt spid="30"/>
                                        </p:tgtEl>
                                        <p:attrNameLst>
                                          <p:attrName>ppt_y</p:attrName>
                                        </p:attrNameLst>
                                      </p:cBhvr>
                                      <p:tavLst>
                                        <p:tav tm="0">
                                          <p:val>
                                            <p:strVal val="ppt_y"/>
                                          </p:val>
                                        </p:tav>
                                        <p:tav tm="100000">
                                          <p:val>
                                            <p:strVal val="ppt_y"/>
                                          </p:val>
                                        </p:tav>
                                      </p:tavLst>
                                    </p:anim>
                                    <p:set>
                                      <p:cBhvr>
                                        <p:cTn id="439" dur="1" fill="hold">
                                          <p:stCondLst>
                                            <p:cond delay="1999"/>
                                          </p:stCondLst>
                                        </p:cTn>
                                        <p:tgtEl>
                                          <p:spTgt spid="30"/>
                                        </p:tgtEl>
                                        <p:attrNameLst>
                                          <p:attrName>style.visibility</p:attrName>
                                        </p:attrNameLst>
                                      </p:cBhvr>
                                      <p:to>
                                        <p:strVal val="hidden"/>
                                      </p:to>
                                    </p:set>
                                  </p:childTnLst>
                                </p:cTn>
                              </p:par>
                              <p:par>
                                <p:cTn id="440" presetID="2" presetClass="exit" presetSubtype="2" fill="hold" grpId="2" nodeType="withEffect">
                                  <p:stCondLst>
                                    <p:cond delay="0"/>
                                  </p:stCondLst>
                                  <p:childTnLst>
                                    <p:anim calcmode="lin" valueType="num">
                                      <p:cBhvr additive="base">
                                        <p:cTn id="441" dur="2000"/>
                                        <p:tgtEl>
                                          <p:spTgt spid="31"/>
                                        </p:tgtEl>
                                        <p:attrNameLst>
                                          <p:attrName>ppt_x</p:attrName>
                                        </p:attrNameLst>
                                      </p:cBhvr>
                                      <p:tavLst>
                                        <p:tav tm="0">
                                          <p:val>
                                            <p:strVal val="ppt_x"/>
                                          </p:val>
                                        </p:tav>
                                        <p:tav tm="100000">
                                          <p:val>
                                            <p:strVal val="1+ppt_w/2"/>
                                          </p:val>
                                        </p:tav>
                                      </p:tavLst>
                                    </p:anim>
                                    <p:anim calcmode="lin" valueType="num">
                                      <p:cBhvr additive="base">
                                        <p:cTn id="442" dur="2000"/>
                                        <p:tgtEl>
                                          <p:spTgt spid="31"/>
                                        </p:tgtEl>
                                        <p:attrNameLst>
                                          <p:attrName>ppt_y</p:attrName>
                                        </p:attrNameLst>
                                      </p:cBhvr>
                                      <p:tavLst>
                                        <p:tav tm="0">
                                          <p:val>
                                            <p:strVal val="ppt_y"/>
                                          </p:val>
                                        </p:tav>
                                        <p:tav tm="100000">
                                          <p:val>
                                            <p:strVal val="ppt_y"/>
                                          </p:val>
                                        </p:tav>
                                      </p:tavLst>
                                    </p:anim>
                                    <p:set>
                                      <p:cBhvr>
                                        <p:cTn id="443" dur="1" fill="hold">
                                          <p:stCondLst>
                                            <p:cond delay="1999"/>
                                          </p:stCondLst>
                                        </p:cTn>
                                        <p:tgtEl>
                                          <p:spTgt spid="31"/>
                                        </p:tgtEl>
                                        <p:attrNameLst>
                                          <p:attrName>style.visibility</p:attrName>
                                        </p:attrNameLst>
                                      </p:cBhvr>
                                      <p:to>
                                        <p:strVal val="hidden"/>
                                      </p:to>
                                    </p:set>
                                  </p:childTnLst>
                                </p:cTn>
                              </p:par>
                              <p:par>
                                <p:cTn id="444" presetID="2" presetClass="exit" presetSubtype="2" fill="hold" grpId="2" nodeType="withEffect">
                                  <p:stCondLst>
                                    <p:cond delay="0"/>
                                  </p:stCondLst>
                                  <p:childTnLst>
                                    <p:anim calcmode="lin" valueType="num">
                                      <p:cBhvr additive="base">
                                        <p:cTn id="445" dur="2000"/>
                                        <p:tgtEl>
                                          <p:spTgt spid="32"/>
                                        </p:tgtEl>
                                        <p:attrNameLst>
                                          <p:attrName>ppt_x</p:attrName>
                                        </p:attrNameLst>
                                      </p:cBhvr>
                                      <p:tavLst>
                                        <p:tav tm="0">
                                          <p:val>
                                            <p:strVal val="ppt_x"/>
                                          </p:val>
                                        </p:tav>
                                        <p:tav tm="100000">
                                          <p:val>
                                            <p:strVal val="1+ppt_w/2"/>
                                          </p:val>
                                        </p:tav>
                                      </p:tavLst>
                                    </p:anim>
                                    <p:anim calcmode="lin" valueType="num">
                                      <p:cBhvr additive="base">
                                        <p:cTn id="446" dur="2000"/>
                                        <p:tgtEl>
                                          <p:spTgt spid="32"/>
                                        </p:tgtEl>
                                        <p:attrNameLst>
                                          <p:attrName>ppt_y</p:attrName>
                                        </p:attrNameLst>
                                      </p:cBhvr>
                                      <p:tavLst>
                                        <p:tav tm="0">
                                          <p:val>
                                            <p:strVal val="ppt_y"/>
                                          </p:val>
                                        </p:tav>
                                        <p:tav tm="100000">
                                          <p:val>
                                            <p:strVal val="ppt_y"/>
                                          </p:val>
                                        </p:tav>
                                      </p:tavLst>
                                    </p:anim>
                                    <p:set>
                                      <p:cBhvr>
                                        <p:cTn id="447" dur="1" fill="hold">
                                          <p:stCondLst>
                                            <p:cond delay="1999"/>
                                          </p:stCondLst>
                                        </p:cTn>
                                        <p:tgtEl>
                                          <p:spTgt spid="32"/>
                                        </p:tgtEl>
                                        <p:attrNameLst>
                                          <p:attrName>style.visibility</p:attrName>
                                        </p:attrNameLst>
                                      </p:cBhvr>
                                      <p:to>
                                        <p:strVal val="hidden"/>
                                      </p:to>
                                    </p:set>
                                  </p:childTnLst>
                                </p:cTn>
                              </p:par>
                              <p:par>
                                <p:cTn id="448" presetID="2" presetClass="exit" presetSubtype="2" fill="hold" grpId="2" nodeType="withEffect">
                                  <p:stCondLst>
                                    <p:cond delay="0"/>
                                  </p:stCondLst>
                                  <p:childTnLst>
                                    <p:anim calcmode="lin" valueType="num">
                                      <p:cBhvr additive="base">
                                        <p:cTn id="449" dur="2000"/>
                                        <p:tgtEl>
                                          <p:spTgt spid="33"/>
                                        </p:tgtEl>
                                        <p:attrNameLst>
                                          <p:attrName>ppt_x</p:attrName>
                                        </p:attrNameLst>
                                      </p:cBhvr>
                                      <p:tavLst>
                                        <p:tav tm="0">
                                          <p:val>
                                            <p:strVal val="ppt_x"/>
                                          </p:val>
                                        </p:tav>
                                        <p:tav tm="100000">
                                          <p:val>
                                            <p:strVal val="1+ppt_w/2"/>
                                          </p:val>
                                        </p:tav>
                                      </p:tavLst>
                                    </p:anim>
                                    <p:anim calcmode="lin" valueType="num">
                                      <p:cBhvr additive="base">
                                        <p:cTn id="450" dur="2000"/>
                                        <p:tgtEl>
                                          <p:spTgt spid="33"/>
                                        </p:tgtEl>
                                        <p:attrNameLst>
                                          <p:attrName>ppt_y</p:attrName>
                                        </p:attrNameLst>
                                      </p:cBhvr>
                                      <p:tavLst>
                                        <p:tav tm="0">
                                          <p:val>
                                            <p:strVal val="ppt_y"/>
                                          </p:val>
                                        </p:tav>
                                        <p:tav tm="100000">
                                          <p:val>
                                            <p:strVal val="ppt_y"/>
                                          </p:val>
                                        </p:tav>
                                      </p:tavLst>
                                    </p:anim>
                                    <p:set>
                                      <p:cBhvr>
                                        <p:cTn id="451" dur="1" fill="hold">
                                          <p:stCondLst>
                                            <p:cond delay="1999"/>
                                          </p:stCondLst>
                                        </p:cTn>
                                        <p:tgtEl>
                                          <p:spTgt spid="33"/>
                                        </p:tgtEl>
                                        <p:attrNameLst>
                                          <p:attrName>style.visibility</p:attrName>
                                        </p:attrNameLst>
                                      </p:cBhvr>
                                      <p:to>
                                        <p:strVal val="hidden"/>
                                      </p:to>
                                    </p:set>
                                  </p:childTnLst>
                                </p:cTn>
                              </p:par>
                              <p:par>
                                <p:cTn id="452" presetID="2" presetClass="exit" presetSubtype="2" fill="hold" grpId="2" nodeType="withEffect">
                                  <p:stCondLst>
                                    <p:cond delay="0"/>
                                  </p:stCondLst>
                                  <p:childTnLst>
                                    <p:anim calcmode="lin" valueType="num">
                                      <p:cBhvr additive="base">
                                        <p:cTn id="453" dur="2000"/>
                                        <p:tgtEl>
                                          <p:spTgt spid="34"/>
                                        </p:tgtEl>
                                        <p:attrNameLst>
                                          <p:attrName>ppt_x</p:attrName>
                                        </p:attrNameLst>
                                      </p:cBhvr>
                                      <p:tavLst>
                                        <p:tav tm="0">
                                          <p:val>
                                            <p:strVal val="ppt_x"/>
                                          </p:val>
                                        </p:tav>
                                        <p:tav tm="100000">
                                          <p:val>
                                            <p:strVal val="1+ppt_w/2"/>
                                          </p:val>
                                        </p:tav>
                                      </p:tavLst>
                                    </p:anim>
                                    <p:anim calcmode="lin" valueType="num">
                                      <p:cBhvr additive="base">
                                        <p:cTn id="454" dur="2000"/>
                                        <p:tgtEl>
                                          <p:spTgt spid="34"/>
                                        </p:tgtEl>
                                        <p:attrNameLst>
                                          <p:attrName>ppt_y</p:attrName>
                                        </p:attrNameLst>
                                      </p:cBhvr>
                                      <p:tavLst>
                                        <p:tav tm="0">
                                          <p:val>
                                            <p:strVal val="ppt_y"/>
                                          </p:val>
                                        </p:tav>
                                        <p:tav tm="100000">
                                          <p:val>
                                            <p:strVal val="ppt_y"/>
                                          </p:val>
                                        </p:tav>
                                      </p:tavLst>
                                    </p:anim>
                                    <p:set>
                                      <p:cBhvr>
                                        <p:cTn id="455" dur="1" fill="hold">
                                          <p:stCondLst>
                                            <p:cond delay="1999"/>
                                          </p:stCondLst>
                                        </p:cTn>
                                        <p:tgtEl>
                                          <p:spTgt spid="34"/>
                                        </p:tgtEl>
                                        <p:attrNameLst>
                                          <p:attrName>style.visibility</p:attrName>
                                        </p:attrNameLst>
                                      </p:cBhvr>
                                      <p:to>
                                        <p:strVal val="hidden"/>
                                      </p:to>
                                    </p:set>
                                  </p:childTnLst>
                                </p:cTn>
                              </p:par>
                              <p:par>
                                <p:cTn id="456" presetID="2" presetClass="exit" presetSubtype="2" fill="hold" grpId="2" nodeType="withEffect">
                                  <p:stCondLst>
                                    <p:cond delay="0"/>
                                  </p:stCondLst>
                                  <p:childTnLst>
                                    <p:anim calcmode="lin" valueType="num">
                                      <p:cBhvr additive="base">
                                        <p:cTn id="457" dur="2000"/>
                                        <p:tgtEl>
                                          <p:spTgt spid="35"/>
                                        </p:tgtEl>
                                        <p:attrNameLst>
                                          <p:attrName>ppt_x</p:attrName>
                                        </p:attrNameLst>
                                      </p:cBhvr>
                                      <p:tavLst>
                                        <p:tav tm="0">
                                          <p:val>
                                            <p:strVal val="ppt_x"/>
                                          </p:val>
                                        </p:tav>
                                        <p:tav tm="100000">
                                          <p:val>
                                            <p:strVal val="1+ppt_w/2"/>
                                          </p:val>
                                        </p:tav>
                                      </p:tavLst>
                                    </p:anim>
                                    <p:anim calcmode="lin" valueType="num">
                                      <p:cBhvr additive="base">
                                        <p:cTn id="458" dur="2000"/>
                                        <p:tgtEl>
                                          <p:spTgt spid="35"/>
                                        </p:tgtEl>
                                        <p:attrNameLst>
                                          <p:attrName>ppt_y</p:attrName>
                                        </p:attrNameLst>
                                      </p:cBhvr>
                                      <p:tavLst>
                                        <p:tav tm="0">
                                          <p:val>
                                            <p:strVal val="ppt_y"/>
                                          </p:val>
                                        </p:tav>
                                        <p:tav tm="100000">
                                          <p:val>
                                            <p:strVal val="ppt_y"/>
                                          </p:val>
                                        </p:tav>
                                      </p:tavLst>
                                    </p:anim>
                                    <p:set>
                                      <p:cBhvr>
                                        <p:cTn id="459" dur="1" fill="hold">
                                          <p:stCondLst>
                                            <p:cond delay="1999"/>
                                          </p:stCondLst>
                                        </p:cTn>
                                        <p:tgtEl>
                                          <p:spTgt spid="35"/>
                                        </p:tgtEl>
                                        <p:attrNameLst>
                                          <p:attrName>style.visibility</p:attrName>
                                        </p:attrNameLst>
                                      </p:cBhvr>
                                      <p:to>
                                        <p:strVal val="hidden"/>
                                      </p:to>
                                    </p:set>
                                  </p:childTnLst>
                                </p:cTn>
                              </p:par>
                              <p:par>
                                <p:cTn id="460" presetID="2" presetClass="exit" presetSubtype="2" fill="hold" grpId="2" nodeType="withEffect">
                                  <p:stCondLst>
                                    <p:cond delay="0"/>
                                  </p:stCondLst>
                                  <p:childTnLst>
                                    <p:anim calcmode="lin" valueType="num">
                                      <p:cBhvr additive="base">
                                        <p:cTn id="461" dur="2000"/>
                                        <p:tgtEl>
                                          <p:spTgt spid="36"/>
                                        </p:tgtEl>
                                        <p:attrNameLst>
                                          <p:attrName>ppt_x</p:attrName>
                                        </p:attrNameLst>
                                      </p:cBhvr>
                                      <p:tavLst>
                                        <p:tav tm="0">
                                          <p:val>
                                            <p:strVal val="ppt_x"/>
                                          </p:val>
                                        </p:tav>
                                        <p:tav tm="100000">
                                          <p:val>
                                            <p:strVal val="1+ppt_w/2"/>
                                          </p:val>
                                        </p:tav>
                                      </p:tavLst>
                                    </p:anim>
                                    <p:anim calcmode="lin" valueType="num">
                                      <p:cBhvr additive="base">
                                        <p:cTn id="462" dur="2000"/>
                                        <p:tgtEl>
                                          <p:spTgt spid="36"/>
                                        </p:tgtEl>
                                        <p:attrNameLst>
                                          <p:attrName>ppt_y</p:attrName>
                                        </p:attrNameLst>
                                      </p:cBhvr>
                                      <p:tavLst>
                                        <p:tav tm="0">
                                          <p:val>
                                            <p:strVal val="ppt_y"/>
                                          </p:val>
                                        </p:tav>
                                        <p:tav tm="100000">
                                          <p:val>
                                            <p:strVal val="ppt_y"/>
                                          </p:val>
                                        </p:tav>
                                      </p:tavLst>
                                    </p:anim>
                                    <p:set>
                                      <p:cBhvr>
                                        <p:cTn id="463" dur="1" fill="hold">
                                          <p:stCondLst>
                                            <p:cond delay="1999"/>
                                          </p:stCondLst>
                                        </p:cTn>
                                        <p:tgtEl>
                                          <p:spTgt spid="36"/>
                                        </p:tgtEl>
                                        <p:attrNameLst>
                                          <p:attrName>style.visibility</p:attrName>
                                        </p:attrNameLst>
                                      </p:cBhvr>
                                      <p:to>
                                        <p:strVal val="hidden"/>
                                      </p:to>
                                    </p:set>
                                  </p:childTnLst>
                                </p:cTn>
                              </p:par>
                              <p:par>
                                <p:cTn id="464" presetID="2" presetClass="exit" presetSubtype="2" fill="hold" grpId="2" nodeType="withEffect">
                                  <p:stCondLst>
                                    <p:cond delay="0"/>
                                  </p:stCondLst>
                                  <p:childTnLst>
                                    <p:anim calcmode="lin" valueType="num">
                                      <p:cBhvr additive="base">
                                        <p:cTn id="465" dur="2000"/>
                                        <p:tgtEl>
                                          <p:spTgt spid="37"/>
                                        </p:tgtEl>
                                        <p:attrNameLst>
                                          <p:attrName>ppt_x</p:attrName>
                                        </p:attrNameLst>
                                      </p:cBhvr>
                                      <p:tavLst>
                                        <p:tav tm="0">
                                          <p:val>
                                            <p:strVal val="ppt_x"/>
                                          </p:val>
                                        </p:tav>
                                        <p:tav tm="100000">
                                          <p:val>
                                            <p:strVal val="1+ppt_w/2"/>
                                          </p:val>
                                        </p:tav>
                                      </p:tavLst>
                                    </p:anim>
                                    <p:anim calcmode="lin" valueType="num">
                                      <p:cBhvr additive="base">
                                        <p:cTn id="466" dur="2000"/>
                                        <p:tgtEl>
                                          <p:spTgt spid="37"/>
                                        </p:tgtEl>
                                        <p:attrNameLst>
                                          <p:attrName>ppt_y</p:attrName>
                                        </p:attrNameLst>
                                      </p:cBhvr>
                                      <p:tavLst>
                                        <p:tav tm="0">
                                          <p:val>
                                            <p:strVal val="ppt_y"/>
                                          </p:val>
                                        </p:tav>
                                        <p:tav tm="100000">
                                          <p:val>
                                            <p:strVal val="ppt_y"/>
                                          </p:val>
                                        </p:tav>
                                      </p:tavLst>
                                    </p:anim>
                                    <p:set>
                                      <p:cBhvr>
                                        <p:cTn id="467" dur="1" fill="hold">
                                          <p:stCondLst>
                                            <p:cond delay="1999"/>
                                          </p:stCondLst>
                                        </p:cTn>
                                        <p:tgtEl>
                                          <p:spTgt spid="37"/>
                                        </p:tgtEl>
                                        <p:attrNameLst>
                                          <p:attrName>style.visibility</p:attrName>
                                        </p:attrNameLst>
                                      </p:cBhvr>
                                      <p:to>
                                        <p:strVal val="hidden"/>
                                      </p:to>
                                    </p:set>
                                  </p:childTnLst>
                                </p:cTn>
                              </p:par>
                              <p:par>
                                <p:cTn id="468" presetID="2" presetClass="exit" presetSubtype="2" fill="hold" grpId="2" nodeType="withEffect">
                                  <p:stCondLst>
                                    <p:cond delay="0"/>
                                  </p:stCondLst>
                                  <p:childTnLst>
                                    <p:anim calcmode="lin" valueType="num">
                                      <p:cBhvr additive="base">
                                        <p:cTn id="469" dur="2000"/>
                                        <p:tgtEl>
                                          <p:spTgt spid="38"/>
                                        </p:tgtEl>
                                        <p:attrNameLst>
                                          <p:attrName>ppt_x</p:attrName>
                                        </p:attrNameLst>
                                      </p:cBhvr>
                                      <p:tavLst>
                                        <p:tav tm="0">
                                          <p:val>
                                            <p:strVal val="ppt_x"/>
                                          </p:val>
                                        </p:tav>
                                        <p:tav tm="100000">
                                          <p:val>
                                            <p:strVal val="1+ppt_w/2"/>
                                          </p:val>
                                        </p:tav>
                                      </p:tavLst>
                                    </p:anim>
                                    <p:anim calcmode="lin" valueType="num">
                                      <p:cBhvr additive="base">
                                        <p:cTn id="470" dur="2000"/>
                                        <p:tgtEl>
                                          <p:spTgt spid="38"/>
                                        </p:tgtEl>
                                        <p:attrNameLst>
                                          <p:attrName>ppt_y</p:attrName>
                                        </p:attrNameLst>
                                      </p:cBhvr>
                                      <p:tavLst>
                                        <p:tav tm="0">
                                          <p:val>
                                            <p:strVal val="ppt_y"/>
                                          </p:val>
                                        </p:tav>
                                        <p:tav tm="100000">
                                          <p:val>
                                            <p:strVal val="ppt_y"/>
                                          </p:val>
                                        </p:tav>
                                      </p:tavLst>
                                    </p:anim>
                                    <p:set>
                                      <p:cBhvr>
                                        <p:cTn id="471" dur="1" fill="hold">
                                          <p:stCondLst>
                                            <p:cond delay="1999"/>
                                          </p:stCondLst>
                                        </p:cTn>
                                        <p:tgtEl>
                                          <p:spTgt spid="38"/>
                                        </p:tgtEl>
                                        <p:attrNameLst>
                                          <p:attrName>style.visibility</p:attrName>
                                        </p:attrNameLst>
                                      </p:cBhvr>
                                      <p:to>
                                        <p:strVal val="hidden"/>
                                      </p:to>
                                    </p:set>
                                  </p:childTnLst>
                                </p:cTn>
                              </p:par>
                              <p:par>
                                <p:cTn id="472" presetID="2" presetClass="exit" presetSubtype="2" fill="hold" grpId="2" nodeType="withEffect">
                                  <p:stCondLst>
                                    <p:cond delay="0"/>
                                  </p:stCondLst>
                                  <p:childTnLst>
                                    <p:anim calcmode="lin" valueType="num">
                                      <p:cBhvr additive="base">
                                        <p:cTn id="473" dur="2000"/>
                                        <p:tgtEl>
                                          <p:spTgt spid="39"/>
                                        </p:tgtEl>
                                        <p:attrNameLst>
                                          <p:attrName>ppt_x</p:attrName>
                                        </p:attrNameLst>
                                      </p:cBhvr>
                                      <p:tavLst>
                                        <p:tav tm="0">
                                          <p:val>
                                            <p:strVal val="ppt_x"/>
                                          </p:val>
                                        </p:tav>
                                        <p:tav tm="100000">
                                          <p:val>
                                            <p:strVal val="1+ppt_w/2"/>
                                          </p:val>
                                        </p:tav>
                                      </p:tavLst>
                                    </p:anim>
                                    <p:anim calcmode="lin" valueType="num">
                                      <p:cBhvr additive="base">
                                        <p:cTn id="474" dur="2000"/>
                                        <p:tgtEl>
                                          <p:spTgt spid="39"/>
                                        </p:tgtEl>
                                        <p:attrNameLst>
                                          <p:attrName>ppt_y</p:attrName>
                                        </p:attrNameLst>
                                      </p:cBhvr>
                                      <p:tavLst>
                                        <p:tav tm="0">
                                          <p:val>
                                            <p:strVal val="ppt_y"/>
                                          </p:val>
                                        </p:tav>
                                        <p:tav tm="100000">
                                          <p:val>
                                            <p:strVal val="ppt_y"/>
                                          </p:val>
                                        </p:tav>
                                      </p:tavLst>
                                    </p:anim>
                                    <p:set>
                                      <p:cBhvr>
                                        <p:cTn id="475" dur="1" fill="hold">
                                          <p:stCondLst>
                                            <p:cond delay="1999"/>
                                          </p:stCondLst>
                                        </p:cTn>
                                        <p:tgtEl>
                                          <p:spTgt spid="39"/>
                                        </p:tgtEl>
                                        <p:attrNameLst>
                                          <p:attrName>style.visibility</p:attrName>
                                        </p:attrNameLst>
                                      </p:cBhvr>
                                      <p:to>
                                        <p:strVal val="hidden"/>
                                      </p:to>
                                    </p:set>
                                  </p:childTnLst>
                                </p:cTn>
                              </p:par>
                              <p:par>
                                <p:cTn id="476" presetID="2" presetClass="exit" presetSubtype="2" fill="hold" grpId="2" nodeType="withEffect">
                                  <p:stCondLst>
                                    <p:cond delay="0"/>
                                  </p:stCondLst>
                                  <p:childTnLst>
                                    <p:anim calcmode="lin" valueType="num">
                                      <p:cBhvr additive="base">
                                        <p:cTn id="477" dur="2000"/>
                                        <p:tgtEl>
                                          <p:spTgt spid="40"/>
                                        </p:tgtEl>
                                        <p:attrNameLst>
                                          <p:attrName>ppt_x</p:attrName>
                                        </p:attrNameLst>
                                      </p:cBhvr>
                                      <p:tavLst>
                                        <p:tav tm="0">
                                          <p:val>
                                            <p:strVal val="ppt_x"/>
                                          </p:val>
                                        </p:tav>
                                        <p:tav tm="100000">
                                          <p:val>
                                            <p:strVal val="1+ppt_w/2"/>
                                          </p:val>
                                        </p:tav>
                                      </p:tavLst>
                                    </p:anim>
                                    <p:anim calcmode="lin" valueType="num">
                                      <p:cBhvr additive="base">
                                        <p:cTn id="478" dur="2000"/>
                                        <p:tgtEl>
                                          <p:spTgt spid="40"/>
                                        </p:tgtEl>
                                        <p:attrNameLst>
                                          <p:attrName>ppt_y</p:attrName>
                                        </p:attrNameLst>
                                      </p:cBhvr>
                                      <p:tavLst>
                                        <p:tav tm="0">
                                          <p:val>
                                            <p:strVal val="ppt_y"/>
                                          </p:val>
                                        </p:tav>
                                        <p:tav tm="100000">
                                          <p:val>
                                            <p:strVal val="ppt_y"/>
                                          </p:val>
                                        </p:tav>
                                      </p:tavLst>
                                    </p:anim>
                                    <p:set>
                                      <p:cBhvr>
                                        <p:cTn id="479" dur="1" fill="hold">
                                          <p:stCondLst>
                                            <p:cond delay="1999"/>
                                          </p:stCondLst>
                                        </p:cTn>
                                        <p:tgtEl>
                                          <p:spTgt spid="40"/>
                                        </p:tgtEl>
                                        <p:attrNameLst>
                                          <p:attrName>style.visibility</p:attrName>
                                        </p:attrNameLst>
                                      </p:cBhvr>
                                      <p:to>
                                        <p:strVal val="hidden"/>
                                      </p:to>
                                    </p:set>
                                  </p:childTnLst>
                                </p:cTn>
                              </p:par>
                              <p:par>
                                <p:cTn id="480" presetID="2" presetClass="exit" presetSubtype="2" fill="hold" grpId="2" nodeType="withEffect">
                                  <p:stCondLst>
                                    <p:cond delay="0"/>
                                  </p:stCondLst>
                                  <p:childTnLst>
                                    <p:anim calcmode="lin" valueType="num">
                                      <p:cBhvr additive="base">
                                        <p:cTn id="481" dur="2000"/>
                                        <p:tgtEl>
                                          <p:spTgt spid="41"/>
                                        </p:tgtEl>
                                        <p:attrNameLst>
                                          <p:attrName>ppt_x</p:attrName>
                                        </p:attrNameLst>
                                      </p:cBhvr>
                                      <p:tavLst>
                                        <p:tav tm="0">
                                          <p:val>
                                            <p:strVal val="ppt_x"/>
                                          </p:val>
                                        </p:tav>
                                        <p:tav tm="100000">
                                          <p:val>
                                            <p:strVal val="1+ppt_w/2"/>
                                          </p:val>
                                        </p:tav>
                                      </p:tavLst>
                                    </p:anim>
                                    <p:anim calcmode="lin" valueType="num">
                                      <p:cBhvr additive="base">
                                        <p:cTn id="482" dur="2000"/>
                                        <p:tgtEl>
                                          <p:spTgt spid="41"/>
                                        </p:tgtEl>
                                        <p:attrNameLst>
                                          <p:attrName>ppt_y</p:attrName>
                                        </p:attrNameLst>
                                      </p:cBhvr>
                                      <p:tavLst>
                                        <p:tav tm="0">
                                          <p:val>
                                            <p:strVal val="ppt_y"/>
                                          </p:val>
                                        </p:tav>
                                        <p:tav tm="100000">
                                          <p:val>
                                            <p:strVal val="ppt_y"/>
                                          </p:val>
                                        </p:tav>
                                      </p:tavLst>
                                    </p:anim>
                                    <p:set>
                                      <p:cBhvr>
                                        <p:cTn id="483" dur="1" fill="hold">
                                          <p:stCondLst>
                                            <p:cond delay="1999"/>
                                          </p:stCondLst>
                                        </p:cTn>
                                        <p:tgtEl>
                                          <p:spTgt spid="41"/>
                                        </p:tgtEl>
                                        <p:attrNameLst>
                                          <p:attrName>style.visibility</p:attrName>
                                        </p:attrNameLst>
                                      </p:cBhvr>
                                      <p:to>
                                        <p:strVal val="hidden"/>
                                      </p:to>
                                    </p:set>
                                  </p:childTnLst>
                                </p:cTn>
                              </p:par>
                              <p:par>
                                <p:cTn id="484" presetID="2" presetClass="exit" presetSubtype="2" fill="hold" grpId="2" nodeType="withEffect">
                                  <p:stCondLst>
                                    <p:cond delay="0"/>
                                  </p:stCondLst>
                                  <p:childTnLst>
                                    <p:anim calcmode="lin" valueType="num">
                                      <p:cBhvr additive="base">
                                        <p:cTn id="485" dur="2000"/>
                                        <p:tgtEl>
                                          <p:spTgt spid="42"/>
                                        </p:tgtEl>
                                        <p:attrNameLst>
                                          <p:attrName>ppt_x</p:attrName>
                                        </p:attrNameLst>
                                      </p:cBhvr>
                                      <p:tavLst>
                                        <p:tav tm="0">
                                          <p:val>
                                            <p:strVal val="ppt_x"/>
                                          </p:val>
                                        </p:tav>
                                        <p:tav tm="100000">
                                          <p:val>
                                            <p:strVal val="1+ppt_w/2"/>
                                          </p:val>
                                        </p:tav>
                                      </p:tavLst>
                                    </p:anim>
                                    <p:anim calcmode="lin" valueType="num">
                                      <p:cBhvr additive="base">
                                        <p:cTn id="486" dur="2000"/>
                                        <p:tgtEl>
                                          <p:spTgt spid="42"/>
                                        </p:tgtEl>
                                        <p:attrNameLst>
                                          <p:attrName>ppt_y</p:attrName>
                                        </p:attrNameLst>
                                      </p:cBhvr>
                                      <p:tavLst>
                                        <p:tav tm="0">
                                          <p:val>
                                            <p:strVal val="ppt_y"/>
                                          </p:val>
                                        </p:tav>
                                        <p:tav tm="100000">
                                          <p:val>
                                            <p:strVal val="ppt_y"/>
                                          </p:val>
                                        </p:tav>
                                      </p:tavLst>
                                    </p:anim>
                                    <p:set>
                                      <p:cBhvr>
                                        <p:cTn id="487" dur="1" fill="hold">
                                          <p:stCondLst>
                                            <p:cond delay="1999"/>
                                          </p:stCondLst>
                                        </p:cTn>
                                        <p:tgtEl>
                                          <p:spTgt spid="42"/>
                                        </p:tgtEl>
                                        <p:attrNameLst>
                                          <p:attrName>style.visibility</p:attrName>
                                        </p:attrNameLst>
                                      </p:cBhvr>
                                      <p:to>
                                        <p:strVal val="hidden"/>
                                      </p:to>
                                    </p:set>
                                  </p:childTnLst>
                                </p:cTn>
                              </p:par>
                              <p:par>
                                <p:cTn id="488" presetID="2" presetClass="exit" presetSubtype="2" fill="hold" grpId="2" nodeType="withEffect">
                                  <p:stCondLst>
                                    <p:cond delay="0"/>
                                  </p:stCondLst>
                                  <p:childTnLst>
                                    <p:anim calcmode="lin" valueType="num">
                                      <p:cBhvr additive="base">
                                        <p:cTn id="489" dur="2000"/>
                                        <p:tgtEl>
                                          <p:spTgt spid="43"/>
                                        </p:tgtEl>
                                        <p:attrNameLst>
                                          <p:attrName>ppt_x</p:attrName>
                                        </p:attrNameLst>
                                      </p:cBhvr>
                                      <p:tavLst>
                                        <p:tav tm="0">
                                          <p:val>
                                            <p:strVal val="ppt_x"/>
                                          </p:val>
                                        </p:tav>
                                        <p:tav tm="100000">
                                          <p:val>
                                            <p:strVal val="1+ppt_w/2"/>
                                          </p:val>
                                        </p:tav>
                                      </p:tavLst>
                                    </p:anim>
                                    <p:anim calcmode="lin" valueType="num">
                                      <p:cBhvr additive="base">
                                        <p:cTn id="490" dur="2000"/>
                                        <p:tgtEl>
                                          <p:spTgt spid="43"/>
                                        </p:tgtEl>
                                        <p:attrNameLst>
                                          <p:attrName>ppt_y</p:attrName>
                                        </p:attrNameLst>
                                      </p:cBhvr>
                                      <p:tavLst>
                                        <p:tav tm="0">
                                          <p:val>
                                            <p:strVal val="ppt_y"/>
                                          </p:val>
                                        </p:tav>
                                        <p:tav tm="100000">
                                          <p:val>
                                            <p:strVal val="ppt_y"/>
                                          </p:val>
                                        </p:tav>
                                      </p:tavLst>
                                    </p:anim>
                                    <p:set>
                                      <p:cBhvr>
                                        <p:cTn id="491" dur="1" fill="hold">
                                          <p:stCondLst>
                                            <p:cond delay="1999"/>
                                          </p:stCondLst>
                                        </p:cTn>
                                        <p:tgtEl>
                                          <p:spTgt spid="43"/>
                                        </p:tgtEl>
                                        <p:attrNameLst>
                                          <p:attrName>style.visibility</p:attrName>
                                        </p:attrNameLst>
                                      </p:cBhvr>
                                      <p:to>
                                        <p:strVal val="hidden"/>
                                      </p:to>
                                    </p:set>
                                  </p:childTnLst>
                                </p:cTn>
                              </p:par>
                              <p:par>
                                <p:cTn id="492" presetID="2" presetClass="exit" presetSubtype="2" fill="hold" grpId="2" nodeType="withEffect">
                                  <p:stCondLst>
                                    <p:cond delay="0"/>
                                  </p:stCondLst>
                                  <p:childTnLst>
                                    <p:anim calcmode="lin" valueType="num">
                                      <p:cBhvr additive="base">
                                        <p:cTn id="493" dur="2000"/>
                                        <p:tgtEl>
                                          <p:spTgt spid="44"/>
                                        </p:tgtEl>
                                        <p:attrNameLst>
                                          <p:attrName>ppt_x</p:attrName>
                                        </p:attrNameLst>
                                      </p:cBhvr>
                                      <p:tavLst>
                                        <p:tav tm="0">
                                          <p:val>
                                            <p:strVal val="ppt_x"/>
                                          </p:val>
                                        </p:tav>
                                        <p:tav tm="100000">
                                          <p:val>
                                            <p:strVal val="1+ppt_w/2"/>
                                          </p:val>
                                        </p:tav>
                                      </p:tavLst>
                                    </p:anim>
                                    <p:anim calcmode="lin" valueType="num">
                                      <p:cBhvr additive="base">
                                        <p:cTn id="494" dur="2000"/>
                                        <p:tgtEl>
                                          <p:spTgt spid="44"/>
                                        </p:tgtEl>
                                        <p:attrNameLst>
                                          <p:attrName>ppt_y</p:attrName>
                                        </p:attrNameLst>
                                      </p:cBhvr>
                                      <p:tavLst>
                                        <p:tav tm="0">
                                          <p:val>
                                            <p:strVal val="ppt_y"/>
                                          </p:val>
                                        </p:tav>
                                        <p:tav tm="100000">
                                          <p:val>
                                            <p:strVal val="ppt_y"/>
                                          </p:val>
                                        </p:tav>
                                      </p:tavLst>
                                    </p:anim>
                                    <p:set>
                                      <p:cBhvr>
                                        <p:cTn id="495" dur="1" fill="hold">
                                          <p:stCondLst>
                                            <p:cond delay="1999"/>
                                          </p:stCondLst>
                                        </p:cTn>
                                        <p:tgtEl>
                                          <p:spTgt spid="44"/>
                                        </p:tgtEl>
                                        <p:attrNameLst>
                                          <p:attrName>style.visibility</p:attrName>
                                        </p:attrNameLst>
                                      </p:cBhvr>
                                      <p:to>
                                        <p:strVal val="hidden"/>
                                      </p:to>
                                    </p:set>
                                  </p:childTnLst>
                                </p:cTn>
                              </p:par>
                              <p:par>
                                <p:cTn id="496" presetID="2" presetClass="exit" presetSubtype="2" fill="hold" grpId="2" nodeType="withEffect">
                                  <p:stCondLst>
                                    <p:cond delay="0"/>
                                  </p:stCondLst>
                                  <p:childTnLst>
                                    <p:anim calcmode="lin" valueType="num">
                                      <p:cBhvr additive="base">
                                        <p:cTn id="497" dur="2000"/>
                                        <p:tgtEl>
                                          <p:spTgt spid="45"/>
                                        </p:tgtEl>
                                        <p:attrNameLst>
                                          <p:attrName>ppt_x</p:attrName>
                                        </p:attrNameLst>
                                      </p:cBhvr>
                                      <p:tavLst>
                                        <p:tav tm="0">
                                          <p:val>
                                            <p:strVal val="ppt_x"/>
                                          </p:val>
                                        </p:tav>
                                        <p:tav tm="100000">
                                          <p:val>
                                            <p:strVal val="1+ppt_w/2"/>
                                          </p:val>
                                        </p:tav>
                                      </p:tavLst>
                                    </p:anim>
                                    <p:anim calcmode="lin" valueType="num">
                                      <p:cBhvr additive="base">
                                        <p:cTn id="498" dur="2000"/>
                                        <p:tgtEl>
                                          <p:spTgt spid="45"/>
                                        </p:tgtEl>
                                        <p:attrNameLst>
                                          <p:attrName>ppt_y</p:attrName>
                                        </p:attrNameLst>
                                      </p:cBhvr>
                                      <p:tavLst>
                                        <p:tav tm="0">
                                          <p:val>
                                            <p:strVal val="ppt_y"/>
                                          </p:val>
                                        </p:tav>
                                        <p:tav tm="100000">
                                          <p:val>
                                            <p:strVal val="ppt_y"/>
                                          </p:val>
                                        </p:tav>
                                      </p:tavLst>
                                    </p:anim>
                                    <p:set>
                                      <p:cBhvr>
                                        <p:cTn id="499" dur="1" fill="hold">
                                          <p:stCondLst>
                                            <p:cond delay="1999"/>
                                          </p:stCondLst>
                                        </p:cTn>
                                        <p:tgtEl>
                                          <p:spTgt spid="45"/>
                                        </p:tgtEl>
                                        <p:attrNameLst>
                                          <p:attrName>style.visibility</p:attrName>
                                        </p:attrNameLst>
                                      </p:cBhvr>
                                      <p:to>
                                        <p:strVal val="hidden"/>
                                      </p:to>
                                    </p:set>
                                  </p:childTnLst>
                                </p:cTn>
                              </p:par>
                              <p:par>
                                <p:cTn id="500" presetID="2" presetClass="exit" presetSubtype="2" fill="hold" grpId="2" nodeType="withEffect">
                                  <p:stCondLst>
                                    <p:cond delay="0"/>
                                  </p:stCondLst>
                                  <p:childTnLst>
                                    <p:anim calcmode="lin" valueType="num">
                                      <p:cBhvr additive="base">
                                        <p:cTn id="501" dur="2000"/>
                                        <p:tgtEl>
                                          <p:spTgt spid="46"/>
                                        </p:tgtEl>
                                        <p:attrNameLst>
                                          <p:attrName>ppt_x</p:attrName>
                                        </p:attrNameLst>
                                      </p:cBhvr>
                                      <p:tavLst>
                                        <p:tav tm="0">
                                          <p:val>
                                            <p:strVal val="ppt_x"/>
                                          </p:val>
                                        </p:tav>
                                        <p:tav tm="100000">
                                          <p:val>
                                            <p:strVal val="1+ppt_w/2"/>
                                          </p:val>
                                        </p:tav>
                                      </p:tavLst>
                                    </p:anim>
                                    <p:anim calcmode="lin" valueType="num">
                                      <p:cBhvr additive="base">
                                        <p:cTn id="502" dur="2000"/>
                                        <p:tgtEl>
                                          <p:spTgt spid="46"/>
                                        </p:tgtEl>
                                        <p:attrNameLst>
                                          <p:attrName>ppt_y</p:attrName>
                                        </p:attrNameLst>
                                      </p:cBhvr>
                                      <p:tavLst>
                                        <p:tav tm="0">
                                          <p:val>
                                            <p:strVal val="ppt_y"/>
                                          </p:val>
                                        </p:tav>
                                        <p:tav tm="100000">
                                          <p:val>
                                            <p:strVal val="ppt_y"/>
                                          </p:val>
                                        </p:tav>
                                      </p:tavLst>
                                    </p:anim>
                                    <p:set>
                                      <p:cBhvr>
                                        <p:cTn id="503" dur="1" fill="hold">
                                          <p:stCondLst>
                                            <p:cond delay="1999"/>
                                          </p:stCondLst>
                                        </p:cTn>
                                        <p:tgtEl>
                                          <p:spTgt spid="46"/>
                                        </p:tgtEl>
                                        <p:attrNameLst>
                                          <p:attrName>style.visibility</p:attrName>
                                        </p:attrNameLst>
                                      </p:cBhvr>
                                      <p:to>
                                        <p:strVal val="hidden"/>
                                      </p:to>
                                    </p:set>
                                  </p:childTnLst>
                                </p:cTn>
                              </p:par>
                              <p:par>
                                <p:cTn id="504" presetID="2" presetClass="exit" presetSubtype="2" fill="hold" grpId="2" nodeType="withEffect">
                                  <p:stCondLst>
                                    <p:cond delay="0"/>
                                  </p:stCondLst>
                                  <p:childTnLst>
                                    <p:anim calcmode="lin" valueType="num">
                                      <p:cBhvr additive="base">
                                        <p:cTn id="505" dur="2000"/>
                                        <p:tgtEl>
                                          <p:spTgt spid="47"/>
                                        </p:tgtEl>
                                        <p:attrNameLst>
                                          <p:attrName>ppt_x</p:attrName>
                                        </p:attrNameLst>
                                      </p:cBhvr>
                                      <p:tavLst>
                                        <p:tav tm="0">
                                          <p:val>
                                            <p:strVal val="ppt_x"/>
                                          </p:val>
                                        </p:tav>
                                        <p:tav tm="100000">
                                          <p:val>
                                            <p:strVal val="1+ppt_w/2"/>
                                          </p:val>
                                        </p:tav>
                                      </p:tavLst>
                                    </p:anim>
                                    <p:anim calcmode="lin" valueType="num">
                                      <p:cBhvr additive="base">
                                        <p:cTn id="506" dur="2000"/>
                                        <p:tgtEl>
                                          <p:spTgt spid="47"/>
                                        </p:tgtEl>
                                        <p:attrNameLst>
                                          <p:attrName>ppt_y</p:attrName>
                                        </p:attrNameLst>
                                      </p:cBhvr>
                                      <p:tavLst>
                                        <p:tav tm="0">
                                          <p:val>
                                            <p:strVal val="ppt_y"/>
                                          </p:val>
                                        </p:tav>
                                        <p:tav tm="100000">
                                          <p:val>
                                            <p:strVal val="ppt_y"/>
                                          </p:val>
                                        </p:tav>
                                      </p:tavLst>
                                    </p:anim>
                                    <p:set>
                                      <p:cBhvr>
                                        <p:cTn id="507" dur="1" fill="hold">
                                          <p:stCondLst>
                                            <p:cond delay="1999"/>
                                          </p:stCondLst>
                                        </p:cTn>
                                        <p:tgtEl>
                                          <p:spTgt spid="47"/>
                                        </p:tgtEl>
                                        <p:attrNameLst>
                                          <p:attrName>style.visibility</p:attrName>
                                        </p:attrNameLst>
                                      </p:cBhvr>
                                      <p:to>
                                        <p:strVal val="hidden"/>
                                      </p:to>
                                    </p:set>
                                  </p:childTnLst>
                                </p:cTn>
                              </p:par>
                              <p:par>
                                <p:cTn id="508" presetID="2" presetClass="exit" presetSubtype="2" fill="hold" grpId="2" nodeType="withEffect">
                                  <p:stCondLst>
                                    <p:cond delay="0"/>
                                  </p:stCondLst>
                                  <p:childTnLst>
                                    <p:anim calcmode="lin" valueType="num">
                                      <p:cBhvr additive="base">
                                        <p:cTn id="509" dur="2000"/>
                                        <p:tgtEl>
                                          <p:spTgt spid="48"/>
                                        </p:tgtEl>
                                        <p:attrNameLst>
                                          <p:attrName>ppt_x</p:attrName>
                                        </p:attrNameLst>
                                      </p:cBhvr>
                                      <p:tavLst>
                                        <p:tav tm="0">
                                          <p:val>
                                            <p:strVal val="ppt_x"/>
                                          </p:val>
                                        </p:tav>
                                        <p:tav tm="100000">
                                          <p:val>
                                            <p:strVal val="1+ppt_w/2"/>
                                          </p:val>
                                        </p:tav>
                                      </p:tavLst>
                                    </p:anim>
                                    <p:anim calcmode="lin" valueType="num">
                                      <p:cBhvr additive="base">
                                        <p:cTn id="510" dur="2000"/>
                                        <p:tgtEl>
                                          <p:spTgt spid="48"/>
                                        </p:tgtEl>
                                        <p:attrNameLst>
                                          <p:attrName>ppt_y</p:attrName>
                                        </p:attrNameLst>
                                      </p:cBhvr>
                                      <p:tavLst>
                                        <p:tav tm="0">
                                          <p:val>
                                            <p:strVal val="ppt_y"/>
                                          </p:val>
                                        </p:tav>
                                        <p:tav tm="100000">
                                          <p:val>
                                            <p:strVal val="ppt_y"/>
                                          </p:val>
                                        </p:tav>
                                      </p:tavLst>
                                    </p:anim>
                                    <p:set>
                                      <p:cBhvr>
                                        <p:cTn id="511" dur="1" fill="hold">
                                          <p:stCondLst>
                                            <p:cond delay="1999"/>
                                          </p:stCondLst>
                                        </p:cTn>
                                        <p:tgtEl>
                                          <p:spTgt spid="48"/>
                                        </p:tgtEl>
                                        <p:attrNameLst>
                                          <p:attrName>style.visibility</p:attrName>
                                        </p:attrNameLst>
                                      </p:cBhvr>
                                      <p:to>
                                        <p:strVal val="hidden"/>
                                      </p:to>
                                    </p:set>
                                  </p:childTnLst>
                                </p:cTn>
                              </p:par>
                              <p:par>
                                <p:cTn id="512" presetID="2" presetClass="exit" presetSubtype="2" fill="hold" grpId="2" nodeType="withEffect">
                                  <p:stCondLst>
                                    <p:cond delay="0"/>
                                  </p:stCondLst>
                                  <p:childTnLst>
                                    <p:anim calcmode="lin" valueType="num">
                                      <p:cBhvr additive="base">
                                        <p:cTn id="513" dur="2000"/>
                                        <p:tgtEl>
                                          <p:spTgt spid="49"/>
                                        </p:tgtEl>
                                        <p:attrNameLst>
                                          <p:attrName>ppt_x</p:attrName>
                                        </p:attrNameLst>
                                      </p:cBhvr>
                                      <p:tavLst>
                                        <p:tav tm="0">
                                          <p:val>
                                            <p:strVal val="ppt_x"/>
                                          </p:val>
                                        </p:tav>
                                        <p:tav tm="100000">
                                          <p:val>
                                            <p:strVal val="1+ppt_w/2"/>
                                          </p:val>
                                        </p:tav>
                                      </p:tavLst>
                                    </p:anim>
                                    <p:anim calcmode="lin" valueType="num">
                                      <p:cBhvr additive="base">
                                        <p:cTn id="514" dur="2000"/>
                                        <p:tgtEl>
                                          <p:spTgt spid="49"/>
                                        </p:tgtEl>
                                        <p:attrNameLst>
                                          <p:attrName>ppt_y</p:attrName>
                                        </p:attrNameLst>
                                      </p:cBhvr>
                                      <p:tavLst>
                                        <p:tav tm="0">
                                          <p:val>
                                            <p:strVal val="ppt_y"/>
                                          </p:val>
                                        </p:tav>
                                        <p:tav tm="100000">
                                          <p:val>
                                            <p:strVal val="ppt_y"/>
                                          </p:val>
                                        </p:tav>
                                      </p:tavLst>
                                    </p:anim>
                                    <p:set>
                                      <p:cBhvr>
                                        <p:cTn id="515" dur="1" fill="hold">
                                          <p:stCondLst>
                                            <p:cond delay="1999"/>
                                          </p:stCondLst>
                                        </p:cTn>
                                        <p:tgtEl>
                                          <p:spTgt spid="49"/>
                                        </p:tgtEl>
                                        <p:attrNameLst>
                                          <p:attrName>style.visibility</p:attrName>
                                        </p:attrNameLst>
                                      </p:cBhvr>
                                      <p:to>
                                        <p:strVal val="hidden"/>
                                      </p:to>
                                    </p:set>
                                  </p:childTnLst>
                                </p:cTn>
                              </p:par>
                              <p:par>
                                <p:cTn id="516" presetID="2" presetClass="exit" presetSubtype="2" fill="hold" grpId="2" nodeType="withEffect">
                                  <p:stCondLst>
                                    <p:cond delay="0"/>
                                  </p:stCondLst>
                                  <p:childTnLst>
                                    <p:anim calcmode="lin" valueType="num">
                                      <p:cBhvr additive="base">
                                        <p:cTn id="517" dur="2000"/>
                                        <p:tgtEl>
                                          <p:spTgt spid="50"/>
                                        </p:tgtEl>
                                        <p:attrNameLst>
                                          <p:attrName>ppt_x</p:attrName>
                                        </p:attrNameLst>
                                      </p:cBhvr>
                                      <p:tavLst>
                                        <p:tav tm="0">
                                          <p:val>
                                            <p:strVal val="ppt_x"/>
                                          </p:val>
                                        </p:tav>
                                        <p:tav tm="100000">
                                          <p:val>
                                            <p:strVal val="1+ppt_w/2"/>
                                          </p:val>
                                        </p:tav>
                                      </p:tavLst>
                                    </p:anim>
                                    <p:anim calcmode="lin" valueType="num">
                                      <p:cBhvr additive="base">
                                        <p:cTn id="518" dur="2000"/>
                                        <p:tgtEl>
                                          <p:spTgt spid="50"/>
                                        </p:tgtEl>
                                        <p:attrNameLst>
                                          <p:attrName>ppt_y</p:attrName>
                                        </p:attrNameLst>
                                      </p:cBhvr>
                                      <p:tavLst>
                                        <p:tav tm="0">
                                          <p:val>
                                            <p:strVal val="ppt_y"/>
                                          </p:val>
                                        </p:tav>
                                        <p:tav tm="100000">
                                          <p:val>
                                            <p:strVal val="ppt_y"/>
                                          </p:val>
                                        </p:tav>
                                      </p:tavLst>
                                    </p:anim>
                                    <p:set>
                                      <p:cBhvr>
                                        <p:cTn id="519" dur="1" fill="hold">
                                          <p:stCondLst>
                                            <p:cond delay="1999"/>
                                          </p:stCondLst>
                                        </p:cTn>
                                        <p:tgtEl>
                                          <p:spTgt spid="50"/>
                                        </p:tgtEl>
                                        <p:attrNameLst>
                                          <p:attrName>style.visibility</p:attrName>
                                        </p:attrNameLst>
                                      </p:cBhvr>
                                      <p:to>
                                        <p:strVal val="hidden"/>
                                      </p:to>
                                    </p:set>
                                  </p:childTnLst>
                                </p:cTn>
                              </p:par>
                              <p:par>
                                <p:cTn id="520" presetID="2" presetClass="exit" presetSubtype="2" fill="hold" grpId="2" nodeType="withEffect">
                                  <p:stCondLst>
                                    <p:cond delay="0"/>
                                  </p:stCondLst>
                                  <p:childTnLst>
                                    <p:anim calcmode="lin" valueType="num">
                                      <p:cBhvr additive="base">
                                        <p:cTn id="521" dur="2000"/>
                                        <p:tgtEl>
                                          <p:spTgt spid="51"/>
                                        </p:tgtEl>
                                        <p:attrNameLst>
                                          <p:attrName>ppt_x</p:attrName>
                                        </p:attrNameLst>
                                      </p:cBhvr>
                                      <p:tavLst>
                                        <p:tav tm="0">
                                          <p:val>
                                            <p:strVal val="ppt_x"/>
                                          </p:val>
                                        </p:tav>
                                        <p:tav tm="100000">
                                          <p:val>
                                            <p:strVal val="1+ppt_w/2"/>
                                          </p:val>
                                        </p:tav>
                                      </p:tavLst>
                                    </p:anim>
                                    <p:anim calcmode="lin" valueType="num">
                                      <p:cBhvr additive="base">
                                        <p:cTn id="522" dur="2000"/>
                                        <p:tgtEl>
                                          <p:spTgt spid="51"/>
                                        </p:tgtEl>
                                        <p:attrNameLst>
                                          <p:attrName>ppt_y</p:attrName>
                                        </p:attrNameLst>
                                      </p:cBhvr>
                                      <p:tavLst>
                                        <p:tav tm="0">
                                          <p:val>
                                            <p:strVal val="ppt_y"/>
                                          </p:val>
                                        </p:tav>
                                        <p:tav tm="100000">
                                          <p:val>
                                            <p:strVal val="ppt_y"/>
                                          </p:val>
                                        </p:tav>
                                      </p:tavLst>
                                    </p:anim>
                                    <p:set>
                                      <p:cBhvr>
                                        <p:cTn id="523" dur="1" fill="hold">
                                          <p:stCondLst>
                                            <p:cond delay="1999"/>
                                          </p:stCondLst>
                                        </p:cTn>
                                        <p:tgtEl>
                                          <p:spTgt spid="51"/>
                                        </p:tgtEl>
                                        <p:attrNameLst>
                                          <p:attrName>style.visibility</p:attrName>
                                        </p:attrNameLst>
                                      </p:cBhvr>
                                      <p:to>
                                        <p:strVal val="hidden"/>
                                      </p:to>
                                    </p:set>
                                  </p:childTnLst>
                                </p:cTn>
                              </p:par>
                              <p:par>
                                <p:cTn id="524" presetID="2" presetClass="exit" presetSubtype="2" fill="hold" grpId="2" nodeType="withEffect">
                                  <p:stCondLst>
                                    <p:cond delay="0"/>
                                  </p:stCondLst>
                                  <p:childTnLst>
                                    <p:anim calcmode="lin" valueType="num">
                                      <p:cBhvr additive="base">
                                        <p:cTn id="525" dur="2000"/>
                                        <p:tgtEl>
                                          <p:spTgt spid="52"/>
                                        </p:tgtEl>
                                        <p:attrNameLst>
                                          <p:attrName>ppt_x</p:attrName>
                                        </p:attrNameLst>
                                      </p:cBhvr>
                                      <p:tavLst>
                                        <p:tav tm="0">
                                          <p:val>
                                            <p:strVal val="ppt_x"/>
                                          </p:val>
                                        </p:tav>
                                        <p:tav tm="100000">
                                          <p:val>
                                            <p:strVal val="1+ppt_w/2"/>
                                          </p:val>
                                        </p:tav>
                                      </p:tavLst>
                                    </p:anim>
                                    <p:anim calcmode="lin" valueType="num">
                                      <p:cBhvr additive="base">
                                        <p:cTn id="526" dur="2000"/>
                                        <p:tgtEl>
                                          <p:spTgt spid="52"/>
                                        </p:tgtEl>
                                        <p:attrNameLst>
                                          <p:attrName>ppt_y</p:attrName>
                                        </p:attrNameLst>
                                      </p:cBhvr>
                                      <p:tavLst>
                                        <p:tav tm="0">
                                          <p:val>
                                            <p:strVal val="ppt_y"/>
                                          </p:val>
                                        </p:tav>
                                        <p:tav tm="100000">
                                          <p:val>
                                            <p:strVal val="ppt_y"/>
                                          </p:val>
                                        </p:tav>
                                      </p:tavLst>
                                    </p:anim>
                                    <p:set>
                                      <p:cBhvr>
                                        <p:cTn id="527" dur="1" fill="hold">
                                          <p:stCondLst>
                                            <p:cond delay="1999"/>
                                          </p:stCondLst>
                                        </p:cTn>
                                        <p:tgtEl>
                                          <p:spTgt spid="52"/>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53"/>
                                        </p:tgtEl>
                                        <p:attrNameLst>
                                          <p:attrName>ppt_x</p:attrName>
                                        </p:attrNameLst>
                                      </p:cBhvr>
                                      <p:tavLst>
                                        <p:tav tm="0">
                                          <p:val>
                                            <p:strVal val="ppt_x"/>
                                          </p:val>
                                        </p:tav>
                                        <p:tav tm="100000">
                                          <p:val>
                                            <p:strVal val="1+ppt_w/2"/>
                                          </p:val>
                                        </p:tav>
                                      </p:tavLst>
                                    </p:anim>
                                    <p:anim calcmode="lin" valueType="num">
                                      <p:cBhvr additive="base">
                                        <p:cTn id="530" dur="2000"/>
                                        <p:tgtEl>
                                          <p:spTgt spid="53"/>
                                        </p:tgtEl>
                                        <p:attrNameLst>
                                          <p:attrName>ppt_y</p:attrName>
                                        </p:attrNameLst>
                                      </p:cBhvr>
                                      <p:tavLst>
                                        <p:tav tm="0">
                                          <p:val>
                                            <p:strVal val="ppt_y"/>
                                          </p:val>
                                        </p:tav>
                                        <p:tav tm="100000">
                                          <p:val>
                                            <p:strVal val="ppt_y"/>
                                          </p:val>
                                        </p:tav>
                                      </p:tavLst>
                                    </p:anim>
                                    <p:set>
                                      <p:cBhvr>
                                        <p:cTn id="531" dur="1" fill="hold">
                                          <p:stCondLst>
                                            <p:cond delay="1999"/>
                                          </p:stCondLst>
                                        </p:cTn>
                                        <p:tgtEl>
                                          <p:spTgt spid="53"/>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54"/>
                                        </p:tgtEl>
                                        <p:attrNameLst>
                                          <p:attrName>ppt_x</p:attrName>
                                        </p:attrNameLst>
                                      </p:cBhvr>
                                      <p:tavLst>
                                        <p:tav tm="0">
                                          <p:val>
                                            <p:strVal val="ppt_x"/>
                                          </p:val>
                                        </p:tav>
                                        <p:tav tm="100000">
                                          <p:val>
                                            <p:strVal val="1+ppt_w/2"/>
                                          </p:val>
                                        </p:tav>
                                      </p:tavLst>
                                    </p:anim>
                                    <p:anim calcmode="lin" valueType="num">
                                      <p:cBhvr additive="base">
                                        <p:cTn id="534" dur="2000"/>
                                        <p:tgtEl>
                                          <p:spTgt spid="54"/>
                                        </p:tgtEl>
                                        <p:attrNameLst>
                                          <p:attrName>ppt_y</p:attrName>
                                        </p:attrNameLst>
                                      </p:cBhvr>
                                      <p:tavLst>
                                        <p:tav tm="0">
                                          <p:val>
                                            <p:strVal val="ppt_y"/>
                                          </p:val>
                                        </p:tav>
                                        <p:tav tm="100000">
                                          <p:val>
                                            <p:strVal val="ppt_y"/>
                                          </p:val>
                                        </p:tav>
                                      </p:tavLst>
                                    </p:anim>
                                    <p:set>
                                      <p:cBhvr>
                                        <p:cTn id="535" dur="1" fill="hold">
                                          <p:stCondLst>
                                            <p:cond delay="1999"/>
                                          </p:stCondLst>
                                        </p:cTn>
                                        <p:tgtEl>
                                          <p:spTgt spid="54"/>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55"/>
                                        </p:tgtEl>
                                        <p:attrNameLst>
                                          <p:attrName>ppt_x</p:attrName>
                                        </p:attrNameLst>
                                      </p:cBhvr>
                                      <p:tavLst>
                                        <p:tav tm="0">
                                          <p:val>
                                            <p:strVal val="ppt_x"/>
                                          </p:val>
                                        </p:tav>
                                        <p:tav tm="100000">
                                          <p:val>
                                            <p:strVal val="1+ppt_w/2"/>
                                          </p:val>
                                        </p:tav>
                                      </p:tavLst>
                                    </p:anim>
                                    <p:anim calcmode="lin" valueType="num">
                                      <p:cBhvr additive="base">
                                        <p:cTn id="538" dur="2000"/>
                                        <p:tgtEl>
                                          <p:spTgt spid="55"/>
                                        </p:tgtEl>
                                        <p:attrNameLst>
                                          <p:attrName>ppt_y</p:attrName>
                                        </p:attrNameLst>
                                      </p:cBhvr>
                                      <p:tavLst>
                                        <p:tav tm="0">
                                          <p:val>
                                            <p:strVal val="ppt_y"/>
                                          </p:val>
                                        </p:tav>
                                        <p:tav tm="100000">
                                          <p:val>
                                            <p:strVal val="ppt_y"/>
                                          </p:val>
                                        </p:tav>
                                      </p:tavLst>
                                    </p:anim>
                                    <p:set>
                                      <p:cBhvr>
                                        <p:cTn id="539" dur="1" fill="hold">
                                          <p:stCondLst>
                                            <p:cond delay="1999"/>
                                          </p:stCondLst>
                                        </p:cTn>
                                        <p:tgtEl>
                                          <p:spTgt spid="55"/>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56"/>
                                        </p:tgtEl>
                                        <p:attrNameLst>
                                          <p:attrName>ppt_x</p:attrName>
                                        </p:attrNameLst>
                                      </p:cBhvr>
                                      <p:tavLst>
                                        <p:tav tm="0">
                                          <p:val>
                                            <p:strVal val="ppt_x"/>
                                          </p:val>
                                        </p:tav>
                                        <p:tav tm="100000">
                                          <p:val>
                                            <p:strVal val="1+ppt_w/2"/>
                                          </p:val>
                                        </p:tav>
                                      </p:tavLst>
                                    </p:anim>
                                    <p:anim calcmode="lin" valueType="num">
                                      <p:cBhvr additive="base">
                                        <p:cTn id="542" dur="2000"/>
                                        <p:tgtEl>
                                          <p:spTgt spid="56"/>
                                        </p:tgtEl>
                                        <p:attrNameLst>
                                          <p:attrName>ppt_y</p:attrName>
                                        </p:attrNameLst>
                                      </p:cBhvr>
                                      <p:tavLst>
                                        <p:tav tm="0">
                                          <p:val>
                                            <p:strVal val="ppt_y"/>
                                          </p:val>
                                        </p:tav>
                                        <p:tav tm="100000">
                                          <p:val>
                                            <p:strVal val="ppt_y"/>
                                          </p:val>
                                        </p:tav>
                                      </p:tavLst>
                                    </p:anim>
                                    <p:set>
                                      <p:cBhvr>
                                        <p:cTn id="543" dur="1" fill="hold">
                                          <p:stCondLst>
                                            <p:cond delay="1999"/>
                                          </p:stCondLst>
                                        </p:cTn>
                                        <p:tgtEl>
                                          <p:spTgt spid="56"/>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57"/>
                                        </p:tgtEl>
                                        <p:attrNameLst>
                                          <p:attrName>ppt_x</p:attrName>
                                        </p:attrNameLst>
                                      </p:cBhvr>
                                      <p:tavLst>
                                        <p:tav tm="0">
                                          <p:val>
                                            <p:strVal val="ppt_x"/>
                                          </p:val>
                                        </p:tav>
                                        <p:tav tm="100000">
                                          <p:val>
                                            <p:strVal val="1+ppt_w/2"/>
                                          </p:val>
                                        </p:tav>
                                      </p:tavLst>
                                    </p:anim>
                                    <p:anim calcmode="lin" valueType="num">
                                      <p:cBhvr additive="base">
                                        <p:cTn id="546" dur="2000"/>
                                        <p:tgtEl>
                                          <p:spTgt spid="57"/>
                                        </p:tgtEl>
                                        <p:attrNameLst>
                                          <p:attrName>ppt_y</p:attrName>
                                        </p:attrNameLst>
                                      </p:cBhvr>
                                      <p:tavLst>
                                        <p:tav tm="0">
                                          <p:val>
                                            <p:strVal val="ppt_y"/>
                                          </p:val>
                                        </p:tav>
                                        <p:tav tm="100000">
                                          <p:val>
                                            <p:strVal val="ppt_y"/>
                                          </p:val>
                                        </p:tav>
                                      </p:tavLst>
                                    </p:anim>
                                    <p:set>
                                      <p:cBhvr>
                                        <p:cTn id="547" dur="1" fill="hold">
                                          <p:stCondLst>
                                            <p:cond delay="1999"/>
                                          </p:stCondLst>
                                        </p:cTn>
                                        <p:tgtEl>
                                          <p:spTgt spid="57"/>
                                        </p:tgtEl>
                                        <p:attrNameLst>
                                          <p:attrName>style.visibility</p:attrName>
                                        </p:attrNameLst>
                                      </p:cBhvr>
                                      <p:to>
                                        <p:strVal val="hidden"/>
                                      </p:to>
                                    </p:set>
                                  </p:childTnLst>
                                </p:cTn>
                              </p:par>
                              <p:par>
                                <p:cTn id="548" presetID="17" presetClass="entr" presetSubtype="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ppt_x</p:attrName>
                                        </p:attrNameLst>
                                      </p:cBhvr>
                                      <p:tavLst>
                                        <p:tav tm="0">
                                          <p:val>
                                            <p:strVal val="#ppt_x-#ppt_w/2"/>
                                          </p:val>
                                        </p:tav>
                                        <p:tav tm="100000">
                                          <p:val>
                                            <p:strVal val="#ppt_x"/>
                                          </p:val>
                                        </p:tav>
                                      </p:tavLst>
                                    </p:anim>
                                    <p:anim calcmode="lin" valueType="num">
                                      <p:cBhvr>
                                        <p:cTn id="551" dur="2000" fill="hold"/>
                                        <p:tgtEl>
                                          <p:spTgt spid="2"/>
                                        </p:tgtEl>
                                        <p:attrNameLst>
                                          <p:attrName>ppt_y</p:attrName>
                                        </p:attrNameLst>
                                      </p:cBhvr>
                                      <p:tavLst>
                                        <p:tav tm="0">
                                          <p:val>
                                            <p:strVal val="#ppt_y"/>
                                          </p:val>
                                        </p:tav>
                                        <p:tav tm="100000">
                                          <p:val>
                                            <p:strVal val="#ppt_y"/>
                                          </p:val>
                                        </p:tav>
                                      </p:tavLst>
                                    </p:anim>
                                    <p:anim calcmode="lin" valueType="num">
                                      <p:cBhvr>
                                        <p:cTn id="552" dur="2000" fill="hold"/>
                                        <p:tgtEl>
                                          <p:spTgt spid="2"/>
                                        </p:tgtEl>
                                        <p:attrNameLst>
                                          <p:attrName>ppt_w</p:attrName>
                                        </p:attrNameLst>
                                      </p:cBhvr>
                                      <p:tavLst>
                                        <p:tav tm="0">
                                          <p:val>
                                            <p:fltVal val="0"/>
                                          </p:val>
                                        </p:tav>
                                        <p:tav tm="100000">
                                          <p:val>
                                            <p:strVal val="#ppt_w"/>
                                          </p:val>
                                        </p:tav>
                                      </p:tavLst>
                                    </p:anim>
                                    <p:anim calcmode="lin" valueType="num">
                                      <p:cBhvr>
                                        <p:cTn id="5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FFC000">
                <a:shade val="67500"/>
                <a:satMod val="115000"/>
              </a:srgbClr>
            </a:gs>
            <a:gs pos="100000">
              <a:srgbClr val="FFC00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071802" y="0"/>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143240" y="1339445"/>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143240" y="2678907"/>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214678" y="3964791"/>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714876" y="0"/>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786314" y="1339445"/>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786314" y="2678907"/>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857752" y="3964791"/>
            <a:ext cx="1285884" cy="1178709"/>
          </a:xfrm>
          <a:prstGeom prst="donut">
            <a:avLst/>
          </a:prstGeom>
          <a:blipFill>
            <a:blip r:embed="rId3">
              <a:lum contrast="40000"/>
            </a:blip>
            <a:stretch>
              <a:fillRect/>
            </a:stretch>
          </a:blipFill>
          <a:ln>
            <a:noFill/>
          </a:ln>
          <a:effectLst>
            <a:reflection blurRad="6350" stA="50000" endA="295" endPos="92000" dist="101600" dir="5400000" sy="-100000" algn="bl" rotWithShape="0"/>
          </a:effectLst>
          <a:scene3d>
            <a:camera prst="orthographicFront">
              <a:rot lat="0" lon="0" rev="0"/>
            </a:camera>
            <a:lightRig rig="threePt" dir="t"/>
          </a:scene3d>
          <a:sp3d>
            <a:bevelT w="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214346" y="-214332"/>
            <a:ext cx="9572660" cy="664373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8" presetClass="emph" presetSubtype="0" fill="hold" grpId="1" nodeType="withEffect">
                                  <p:stCondLst>
                                    <p:cond delay="0"/>
                                  </p:stCondLst>
                                  <p:childTnLst>
                                    <p:animRot by="21600000">
                                      <p:cBhvr>
                                        <p:cTn id="24" dur="3000" fill="hold"/>
                                        <p:tgtEl>
                                          <p:spTgt spid="3"/>
                                        </p:tgtEl>
                                        <p:attrNameLst>
                                          <p:attrName>r</p:attrName>
                                        </p:attrNameLst>
                                      </p:cBhvr>
                                    </p:animRot>
                                  </p:childTnLst>
                                </p:cTn>
                              </p:par>
                              <p:par>
                                <p:cTn id="25" presetID="8" presetClass="emph" presetSubtype="0" fill="hold" grpId="1" nodeType="withEffect">
                                  <p:stCondLst>
                                    <p:cond delay="0"/>
                                  </p:stCondLst>
                                  <p:childTnLst>
                                    <p:animRot by="21600000">
                                      <p:cBhvr>
                                        <p:cTn id="26" dur="3000" fill="hold"/>
                                        <p:tgtEl>
                                          <p:spTgt spid="4"/>
                                        </p:tgtEl>
                                        <p:attrNameLst>
                                          <p:attrName>r</p:attrName>
                                        </p:attrNameLst>
                                      </p:cBhvr>
                                    </p:animRot>
                                  </p:childTnLst>
                                </p:cTn>
                              </p:par>
                              <p:par>
                                <p:cTn id="27" presetID="8" presetClass="emph" presetSubtype="0" fill="hold" grpId="1" nodeType="withEffect">
                                  <p:stCondLst>
                                    <p:cond delay="0"/>
                                  </p:stCondLst>
                                  <p:childTnLst>
                                    <p:animRot by="21600000">
                                      <p:cBhvr>
                                        <p:cTn id="28" dur="3000" fill="hold"/>
                                        <p:tgtEl>
                                          <p:spTgt spid="5"/>
                                        </p:tgtEl>
                                        <p:attrNameLst>
                                          <p:attrName>r</p:attrName>
                                        </p:attrNameLst>
                                      </p:cBhvr>
                                    </p:animRot>
                                  </p:childTnLst>
                                </p:cTn>
                              </p:par>
                              <p:par>
                                <p:cTn id="29" presetID="8" presetClass="emph" presetSubtype="0" fill="hold" grpId="1" nodeType="withEffect">
                                  <p:stCondLst>
                                    <p:cond delay="0"/>
                                  </p:stCondLst>
                                  <p:childTnLst>
                                    <p:animRot by="21600000">
                                      <p:cBhvr>
                                        <p:cTn id="30" dur="3000" fill="hold"/>
                                        <p:tgtEl>
                                          <p:spTgt spid="6"/>
                                        </p:tgtEl>
                                        <p:attrNameLst>
                                          <p:attrName>r</p:attrName>
                                        </p:attrNameLst>
                                      </p:cBhvr>
                                    </p:animRot>
                                  </p:childTnLst>
                                </p:cTn>
                              </p:par>
                              <p:par>
                                <p:cTn id="31" presetID="2" presetClass="entr" presetSubtype="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0-#ppt_w/2"/>
                                          </p:val>
                                        </p:tav>
                                        <p:tav tm="100000">
                                          <p:val>
                                            <p:strVal val="#ppt_x"/>
                                          </p:val>
                                        </p:tav>
                                      </p:tavLst>
                                    </p:anim>
                                    <p:anim calcmode="lin" valueType="num">
                                      <p:cBhvr additive="base">
                                        <p:cTn id="34" dur="3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0-#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0" fill="hold"/>
                                        <p:tgtEl>
                                          <p:spTgt spid="10"/>
                                        </p:tgtEl>
                                        <p:attrNameLst>
                                          <p:attrName>ppt_x</p:attrName>
                                        </p:attrNameLst>
                                      </p:cBhvr>
                                      <p:tavLst>
                                        <p:tav tm="0">
                                          <p:val>
                                            <p:strVal val="0-#ppt_w/2"/>
                                          </p:val>
                                        </p:tav>
                                        <p:tav tm="100000">
                                          <p:val>
                                            <p:strVal val="#ppt_x"/>
                                          </p:val>
                                        </p:tav>
                                      </p:tavLst>
                                    </p:anim>
                                    <p:anim calcmode="lin" valueType="num">
                                      <p:cBhvr additive="base">
                                        <p:cTn id="46" dur="3000" fill="hold"/>
                                        <p:tgtEl>
                                          <p:spTgt spid="10"/>
                                        </p:tgtEl>
                                        <p:attrNameLst>
                                          <p:attrName>ppt_y</p:attrName>
                                        </p:attrNameLst>
                                      </p:cBhvr>
                                      <p:tavLst>
                                        <p:tav tm="0">
                                          <p:val>
                                            <p:strVal val="#ppt_y"/>
                                          </p:val>
                                        </p:tav>
                                        <p:tav tm="100000">
                                          <p:val>
                                            <p:strVal val="#ppt_y"/>
                                          </p:val>
                                        </p:tav>
                                      </p:tavLst>
                                    </p:anim>
                                  </p:childTnLst>
                                </p:cTn>
                              </p:par>
                              <p:par>
                                <p:cTn id="47" presetID="8" presetClass="emph" presetSubtype="0" fill="hold" grpId="1" nodeType="withEffect">
                                  <p:stCondLst>
                                    <p:cond delay="0"/>
                                  </p:stCondLst>
                                  <p:childTnLst>
                                    <p:animRot by="-21600000">
                                      <p:cBhvr>
                                        <p:cTn id="48" dur="3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par>
                                <p:cTn id="55" presetID="2" presetClass="exit" presetSubtype="2" fill="hold" grpId="2" nodeType="withEffect">
                                  <p:stCondLst>
                                    <p:cond delay="0"/>
                                  </p:stCondLst>
                                  <p:childTnLst>
                                    <p:anim calcmode="lin" valueType="num">
                                      <p:cBhvr additive="base">
                                        <p:cTn id="56" dur="3000"/>
                                        <p:tgtEl>
                                          <p:spTgt spid="3"/>
                                        </p:tgtEl>
                                        <p:attrNameLst>
                                          <p:attrName>ppt_x</p:attrName>
                                        </p:attrNameLst>
                                      </p:cBhvr>
                                      <p:tavLst>
                                        <p:tav tm="0">
                                          <p:val>
                                            <p:strVal val="ppt_x"/>
                                          </p:val>
                                        </p:tav>
                                        <p:tav tm="100000">
                                          <p:val>
                                            <p:strVal val="1+ppt_w/2"/>
                                          </p:val>
                                        </p:tav>
                                      </p:tavLst>
                                    </p:anim>
                                    <p:anim calcmode="lin" valueType="num">
                                      <p:cBhvr additive="base">
                                        <p:cTn id="57" dur="3000"/>
                                        <p:tgtEl>
                                          <p:spTgt spid="3"/>
                                        </p:tgtEl>
                                        <p:attrNameLst>
                                          <p:attrName>ppt_y</p:attrName>
                                        </p:attrNameLst>
                                      </p:cBhvr>
                                      <p:tavLst>
                                        <p:tav tm="0">
                                          <p:val>
                                            <p:strVal val="ppt_y"/>
                                          </p:val>
                                        </p:tav>
                                        <p:tav tm="100000">
                                          <p:val>
                                            <p:strVal val="ppt_y"/>
                                          </p:val>
                                        </p:tav>
                                      </p:tavLst>
                                    </p:anim>
                                    <p:set>
                                      <p:cBhvr>
                                        <p:cTn id="58" dur="1" fill="hold">
                                          <p:stCondLst>
                                            <p:cond delay="2999"/>
                                          </p:stCondLst>
                                        </p:cTn>
                                        <p:tgtEl>
                                          <p:spTgt spid="3"/>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4"/>
                                        </p:tgtEl>
                                        <p:attrNameLst>
                                          <p:attrName>ppt_x</p:attrName>
                                        </p:attrNameLst>
                                      </p:cBhvr>
                                      <p:tavLst>
                                        <p:tav tm="0">
                                          <p:val>
                                            <p:strVal val="ppt_x"/>
                                          </p:val>
                                        </p:tav>
                                        <p:tav tm="100000">
                                          <p:val>
                                            <p:strVal val="1+ppt_w/2"/>
                                          </p:val>
                                        </p:tav>
                                      </p:tavLst>
                                    </p:anim>
                                    <p:anim calcmode="lin" valueType="num">
                                      <p:cBhvr additive="base">
                                        <p:cTn id="61" dur="3000"/>
                                        <p:tgtEl>
                                          <p:spTgt spid="4"/>
                                        </p:tgtEl>
                                        <p:attrNameLst>
                                          <p:attrName>ppt_y</p:attrName>
                                        </p:attrNameLst>
                                      </p:cBhvr>
                                      <p:tavLst>
                                        <p:tav tm="0">
                                          <p:val>
                                            <p:strVal val="ppt_y"/>
                                          </p:val>
                                        </p:tav>
                                        <p:tav tm="100000">
                                          <p:val>
                                            <p:strVal val="ppt_y"/>
                                          </p:val>
                                        </p:tav>
                                      </p:tavLst>
                                    </p:anim>
                                    <p:set>
                                      <p:cBhvr>
                                        <p:cTn id="62" dur="1" fill="hold">
                                          <p:stCondLst>
                                            <p:cond delay="2999"/>
                                          </p:stCondLst>
                                        </p:cTn>
                                        <p:tgtEl>
                                          <p:spTgt spid="4"/>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1+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6"/>
                                        </p:tgtEl>
                                        <p:attrNameLst>
                                          <p:attrName>ppt_x</p:attrName>
                                        </p:attrNameLst>
                                      </p:cBhvr>
                                      <p:tavLst>
                                        <p:tav tm="0">
                                          <p:val>
                                            <p:strVal val="ppt_x"/>
                                          </p:val>
                                        </p:tav>
                                        <p:tav tm="100000">
                                          <p:val>
                                            <p:strVal val="1+ppt_w/2"/>
                                          </p:val>
                                        </p:tav>
                                      </p:tavLst>
                                    </p:anim>
                                    <p:anim calcmode="lin" valueType="num">
                                      <p:cBhvr additive="base">
                                        <p:cTn id="69" dur="3000"/>
                                        <p:tgtEl>
                                          <p:spTgt spid="6"/>
                                        </p:tgtEl>
                                        <p:attrNameLst>
                                          <p:attrName>ppt_y</p:attrName>
                                        </p:attrNameLst>
                                      </p:cBhvr>
                                      <p:tavLst>
                                        <p:tav tm="0">
                                          <p:val>
                                            <p:strVal val="ppt_y"/>
                                          </p:val>
                                        </p:tav>
                                        <p:tav tm="100000">
                                          <p:val>
                                            <p:strVal val="ppt_y"/>
                                          </p:val>
                                        </p:tav>
                                      </p:tavLst>
                                    </p:anim>
                                    <p:set>
                                      <p:cBhvr>
                                        <p:cTn id="70" dur="1" fill="hold">
                                          <p:stCondLst>
                                            <p:cond delay="2999"/>
                                          </p:stCondLst>
                                        </p:cTn>
                                        <p:tgtEl>
                                          <p:spTgt spid="6"/>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3000"/>
                                        <p:tgtEl>
                                          <p:spTgt spid="7"/>
                                        </p:tgtEl>
                                        <p:attrNameLst>
                                          <p:attrName>ppt_x</p:attrName>
                                        </p:attrNameLst>
                                      </p:cBhvr>
                                      <p:tavLst>
                                        <p:tav tm="0">
                                          <p:val>
                                            <p:strVal val="ppt_x"/>
                                          </p:val>
                                        </p:tav>
                                        <p:tav tm="100000">
                                          <p:val>
                                            <p:strVal val="0-ppt_w/2"/>
                                          </p:val>
                                        </p:tav>
                                      </p:tavLst>
                                    </p:anim>
                                    <p:anim calcmode="lin" valueType="num">
                                      <p:cBhvr additive="base">
                                        <p:cTn id="73" dur="3000"/>
                                        <p:tgtEl>
                                          <p:spTgt spid="7"/>
                                        </p:tgtEl>
                                        <p:attrNameLst>
                                          <p:attrName>ppt_y</p:attrName>
                                        </p:attrNameLst>
                                      </p:cBhvr>
                                      <p:tavLst>
                                        <p:tav tm="0">
                                          <p:val>
                                            <p:strVal val="ppt_y"/>
                                          </p:val>
                                        </p:tav>
                                        <p:tav tm="100000">
                                          <p:val>
                                            <p:strVal val="ppt_y"/>
                                          </p:val>
                                        </p:tav>
                                      </p:tavLst>
                                    </p:anim>
                                    <p:set>
                                      <p:cBhvr>
                                        <p:cTn id="74" dur="1" fill="hold">
                                          <p:stCondLst>
                                            <p:cond delay="2999"/>
                                          </p:stCondLst>
                                        </p:cTn>
                                        <p:tgtEl>
                                          <p:spTgt spid="7"/>
                                        </p:tgtEl>
                                        <p:attrNameLst>
                                          <p:attrName>style.visibility</p:attrName>
                                        </p:attrNameLst>
                                      </p:cBhvr>
                                      <p:to>
                                        <p:strVal val="hidden"/>
                                      </p:to>
                                    </p:set>
                                  </p:childTnLst>
                                </p:cTn>
                              </p:par>
                              <p:par>
                                <p:cTn id="75" presetID="2" presetClass="exit" presetSubtype="8" fill="hold" grpId="2"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0-ppt_w/2"/>
                                          </p:val>
                                        </p:tav>
                                      </p:tavLst>
                                    </p:anim>
                                    <p:anim calcmode="lin" valueType="num">
                                      <p:cBhvr additive="base">
                                        <p:cTn id="77" dur="3000"/>
                                        <p:tgtEl>
                                          <p:spTgt spid="8"/>
                                        </p:tgtEl>
                                        <p:attrNameLst>
                                          <p:attrName>ppt_y</p:attrName>
                                        </p:attrNameLst>
                                      </p:cBhvr>
                                      <p:tavLst>
                                        <p:tav tm="0">
                                          <p:val>
                                            <p:strVal val="ppt_y"/>
                                          </p:val>
                                        </p:tav>
                                        <p:tav tm="100000">
                                          <p:val>
                                            <p:strVal val="ppt_y"/>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0-ppt_w/2"/>
                                          </p:val>
                                        </p:tav>
                                      </p:tavLst>
                                    </p:anim>
                                    <p:anim calcmode="lin" valueType="num">
                                      <p:cBhvr additive="base">
                                        <p:cTn id="81" dur="3000"/>
                                        <p:tgtEl>
                                          <p:spTgt spid="9"/>
                                        </p:tgtEl>
                                        <p:attrNameLst>
                                          <p:attrName>ppt_y</p:attrName>
                                        </p:attrNameLst>
                                      </p:cBhvr>
                                      <p:tavLst>
                                        <p:tav tm="0">
                                          <p:val>
                                            <p:strVal val="ppt_y"/>
                                          </p:val>
                                        </p:tav>
                                        <p:tav tm="100000">
                                          <p:val>
                                            <p:strVal val="ppt_y"/>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0-ppt_w/2"/>
                                          </p:val>
                                        </p:tav>
                                      </p:tavLst>
                                    </p:anim>
                                    <p:anim calcmode="lin" valueType="num">
                                      <p:cBhvr additive="base">
                                        <p:cTn id="85" dur="3000"/>
                                        <p:tgtEl>
                                          <p:spTgt spid="10"/>
                                        </p:tgtEl>
                                        <p:attrNameLst>
                                          <p:attrName>ppt_y</p:attrName>
                                        </p:attrNameLst>
                                      </p:cBhvr>
                                      <p:tavLst>
                                        <p:tav tm="0">
                                          <p:val>
                                            <p:strVal val="ppt_y"/>
                                          </p:val>
                                        </p:tav>
                                        <p:tav tm="100000">
                                          <p:val>
                                            <p:strVal val="ppt_y"/>
                                          </p:val>
                                        </p:tav>
                                      </p:tavLst>
                                    </p:anim>
                                    <p:set>
                                      <p:cBhvr>
                                        <p:cTn id="86" dur="1" fill="hold">
                                          <p:stCondLst>
                                            <p:cond delay="2999"/>
                                          </p:stCondLst>
                                        </p:cTn>
                                        <p:tgtEl>
                                          <p:spTgt spid="10"/>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3000" fill="hold"/>
                                        <p:tgtEl>
                                          <p:spTgt spid="3"/>
                                        </p:tgtEl>
                                        <p:attrNameLst>
                                          <p:attrName>r</p:attrName>
                                        </p:attrNameLst>
                                      </p:cBhvr>
                                    </p:animRot>
                                  </p:childTnLst>
                                </p:cTn>
                              </p:par>
                              <p:par>
                                <p:cTn id="89" presetID="8" presetClass="emph" presetSubtype="0" fill="hold" grpId="3" nodeType="withEffect">
                                  <p:stCondLst>
                                    <p:cond delay="0"/>
                                  </p:stCondLst>
                                  <p:childTnLst>
                                    <p:animRot by="21600000">
                                      <p:cBhvr>
                                        <p:cTn id="90" dur="3000" fill="hold"/>
                                        <p:tgtEl>
                                          <p:spTgt spid="4"/>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5"/>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7"/>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8"/>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9"/>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0"/>
                                        </p:tgtEl>
                                        <p:attrNameLst>
                                          <p:attrName>r</p:attrName>
                                        </p:attrNameLst>
                                      </p:cBhvr>
                                    </p:animRot>
                                  </p:childTnLst>
                                </p:cTn>
                              </p:par>
                              <p:par>
                                <p:cTn id="103" presetID="17" presetClass="entr" presetSubtype="10"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3000" fill="hold"/>
                                        <p:tgtEl>
                                          <p:spTgt spid="2"/>
                                        </p:tgtEl>
                                        <p:attrNameLst>
                                          <p:attrName>ppt_w</p:attrName>
                                        </p:attrNameLst>
                                      </p:cBhvr>
                                      <p:tavLst>
                                        <p:tav tm="0">
                                          <p:val>
                                            <p:fltVal val="0"/>
                                          </p:val>
                                        </p:tav>
                                        <p:tav tm="100000">
                                          <p:val>
                                            <p:strVal val="#ppt_w"/>
                                          </p:val>
                                        </p:tav>
                                      </p:tavLst>
                                    </p:anim>
                                    <p:anim calcmode="lin" valueType="num">
                                      <p:cBhvr>
                                        <p:cTn id="10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a:off x="2214547" y="241101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a:off x="4643439" y="235743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1928795" y="278606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4786315" y="273248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4929191" y="1982387"/>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2000233" y="203596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5286381" y="1553759"/>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5572133" y="1178709"/>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6000761" y="80366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6357951" y="42861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6643702" y="0"/>
            <a:ext cx="2214578" cy="321453"/>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1643043" y="166091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1214415" y="1285866"/>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857224" y="857238"/>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571472" y="42861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285720" y="0"/>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5286381" y="310753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572133" y="3482585"/>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929323" y="385763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6286513" y="423268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643703" y="466131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1571605" y="3161114"/>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1214415" y="3536163"/>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1000101" y="3911213"/>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642911" y="428626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214283" y="4661312"/>
            <a:ext cx="2245767" cy="321471"/>
          </a:xfrm>
          <a:prstGeom prst="flowChartTerminator">
            <a:avLst/>
          </a:prstGeom>
          <a:gradFill flip="none" rotWithShape="1">
            <a:gsLst>
              <a:gs pos="0">
                <a:srgbClr val="FFFF00"/>
              </a:gs>
              <a:gs pos="50000">
                <a:srgbClr val="CC6600">
                  <a:shade val="67500"/>
                  <a:satMod val="115000"/>
                </a:srgbClr>
              </a:gs>
              <a:gs pos="100000">
                <a:srgbClr val="CC66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ppt_x"/>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ppt_x"/>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000" fill="hold"/>
                                        <p:tgtEl>
                                          <p:spTgt spid="24"/>
                                        </p:tgtEl>
                                        <p:attrNameLst>
                                          <p:attrName>ppt_x</p:attrName>
                                        </p:attrNameLst>
                                      </p:cBhvr>
                                      <p:tavLst>
                                        <p:tav tm="0">
                                          <p:val>
                                            <p:strVal val="#ppt_x"/>
                                          </p:val>
                                        </p:tav>
                                        <p:tav tm="100000">
                                          <p:val>
                                            <p:strVal val="#ppt_x"/>
                                          </p:val>
                                        </p:tav>
                                      </p:tavLst>
                                    </p:anim>
                                    <p:anim calcmode="lin" valueType="num">
                                      <p:cBhvr additive="base">
                                        <p:cTn id="42" dur="20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ppt_x"/>
                                          </p:val>
                                        </p:tav>
                                        <p:tav tm="100000">
                                          <p:val>
                                            <p:strVal val="#ppt_x"/>
                                          </p:val>
                                        </p:tav>
                                      </p:tavLst>
                                    </p:anim>
                                    <p:anim calcmode="lin" valueType="num">
                                      <p:cBhvr additive="base">
                                        <p:cTn id="46" dur="20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ppt_x"/>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ppt_x"/>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ppt_x"/>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3"/>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8"/>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5"/>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2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27"/>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28"/>
                                        </p:tgtEl>
                                        <p:attrNameLst>
                                          <p:attrName>r</p:attrName>
                                        </p:attrNameLst>
                                      </p:cBhvr>
                                    </p:animRot>
                                  </p:childTnLst>
                                </p:cTn>
                              </p:par>
                              <p:par>
                                <p:cTn id="85" presetID="13" presetClass="entr" presetSubtype="16" fill="hold" grpId="2" nodeType="with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plus(in)">
                                      <p:cBhvr>
                                        <p:cTn id="87" dur="2000"/>
                                        <p:tgtEl>
                                          <p:spTgt spid="3"/>
                                        </p:tgtEl>
                                      </p:cBhvr>
                                    </p:animEffect>
                                  </p:childTnLst>
                                </p:cTn>
                              </p:par>
                              <p:par>
                                <p:cTn id="88" presetID="13" presetClass="entr" presetSubtype="16"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Effect transition="in" filter="plus(in)">
                                      <p:cBhvr>
                                        <p:cTn id="90" dur="2000"/>
                                        <p:tgtEl>
                                          <p:spTgt spid="5"/>
                                        </p:tgtEl>
                                      </p:cBhvr>
                                    </p:animEffect>
                                  </p:childTnLst>
                                </p:cTn>
                              </p:par>
                              <p:par>
                                <p:cTn id="91" presetID="13" presetClass="entr" presetSubtype="16" fill="hold" grpId="2"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plus(in)">
                                      <p:cBhvr>
                                        <p:cTn id="93" dur="2000"/>
                                        <p:tgtEl>
                                          <p:spTgt spid="8"/>
                                        </p:tgtEl>
                                      </p:cBhvr>
                                    </p:animEffect>
                                  </p:childTnLst>
                                </p:cTn>
                              </p:par>
                              <p:par>
                                <p:cTn id="94" presetID="13" presetClass="entr" presetSubtype="16" fill="hold" grpId="2" nodeType="with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plus(in)">
                                      <p:cBhvr>
                                        <p:cTn id="96" dur="2000"/>
                                        <p:tgtEl>
                                          <p:spTgt spid="14"/>
                                        </p:tgtEl>
                                      </p:cBhvr>
                                    </p:animEffect>
                                  </p:childTnLst>
                                </p:cTn>
                              </p:par>
                              <p:par>
                                <p:cTn id="97" presetID="13" presetClass="entr" presetSubtype="16" fill="hold" grpId="2"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plus(in)">
                                      <p:cBhvr>
                                        <p:cTn id="99" dur="2000"/>
                                        <p:tgtEl>
                                          <p:spTgt spid="15"/>
                                        </p:tgtEl>
                                      </p:cBhvr>
                                    </p:animEffect>
                                  </p:childTnLst>
                                </p:cTn>
                              </p:par>
                              <p:par>
                                <p:cTn id="100" presetID="13" presetClass="entr" presetSubtype="16" fill="hold" grpId="2" nodeType="withEffect">
                                  <p:stCondLst>
                                    <p:cond delay="0"/>
                                  </p:stCondLst>
                                  <p:childTnLst>
                                    <p:set>
                                      <p:cBhvr>
                                        <p:cTn id="101" dur="1" fill="hold">
                                          <p:stCondLst>
                                            <p:cond delay="0"/>
                                          </p:stCondLst>
                                        </p:cTn>
                                        <p:tgtEl>
                                          <p:spTgt spid="16"/>
                                        </p:tgtEl>
                                        <p:attrNameLst>
                                          <p:attrName>style.visibility</p:attrName>
                                        </p:attrNameLst>
                                      </p:cBhvr>
                                      <p:to>
                                        <p:strVal val="visible"/>
                                      </p:to>
                                    </p:set>
                                    <p:animEffect transition="in" filter="plus(in)">
                                      <p:cBhvr>
                                        <p:cTn id="102" dur="2000"/>
                                        <p:tgtEl>
                                          <p:spTgt spid="16"/>
                                        </p:tgtEl>
                                      </p:cBhvr>
                                    </p:animEffect>
                                  </p:childTnLst>
                                </p:cTn>
                              </p:par>
                              <p:par>
                                <p:cTn id="103" presetID="13" presetClass="entr" presetSubtype="16" fill="hold" grpId="2" nodeType="with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plus(in)">
                                      <p:cBhvr>
                                        <p:cTn id="105" dur="2000"/>
                                        <p:tgtEl>
                                          <p:spTgt spid="17"/>
                                        </p:tgtEl>
                                      </p:cBhvr>
                                    </p:animEffect>
                                  </p:childTnLst>
                                </p:cTn>
                              </p:par>
                              <p:par>
                                <p:cTn id="106" presetID="13" presetClass="entr" presetSubtype="16" fill="hold" grpId="2" nodeType="with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plus(in)">
                                      <p:cBhvr>
                                        <p:cTn id="108" dur="2000"/>
                                        <p:tgtEl>
                                          <p:spTgt spid="18"/>
                                        </p:tgtEl>
                                      </p:cBhvr>
                                    </p:animEffect>
                                  </p:childTnLst>
                                </p:cTn>
                              </p:par>
                              <p:par>
                                <p:cTn id="109" presetID="13" presetClass="entr" presetSubtype="16" fill="hold" grpId="2" nodeType="with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plus(in)">
                                      <p:cBhvr>
                                        <p:cTn id="111" dur="2000"/>
                                        <p:tgtEl>
                                          <p:spTgt spid="24"/>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plus(in)">
                                      <p:cBhvr>
                                        <p:cTn id="114" dur="2000"/>
                                        <p:tgtEl>
                                          <p:spTgt spid="25"/>
                                        </p:tgtEl>
                                      </p:cBhvr>
                                    </p:animEffect>
                                  </p:childTnLst>
                                </p:cTn>
                              </p:par>
                              <p:par>
                                <p:cTn id="115" presetID="13" presetClass="entr" presetSubtype="16" fill="hold" grpId="2" nodeType="withEffect">
                                  <p:stCondLst>
                                    <p:cond delay="0"/>
                                  </p:stCondLst>
                                  <p:childTnLst>
                                    <p:set>
                                      <p:cBhvr>
                                        <p:cTn id="116" dur="1" fill="hold">
                                          <p:stCondLst>
                                            <p:cond delay="0"/>
                                          </p:stCondLst>
                                        </p:cTn>
                                        <p:tgtEl>
                                          <p:spTgt spid="26"/>
                                        </p:tgtEl>
                                        <p:attrNameLst>
                                          <p:attrName>style.visibility</p:attrName>
                                        </p:attrNameLst>
                                      </p:cBhvr>
                                      <p:to>
                                        <p:strVal val="visible"/>
                                      </p:to>
                                    </p:set>
                                    <p:animEffect transition="in" filter="plus(in)">
                                      <p:cBhvr>
                                        <p:cTn id="117" dur="2000"/>
                                        <p:tgtEl>
                                          <p:spTgt spid="26"/>
                                        </p:tgtEl>
                                      </p:cBhvr>
                                    </p:animEffect>
                                  </p:childTnLst>
                                </p:cTn>
                              </p:par>
                              <p:par>
                                <p:cTn id="118" presetID="13" presetClass="entr" presetSubtype="16" fill="hold" grpId="2"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2000"/>
                                        <p:tgtEl>
                                          <p:spTgt spid="27"/>
                                        </p:tgtEl>
                                      </p:cBhvr>
                                    </p:animEffect>
                                  </p:childTnLst>
                                </p:cTn>
                              </p:par>
                              <p:par>
                                <p:cTn id="121" presetID="13" presetClass="entr" presetSubtype="16" fill="hold" grpId="2" nodeType="with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plus(in)">
                                      <p:cBhvr>
                                        <p:cTn id="123" dur="2000"/>
                                        <p:tgtEl>
                                          <p:spTgt spid="28"/>
                                        </p:tgtEl>
                                      </p:cBhvr>
                                    </p:animEffect>
                                  </p:childTnLst>
                                </p:cTn>
                              </p:par>
                              <p:par>
                                <p:cTn id="124" presetID="2" presetClass="entr" presetSubtype="4" fill="hold" grpId="0" nodeType="withEffect">
                                  <p:stCondLst>
                                    <p:cond delay="0"/>
                                  </p:stCondLst>
                                  <p:childTnLst>
                                    <p:set>
                                      <p:cBhvr>
                                        <p:cTn id="125" dur="1" fill="hold">
                                          <p:stCondLst>
                                            <p:cond delay="0"/>
                                          </p:stCondLst>
                                        </p:cTn>
                                        <p:tgtEl>
                                          <p:spTgt spid="4"/>
                                        </p:tgtEl>
                                        <p:attrNameLst>
                                          <p:attrName>style.visibility</p:attrName>
                                        </p:attrNameLst>
                                      </p:cBhvr>
                                      <p:to>
                                        <p:strVal val="visible"/>
                                      </p:to>
                                    </p:set>
                                    <p:anim calcmode="lin" valueType="num">
                                      <p:cBhvr additive="base">
                                        <p:cTn id="126" dur="2000" fill="hold"/>
                                        <p:tgtEl>
                                          <p:spTgt spid="4"/>
                                        </p:tgtEl>
                                        <p:attrNameLst>
                                          <p:attrName>ppt_x</p:attrName>
                                        </p:attrNameLst>
                                      </p:cBhvr>
                                      <p:tavLst>
                                        <p:tav tm="0">
                                          <p:val>
                                            <p:strVal val="#ppt_x"/>
                                          </p:val>
                                        </p:tav>
                                        <p:tav tm="100000">
                                          <p:val>
                                            <p:strVal val="#ppt_x"/>
                                          </p:val>
                                        </p:tav>
                                      </p:tavLst>
                                    </p:anim>
                                    <p:anim calcmode="lin" valueType="num">
                                      <p:cBhvr additive="base">
                                        <p:cTn id="127" dur="2000" fill="hold"/>
                                        <p:tgtEl>
                                          <p:spTgt spid="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ppt_x"/>
                                          </p:val>
                                        </p:tav>
                                        <p:tav tm="100000">
                                          <p:val>
                                            <p:strVal val="#ppt_x"/>
                                          </p:val>
                                        </p:tav>
                                      </p:tavLst>
                                    </p:anim>
                                    <p:anim calcmode="lin" valueType="num">
                                      <p:cBhvr additive="base">
                                        <p:cTn id="131" dur="2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additive="base">
                                        <p:cTn id="134" dur="2000" fill="hold"/>
                                        <p:tgtEl>
                                          <p:spTgt spid="7"/>
                                        </p:tgtEl>
                                        <p:attrNameLst>
                                          <p:attrName>ppt_x</p:attrName>
                                        </p:attrNameLst>
                                      </p:cBhvr>
                                      <p:tavLst>
                                        <p:tav tm="0">
                                          <p:val>
                                            <p:strVal val="#ppt_x"/>
                                          </p:val>
                                        </p:tav>
                                        <p:tav tm="100000">
                                          <p:val>
                                            <p:strVal val="#ppt_x"/>
                                          </p:val>
                                        </p:tav>
                                      </p:tavLst>
                                    </p:anim>
                                    <p:anim calcmode="lin" valueType="num">
                                      <p:cBhvr additive="base">
                                        <p:cTn id="135" dur="2000" fill="hold"/>
                                        <p:tgtEl>
                                          <p:spTgt spid="7"/>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2000" fill="hold"/>
                                        <p:tgtEl>
                                          <p:spTgt spid="9"/>
                                        </p:tgtEl>
                                        <p:attrNameLst>
                                          <p:attrName>ppt_x</p:attrName>
                                        </p:attrNameLst>
                                      </p:cBhvr>
                                      <p:tavLst>
                                        <p:tav tm="0">
                                          <p:val>
                                            <p:strVal val="#ppt_x"/>
                                          </p:val>
                                        </p:tav>
                                        <p:tav tm="100000">
                                          <p:val>
                                            <p:strVal val="#ppt_x"/>
                                          </p:val>
                                        </p:tav>
                                      </p:tavLst>
                                    </p:anim>
                                    <p:anim calcmode="lin" valueType="num">
                                      <p:cBhvr additive="base">
                                        <p:cTn id="139" dur="2000" fill="hold"/>
                                        <p:tgtEl>
                                          <p:spTgt spid="9"/>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2000" fill="hold"/>
                                        <p:tgtEl>
                                          <p:spTgt spid="10"/>
                                        </p:tgtEl>
                                        <p:attrNameLst>
                                          <p:attrName>ppt_x</p:attrName>
                                        </p:attrNameLst>
                                      </p:cBhvr>
                                      <p:tavLst>
                                        <p:tav tm="0">
                                          <p:val>
                                            <p:strVal val="#ppt_x"/>
                                          </p:val>
                                        </p:tav>
                                        <p:tav tm="100000">
                                          <p:val>
                                            <p:strVal val="#ppt_x"/>
                                          </p:val>
                                        </p:tav>
                                      </p:tavLst>
                                    </p:anim>
                                    <p:anim calcmode="lin" valueType="num">
                                      <p:cBhvr additive="base">
                                        <p:cTn id="143" dur="2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2000" fill="hold"/>
                                        <p:tgtEl>
                                          <p:spTgt spid="11"/>
                                        </p:tgtEl>
                                        <p:attrNameLst>
                                          <p:attrName>ppt_x</p:attrName>
                                        </p:attrNameLst>
                                      </p:cBhvr>
                                      <p:tavLst>
                                        <p:tav tm="0">
                                          <p:val>
                                            <p:strVal val="#ppt_x"/>
                                          </p:val>
                                        </p:tav>
                                        <p:tav tm="100000">
                                          <p:val>
                                            <p:strVal val="#ppt_x"/>
                                          </p:val>
                                        </p:tav>
                                      </p:tavLst>
                                    </p:anim>
                                    <p:anim calcmode="lin" valueType="num">
                                      <p:cBhvr additive="base">
                                        <p:cTn id="147" dur="2000" fill="hold"/>
                                        <p:tgtEl>
                                          <p:spTgt spid="11"/>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2000" fill="hold"/>
                                        <p:tgtEl>
                                          <p:spTgt spid="12"/>
                                        </p:tgtEl>
                                        <p:attrNameLst>
                                          <p:attrName>ppt_x</p:attrName>
                                        </p:attrNameLst>
                                      </p:cBhvr>
                                      <p:tavLst>
                                        <p:tav tm="0">
                                          <p:val>
                                            <p:strVal val="#ppt_x"/>
                                          </p:val>
                                        </p:tav>
                                        <p:tav tm="100000">
                                          <p:val>
                                            <p:strVal val="#ppt_x"/>
                                          </p:val>
                                        </p:tav>
                                      </p:tavLst>
                                    </p:anim>
                                    <p:anim calcmode="lin" valueType="num">
                                      <p:cBhvr additive="base">
                                        <p:cTn id="151" dur="2000" fill="hold"/>
                                        <p:tgtEl>
                                          <p:spTgt spid="12"/>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additive="base">
                                        <p:cTn id="154" dur="2000" fill="hold"/>
                                        <p:tgtEl>
                                          <p:spTgt spid="13"/>
                                        </p:tgtEl>
                                        <p:attrNameLst>
                                          <p:attrName>ppt_x</p:attrName>
                                        </p:attrNameLst>
                                      </p:cBhvr>
                                      <p:tavLst>
                                        <p:tav tm="0">
                                          <p:val>
                                            <p:strVal val="#ppt_x"/>
                                          </p:val>
                                        </p:tav>
                                        <p:tav tm="100000">
                                          <p:val>
                                            <p:strVal val="#ppt_x"/>
                                          </p:val>
                                        </p:tav>
                                      </p:tavLst>
                                    </p:anim>
                                    <p:anim calcmode="lin" valueType="num">
                                      <p:cBhvr additive="base">
                                        <p:cTn id="155" dur="2000" fill="hold"/>
                                        <p:tgtEl>
                                          <p:spTgt spid="13"/>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19"/>
                                        </p:tgtEl>
                                        <p:attrNameLst>
                                          <p:attrName>style.visibility</p:attrName>
                                        </p:attrNameLst>
                                      </p:cBhvr>
                                      <p:to>
                                        <p:strVal val="visible"/>
                                      </p:to>
                                    </p:set>
                                    <p:anim calcmode="lin" valueType="num">
                                      <p:cBhvr additive="base">
                                        <p:cTn id="158" dur="2000" fill="hold"/>
                                        <p:tgtEl>
                                          <p:spTgt spid="19"/>
                                        </p:tgtEl>
                                        <p:attrNameLst>
                                          <p:attrName>ppt_x</p:attrName>
                                        </p:attrNameLst>
                                      </p:cBhvr>
                                      <p:tavLst>
                                        <p:tav tm="0">
                                          <p:val>
                                            <p:strVal val="#ppt_x"/>
                                          </p:val>
                                        </p:tav>
                                        <p:tav tm="100000">
                                          <p:val>
                                            <p:strVal val="#ppt_x"/>
                                          </p:val>
                                        </p:tav>
                                      </p:tavLst>
                                    </p:anim>
                                    <p:anim calcmode="lin" valueType="num">
                                      <p:cBhvr additive="base">
                                        <p:cTn id="159" dur="2000" fill="hold"/>
                                        <p:tgtEl>
                                          <p:spTgt spid="19"/>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 calcmode="lin" valueType="num">
                                      <p:cBhvr additive="base">
                                        <p:cTn id="162" dur="2000" fill="hold"/>
                                        <p:tgtEl>
                                          <p:spTgt spid="20"/>
                                        </p:tgtEl>
                                        <p:attrNameLst>
                                          <p:attrName>ppt_x</p:attrName>
                                        </p:attrNameLst>
                                      </p:cBhvr>
                                      <p:tavLst>
                                        <p:tav tm="0">
                                          <p:val>
                                            <p:strVal val="#ppt_x"/>
                                          </p:val>
                                        </p:tav>
                                        <p:tav tm="100000">
                                          <p:val>
                                            <p:strVal val="#ppt_x"/>
                                          </p:val>
                                        </p:tav>
                                      </p:tavLst>
                                    </p:anim>
                                    <p:anim calcmode="lin" valueType="num">
                                      <p:cBhvr additive="base">
                                        <p:cTn id="163" dur="2000" fill="hold"/>
                                        <p:tgtEl>
                                          <p:spTgt spid="20"/>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1"/>
                                        </p:tgtEl>
                                        <p:attrNameLst>
                                          <p:attrName>style.visibility</p:attrName>
                                        </p:attrNameLst>
                                      </p:cBhvr>
                                      <p:to>
                                        <p:strVal val="visible"/>
                                      </p:to>
                                    </p:set>
                                    <p:anim calcmode="lin" valueType="num">
                                      <p:cBhvr additive="base">
                                        <p:cTn id="166" dur="2000" fill="hold"/>
                                        <p:tgtEl>
                                          <p:spTgt spid="21"/>
                                        </p:tgtEl>
                                        <p:attrNameLst>
                                          <p:attrName>ppt_x</p:attrName>
                                        </p:attrNameLst>
                                      </p:cBhvr>
                                      <p:tavLst>
                                        <p:tav tm="0">
                                          <p:val>
                                            <p:strVal val="#ppt_x"/>
                                          </p:val>
                                        </p:tav>
                                        <p:tav tm="100000">
                                          <p:val>
                                            <p:strVal val="#ppt_x"/>
                                          </p:val>
                                        </p:tav>
                                      </p:tavLst>
                                    </p:anim>
                                    <p:anim calcmode="lin" valueType="num">
                                      <p:cBhvr additive="base">
                                        <p:cTn id="167" dur="2000" fill="hold"/>
                                        <p:tgtEl>
                                          <p:spTgt spid="21"/>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22"/>
                                        </p:tgtEl>
                                        <p:attrNameLst>
                                          <p:attrName>style.visibility</p:attrName>
                                        </p:attrNameLst>
                                      </p:cBhvr>
                                      <p:to>
                                        <p:strVal val="visible"/>
                                      </p:to>
                                    </p:set>
                                    <p:anim calcmode="lin" valueType="num">
                                      <p:cBhvr additive="base">
                                        <p:cTn id="170" dur="2000" fill="hold"/>
                                        <p:tgtEl>
                                          <p:spTgt spid="22"/>
                                        </p:tgtEl>
                                        <p:attrNameLst>
                                          <p:attrName>ppt_x</p:attrName>
                                        </p:attrNameLst>
                                      </p:cBhvr>
                                      <p:tavLst>
                                        <p:tav tm="0">
                                          <p:val>
                                            <p:strVal val="#ppt_x"/>
                                          </p:val>
                                        </p:tav>
                                        <p:tav tm="100000">
                                          <p:val>
                                            <p:strVal val="#ppt_x"/>
                                          </p:val>
                                        </p:tav>
                                      </p:tavLst>
                                    </p:anim>
                                    <p:anim calcmode="lin" valueType="num">
                                      <p:cBhvr additive="base">
                                        <p:cTn id="171" dur="2000" fill="hold"/>
                                        <p:tgtEl>
                                          <p:spTgt spid="22"/>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23"/>
                                        </p:tgtEl>
                                        <p:attrNameLst>
                                          <p:attrName>style.visibility</p:attrName>
                                        </p:attrNameLst>
                                      </p:cBhvr>
                                      <p:to>
                                        <p:strVal val="visible"/>
                                      </p:to>
                                    </p:set>
                                    <p:anim calcmode="lin" valueType="num">
                                      <p:cBhvr additive="base">
                                        <p:cTn id="174" dur="2000" fill="hold"/>
                                        <p:tgtEl>
                                          <p:spTgt spid="23"/>
                                        </p:tgtEl>
                                        <p:attrNameLst>
                                          <p:attrName>ppt_x</p:attrName>
                                        </p:attrNameLst>
                                      </p:cBhvr>
                                      <p:tavLst>
                                        <p:tav tm="0">
                                          <p:val>
                                            <p:strVal val="#ppt_x"/>
                                          </p:val>
                                        </p:tav>
                                        <p:tav tm="100000">
                                          <p:val>
                                            <p:strVal val="#ppt_x"/>
                                          </p:val>
                                        </p:tav>
                                      </p:tavLst>
                                    </p:anim>
                                    <p:anim calcmode="lin" valueType="num">
                                      <p:cBhvr additive="base">
                                        <p:cTn id="175" dur="2000" fill="hold"/>
                                        <p:tgtEl>
                                          <p:spTgt spid="23"/>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2000" fill="hold"/>
                                        <p:tgtEl>
                                          <p:spTgt spid="4"/>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6"/>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7"/>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9"/>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0"/>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1"/>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9"/>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20"/>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1"/>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2"/>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3"/>
                                        </p:tgtEl>
                                        <p:attrNameLst>
                                          <p:attrName>r</p:attrName>
                                        </p:attrNameLst>
                                      </p:cBhvr>
                                    </p:animRot>
                                  </p:childTnLst>
                                </p:cTn>
                              </p:par>
                              <p:par>
                                <p:cTn id="202" presetID="13" presetClass="entr" presetSubtype="16" fill="hold" grpId="2"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plus(in)">
                                      <p:cBhvr>
                                        <p:cTn id="204" dur="2000"/>
                                        <p:tgtEl>
                                          <p:spTgt spid="4"/>
                                        </p:tgtEl>
                                      </p:cBhvr>
                                    </p:animEffect>
                                  </p:childTnLst>
                                </p:cTn>
                              </p:par>
                              <p:par>
                                <p:cTn id="205" presetID="13" presetClass="entr" presetSubtype="16" fill="hold" grpId="2" nodeType="withEffect">
                                  <p:stCondLst>
                                    <p:cond delay="0"/>
                                  </p:stCondLst>
                                  <p:childTnLst>
                                    <p:set>
                                      <p:cBhvr>
                                        <p:cTn id="206" dur="1" fill="hold">
                                          <p:stCondLst>
                                            <p:cond delay="0"/>
                                          </p:stCondLst>
                                        </p:cTn>
                                        <p:tgtEl>
                                          <p:spTgt spid="6"/>
                                        </p:tgtEl>
                                        <p:attrNameLst>
                                          <p:attrName>style.visibility</p:attrName>
                                        </p:attrNameLst>
                                      </p:cBhvr>
                                      <p:to>
                                        <p:strVal val="visible"/>
                                      </p:to>
                                    </p:set>
                                    <p:animEffect transition="in" filter="plus(in)">
                                      <p:cBhvr>
                                        <p:cTn id="207" dur="2000"/>
                                        <p:tgtEl>
                                          <p:spTgt spid="6"/>
                                        </p:tgtEl>
                                      </p:cBhvr>
                                    </p:animEffect>
                                  </p:childTnLst>
                                </p:cTn>
                              </p:par>
                              <p:par>
                                <p:cTn id="208" presetID="13" presetClass="entr" presetSubtype="16" fill="hold" grpId="2" nodeType="withEffect">
                                  <p:stCondLst>
                                    <p:cond delay="0"/>
                                  </p:stCondLst>
                                  <p:childTnLst>
                                    <p:set>
                                      <p:cBhvr>
                                        <p:cTn id="209" dur="1" fill="hold">
                                          <p:stCondLst>
                                            <p:cond delay="0"/>
                                          </p:stCondLst>
                                        </p:cTn>
                                        <p:tgtEl>
                                          <p:spTgt spid="7"/>
                                        </p:tgtEl>
                                        <p:attrNameLst>
                                          <p:attrName>style.visibility</p:attrName>
                                        </p:attrNameLst>
                                      </p:cBhvr>
                                      <p:to>
                                        <p:strVal val="visible"/>
                                      </p:to>
                                    </p:set>
                                    <p:animEffect transition="in" filter="plus(in)">
                                      <p:cBhvr>
                                        <p:cTn id="210" dur="2000"/>
                                        <p:tgtEl>
                                          <p:spTgt spid="7"/>
                                        </p:tgtEl>
                                      </p:cBhvr>
                                    </p:animEffect>
                                  </p:childTnLst>
                                </p:cTn>
                              </p:par>
                              <p:par>
                                <p:cTn id="211" presetID="13" presetClass="entr" presetSubtype="16" fill="hold" grpId="2" nodeType="withEffect">
                                  <p:stCondLst>
                                    <p:cond delay="0"/>
                                  </p:stCondLst>
                                  <p:childTnLst>
                                    <p:set>
                                      <p:cBhvr>
                                        <p:cTn id="212" dur="1" fill="hold">
                                          <p:stCondLst>
                                            <p:cond delay="0"/>
                                          </p:stCondLst>
                                        </p:cTn>
                                        <p:tgtEl>
                                          <p:spTgt spid="9"/>
                                        </p:tgtEl>
                                        <p:attrNameLst>
                                          <p:attrName>style.visibility</p:attrName>
                                        </p:attrNameLst>
                                      </p:cBhvr>
                                      <p:to>
                                        <p:strVal val="visible"/>
                                      </p:to>
                                    </p:set>
                                    <p:animEffect transition="in" filter="plus(in)">
                                      <p:cBhvr>
                                        <p:cTn id="213" dur="2000"/>
                                        <p:tgtEl>
                                          <p:spTgt spid="9"/>
                                        </p:tgtEl>
                                      </p:cBhvr>
                                    </p:animEffect>
                                  </p:childTnLst>
                                </p:cTn>
                              </p:par>
                              <p:par>
                                <p:cTn id="214" presetID="13" presetClass="entr" presetSubtype="16" fill="hold" grpId="2" nodeType="withEffect">
                                  <p:stCondLst>
                                    <p:cond delay="0"/>
                                  </p:stCondLst>
                                  <p:childTnLst>
                                    <p:set>
                                      <p:cBhvr>
                                        <p:cTn id="215" dur="1" fill="hold">
                                          <p:stCondLst>
                                            <p:cond delay="0"/>
                                          </p:stCondLst>
                                        </p:cTn>
                                        <p:tgtEl>
                                          <p:spTgt spid="10"/>
                                        </p:tgtEl>
                                        <p:attrNameLst>
                                          <p:attrName>style.visibility</p:attrName>
                                        </p:attrNameLst>
                                      </p:cBhvr>
                                      <p:to>
                                        <p:strVal val="visible"/>
                                      </p:to>
                                    </p:set>
                                    <p:animEffect transition="in" filter="plus(in)">
                                      <p:cBhvr>
                                        <p:cTn id="216" dur="2000"/>
                                        <p:tgtEl>
                                          <p:spTgt spid="10"/>
                                        </p:tgtEl>
                                      </p:cBhvr>
                                    </p:animEffect>
                                  </p:childTnLst>
                                </p:cTn>
                              </p:par>
                              <p:par>
                                <p:cTn id="217" presetID="13" presetClass="entr" presetSubtype="16" fill="hold" grpId="2" nodeType="withEffect">
                                  <p:stCondLst>
                                    <p:cond delay="0"/>
                                  </p:stCondLst>
                                  <p:childTnLst>
                                    <p:set>
                                      <p:cBhvr>
                                        <p:cTn id="218" dur="1" fill="hold">
                                          <p:stCondLst>
                                            <p:cond delay="0"/>
                                          </p:stCondLst>
                                        </p:cTn>
                                        <p:tgtEl>
                                          <p:spTgt spid="11"/>
                                        </p:tgtEl>
                                        <p:attrNameLst>
                                          <p:attrName>style.visibility</p:attrName>
                                        </p:attrNameLst>
                                      </p:cBhvr>
                                      <p:to>
                                        <p:strVal val="visible"/>
                                      </p:to>
                                    </p:set>
                                    <p:animEffect transition="in" filter="plus(in)">
                                      <p:cBhvr>
                                        <p:cTn id="219" dur="2000"/>
                                        <p:tgtEl>
                                          <p:spTgt spid="11"/>
                                        </p:tgtEl>
                                      </p:cBhvr>
                                    </p:animEffect>
                                  </p:childTnLst>
                                </p:cTn>
                              </p:par>
                              <p:par>
                                <p:cTn id="220" presetID="13" presetClass="entr" presetSubtype="16" fill="hold" grpId="2" nodeType="withEffect">
                                  <p:stCondLst>
                                    <p:cond delay="0"/>
                                  </p:stCondLst>
                                  <p:childTnLst>
                                    <p:set>
                                      <p:cBhvr>
                                        <p:cTn id="221" dur="1" fill="hold">
                                          <p:stCondLst>
                                            <p:cond delay="0"/>
                                          </p:stCondLst>
                                        </p:cTn>
                                        <p:tgtEl>
                                          <p:spTgt spid="12"/>
                                        </p:tgtEl>
                                        <p:attrNameLst>
                                          <p:attrName>style.visibility</p:attrName>
                                        </p:attrNameLst>
                                      </p:cBhvr>
                                      <p:to>
                                        <p:strVal val="visible"/>
                                      </p:to>
                                    </p:set>
                                    <p:animEffect transition="in" filter="plus(in)">
                                      <p:cBhvr>
                                        <p:cTn id="222" dur="2000"/>
                                        <p:tgtEl>
                                          <p:spTgt spid="12"/>
                                        </p:tgtEl>
                                      </p:cBhvr>
                                    </p:animEffect>
                                  </p:childTnLst>
                                </p:cTn>
                              </p:par>
                              <p:par>
                                <p:cTn id="223" presetID="13" presetClass="entr" presetSubtype="16" fill="hold" grpId="2" nodeType="withEffect">
                                  <p:stCondLst>
                                    <p:cond delay="0"/>
                                  </p:stCondLst>
                                  <p:childTnLst>
                                    <p:set>
                                      <p:cBhvr>
                                        <p:cTn id="224" dur="1" fill="hold">
                                          <p:stCondLst>
                                            <p:cond delay="0"/>
                                          </p:stCondLst>
                                        </p:cTn>
                                        <p:tgtEl>
                                          <p:spTgt spid="13"/>
                                        </p:tgtEl>
                                        <p:attrNameLst>
                                          <p:attrName>style.visibility</p:attrName>
                                        </p:attrNameLst>
                                      </p:cBhvr>
                                      <p:to>
                                        <p:strVal val="visible"/>
                                      </p:to>
                                    </p:set>
                                    <p:animEffect transition="in" filter="plus(in)">
                                      <p:cBhvr>
                                        <p:cTn id="225" dur="2000"/>
                                        <p:tgtEl>
                                          <p:spTgt spid="13"/>
                                        </p:tgtEl>
                                      </p:cBhvr>
                                    </p:animEffect>
                                  </p:childTnLst>
                                </p:cTn>
                              </p:par>
                              <p:par>
                                <p:cTn id="226" presetID="13" presetClass="entr" presetSubtype="16" fill="hold" grpId="2" nodeType="withEffect">
                                  <p:stCondLst>
                                    <p:cond delay="0"/>
                                  </p:stCondLst>
                                  <p:childTnLst>
                                    <p:set>
                                      <p:cBhvr>
                                        <p:cTn id="227" dur="1" fill="hold">
                                          <p:stCondLst>
                                            <p:cond delay="0"/>
                                          </p:stCondLst>
                                        </p:cTn>
                                        <p:tgtEl>
                                          <p:spTgt spid="19"/>
                                        </p:tgtEl>
                                        <p:attrNameLst>
                                          <p:attrName>style.visibility</p:attrName>
                                        </p:attrNameLst>
                                      </p:cBhvr>
                                      <p:to>
                                        <p:strVal val="visible"/>
                                      </p:to>
                                    </p:set>
                                    <p:animEffect transition="in" filter="plus(in)">
                                      <p:cBhvr>
                                        <p:cTn id="228" dur="2000"/>
                                        <p:tgtEl>
                                          <p:spTgt spid="19"/>
                                        </p:tgtEl>
                                      </p:cBhvr>
                                    </p:animEffect>
                                  </p:childTnLst>
                                </p:cTn>
                              </p:par>
                              <p:par>
                                <p:cTn id="229" presetID="13" presetClass="entr" presetSubtype="16" fill="hold" grpId="2" nodeType="withEffect">
                                  <p:stCondLst>
                                    <p:cond delay="0"/>
                                  </p:stCondLst>
                                  <p:childTnLst>
                                    <p:set>
                                      <p:cBhvr>
                                        <p:cTn id="230" dur="1" fill="hold">
                                          <p:stCondLst>
                                            <p:cond delay="0"/>
                                          </p:stCondLst>
                                        </p:cTn>
                                        <p:tgtEl>
                                          <p:spTgt spid="20"/>
                                        </p:tgtEl>
                                        <p:attrNameLst>
                                          <p:attrName>style.visibility</p:attrName>
                                        </p:attrNameLst>
                                      </p:cBhvr>
                                      <p:to>
                                        <p:strVal val="visible"/>
                                      </p:to>
                                    </p:set>
                                    <p:animEffect transition="in" filter="plus(in)">
                                      <p:cBhvr>
                                        <p:cTn id="231" dur="2000"/>
                                        <p:tgtEl>
                                          <p:spTgt spid="20"/>
                                        </p:tgtEl>
                                      </p:cBhvr>
                                    </p:animEffect>
                                  </p:childTnLst>
                                </p:cTn>
                              </p:par>
                              <p:par>
                                <p:cTn id="232" presetID="13" presetClass="entr" presetSubtype="16" fill="hold" grpId="2" nodeType="withEffect">
                                  <p:stCondLst>
                                    <p:cond delay="0"/>
                                  </p:stCondLst>
                                  <p:childTnLst>
                                    <p:set>
                                      <p:cBhvr>
                                        <p:cTn id="233" dur="1" fill="hold">
                                          <p:stCondLst>
                                            <p:cond delay="0"/>
                                          </p:stCondLst>
                                        </p:cTn>
                                        <p:tgtEl>
                                          <p:spTgt spid="21"/>
                                        </p:tgtEl>
                                        <p:attrNameLst>
                                          <p:attrName>style.visibility</p:attrName>
                                        </p:attrNameLst>
                                      </p:cBhvr>
                                      <p:to>
                                        <p:strVal val="visible"/>
                                      </p:to>
                                    </p:set>
                                    <p:animEffect transition="in" filter="plus(in)">
                                      <p:cBhvr>
                                        <p:cTn id="234" dur="2000"/>
                                        <p:tgtEl>
                                          <p:spTgt spid="21"/>
                                        </p:tgtEl>
                                      </p:cBhvr>
                                    </p:animEffect>
                                  </p:childTnLst>
                                </p:cTn>
                              </p:par>
                              <p:par>
                                <p:cTn id="235" presetID="13" presetClass="entr" presetSubtype="16" fill="hold" grpId="2" nodeType="withEffect">
                                  <p:stCondLst>
                                    <p:cond delay="0"/>
                                  </p:stCondLst>
                                  <p:childTnLst>
                                    <p:set>
                                      <p:cBhvr>
                                        <p:cTn id="236" dur="1" fill="hold">
                                          <p:stCondLst>
                                            <p:cond delay="0"/>
                                          </p:stCondLst>
                                        </p:cTn>
                                        <p:tgtEl>
                                          <p:spTgt spid="22"/>
                                        </p:tgtEl>
                                        <p:attrNameLst>
                                          <p:attrName>style.visibility</p:attrName>
                                        </p:attrNameLst>
                                      </p:cBhvr>
                                      <p:to>
                                        <p:strVal val="visible"/>
                                      </p:to>
                                    </p:set>
                                    <p:animEffect transition="in" filter="plus(in)">
                                      <p:cBhvr>
                                        <p:cTn id="237" dur="2000"/>
                                        <p:tgtEl>
                                          <p:spTgt spid="22"/>
                                        </p:tgtEl>
                                      </p:cBhvr>
                                    </p:animEffect>
                                  </p:childTnLst>
                                </p:cTn>
                              </p:par>
                              <p:par>
                                <p:cTn id="238" presetID="13" presetClass="entr" presetSubtype="16" fill="hold" grpId="2" nodeType="withEffect">
                                  <p:stCondLst>
                                    <p:cond delay="0"/>
                                  </p:stCondLst>
                                  <p:childTnLst>
                                    <p:set>
                                      <p:cBhvr>
                                        <p:cTn id="239" dur="1" fill="hold">
                                          <p:stCondLst>
                                            <p:cond delay="0"/>
                                          </p:stCondLst>
                                        </p:cTn>
                                        <p:tgtEl>
                                          <p:spTgt spid="23"/>
                                        </p:tgtEl>
                                        <p:attrNameLst>
                                          <p:attrName>style.visibility</p:attrName>
                                        </p:attrNameLst>
                                      </p:cBhvr>
                                      <p:to>
                                        <p:strVal val="visible"/>
                                      </p:to>
                                    </p:set>
                                    <p:animEffect transition="in" filter="plus(in)">
                                      <p:cBhvr>
                                        <p:cTn id="240" dur="2000"/>
                                        <p:tgtEl>
                                          <p:spTgt spid="23"/>
                                        </p:tgtEl>
                                      </p:cBhvr>
                                    </p:animEffect>
                                  </p:childTnLst>
                                </p:cTn>
                              </p:par>
                            </p:childTnLst>
                          </p:cTn>
                        </p:par>
                        <p:par>
                          <p:cTn id="241" fill="hold">
                            <p:stCondLst>
                              <p:cond delay="2000"/>
                            </p:stCondLst>
                            <p:childTnLst>
                              <p:par>
                                <p:cTn id="242" presetID="2" presetClass="exit" presetSubtype="2" fill="hold" grpId="3" nodeType="afterEffect">
                                  <p:stCondLst>
                                    <p:cond delay="0"/>
                                  </p:stCondLst>
                                  <p:childTnLst>
                                    <p:anim calcmode="lin" valueType="num">
                                      <p:cBhvr additive="base">
                                        <p:cTn id="243" dur="2000"/>
                                        <p:tgtEl>
                                          <p:spTgt spid="3"/>
                                        </p:tgtEl>
                                        <p:attrNameLst>
                                          <p:attrName>ppt_x</p:attrName>
                                        </p:attrNameLst>
                                      </p:cBhvr>
                                      <p:tavLst>
                                        <p:tav tm="0">
                                          <p:val>
                                            <p:strVal val="ppt_x"/>
                                          </p:val>
                                        </p:tav>
                                        <p:tav tm="100000">
                                          <p:val>
                                            <p:strVal val="1+ppt_w/2"/>
                                          </p:val>
                                        </p:tav>
                                      </p:tavLst>
                                    </p:anim>
                                    <p:anim calcmode="lin" valueType="num">
                                      <p:cBhvr additive="base">
                                        <p:cTn id="244" dur="2000"/>
                                        <p:tgtEl>
                                          <p:spTgt spid="3"/>
                                        </p:tgtEl>
                                        <p:attrNameLst>
                                          <p:attrName>ppt_y</p:attrName>
                                        </p:attrNameLst>
                                      </p:cBhvr>
                                      <p:tavLst>
                                        <p:tav tm="0">
                                          <p:val>
                                            <p:strVal val="ppt_y"/>
                                          </p:val>
                                        </p:tav>
                                        <p:tav tm="100000">
                                          <p:val>
                                            <p:strVal val="ppt_y"/>
                                          </p:val>
                                        </p:tav>
                                      </p:tavLst>
                                    </p:anim>
                                    <p:set>
                                      <p:cBhvr>
                                        <p:cTn id="245" dur="1" fill="hold">
                                          <p:stCondLst>
                                            <p:cond delay="1999"/>
                                          </p:stCondLst>
                                        </p:cTn>
                                        <p:tgtEl>
                                          <p:spTgt spid="3"/>
                                        </p:tgtEl>
                                        <p:attrNameLst>
                                          <p:attrName>style.visibility</p:attrName>
                                        </p:attrNameLst>
                                      </p:cBhvr>
                                      <p:to>
                                        <p:strVal val="hidden"/>
                                      </p:to>
                                    </p:set>
                                  </p:childTnLst>
                                </p:cTn>
                              </p:par>
                              <p:par>
                                <p:cTn id="246" presetID="2" presetClass="exit" presetSubtype="2" fill="hold" grpId="3" nodeType="withEffect">
                                  <p:stCondLst>
                                    <p:cond delay="0"/>
                                  </p:stCondLst>
                                  <p:childTnLst>
                                    <p:anim calcmode="lin" valueType="num">
                                      <p:cBhvr additive="base">
                                        <p:cTn id="247" dur="2000"/>
                                        <p:tgtEl>
                                          <p:spTgt spid="5"/>
                                        </p:tgtEl>
                                        <p:attrNameLst>
                                          <p:attrName>ppt_x</p:attrName>
                                        </p:attrNameLst>
                                      </p:cBhvr>
                                      <p:tavLst>
                                        <p:tav tm="0">
                                          <p:val>
                                            <p:strVal val="ppt_x"/>
                                          </p:val>
                                        </p:tav>
                                        <p:tav tm="100000">
                                          <p:val>
                                            <p:strVal val="1+ppt_w/2"/>
                                          </p:val>
                                        </p:tav>
                                      </p:tavLst>
                                    </p:anim>
                                    <p:anim calcmode="lin" valueType="num">
                                      <p:cBhvr additive="base">
                                        <p:cTn id="248" dur="2000"/>
                                        <p:tgtEl>
                                          <p:spTgt spid="5"/>
                                        </p:tgtEl>
                                        <p:attrNameLst>
                                          <p:attrName>ppt_y</p:attrName>
                                        </p:attrNameLst>
                                      </p:cBhvr>
                                      <p:tavLst>
                                        <p:tav tm="0">
                                          <p:val>
                                            <p:strVal val="ppt_y"/>
                                          </p:val>
                                        </p:tav>
                                        <p:tav tm="100000">
                                          <p:val>
                                            <p:strVal val="ppt_y"/>
                                          </p:val>
                                        </p:tav>
                                      </p:tavLst>
                                    </p:anim>
                                    <p:set>
                                      <p:cBhvr>
                                        <p:cTn id="249" dur="1" fill="hold">
                                          <p:stCondLst>
                                            <p:cond delay="1999"/>
                                          </p:stCondLst>
                                        </p:cTn>
                                        <p:tgtEl>
                                          <p:spTgt spid="5"/>
                                        </p:tgtEl>
                                        <p:attrNameLst>
                                          <p:attrName>style.visibility</p:attrName>
                                        </p:attrNameLst>
                                      </p:cBhvr>
                                      <p:to>
                                        <p:strVal val="hidden"/>
                                      </p:to>
                                    </p:set>
                                  </p:childTnLst>
                                </p:cTn>
                              </p:par>
                              <p:par>
                                <p:cTn id="250" presetID="2" presetClass="exit" presetSubtype="2" fill="hold" grpId="3" nodeType="withEffect">
                                  <p:stCondLst>
                                    <p:cond delay="0"/>
                                  </p:stCondLst>
                                  <p:childTnLst>
                                    <p:anim calcmode="lin" valueType="num">
                                      <p:cBhvr additive="base">
                                        <p:cTn id="251" dur="2000"/>
                                        <p:tgtEl>
                                          <p:spTgt spid="8"/>
                                        </p:tgtEl>
                                        <p:attrNameLst>
                                          <p:attrName>ppt_x</p:attrName>
                                        </p:attrNameLst>
                                      </p:cBhvr>
                                      <p:tavLst>
                                        <p:tav tm="0">
                                          <p:val>
                                            <p:strVal val="ppt_x"/>
                                          </p:val>
                                        </p:tav>
                                        <p:tav tm="100000">
                                          <p:val>
                                            <p:strVal val="1+ppt_w/2"/>
                                          </p:val>
                                        </p:tav>
                                      </p:tavLst>
                                    </p:anim>
                                    <p:anim calcmode="lin" valueType="num">
                                      <p:cBhvr additive="base">
                                        <p:cTn id="252" dur="2000"/>
                                        <p:tgtEl>
                                          <p:spTgt spid="8"/>
                                        </p:tgtEl>
                                        <p:attrNameLst>
                                          <p:attrName>ppt_y</p:attrName>
                                        </p:attrNameLst>
                                      </p:cBhvr>
                                      <p:tavLst>
                                        <p:tav tm="0">
                                          <p:val>
                                            <p:strVal val="ppt_y"/>
                                          </p:val>
                                        </p:tav>
                                        <p:tav tm="100000">
                                          <p:val>
                                            <p:strVal val="ppt_y"/>
                                          </p:val>
                                        </p:tav>
                                      </p:tavLst>
                                    </p:anim>
                                    <p:set>
                                      <p:cBhvr>
                                        <p:cTn id="253" dur="1" fill="hold">
                                          <p:stCondLst>
                                            <p:cond delay="1999"/>
                                          </p:stCondLst>
                                        </p:cTn>
                                        <p:tgtEl>
                                          <p:spTgt spid="8"/>
                                        </p:tgtEl>
                                        <p:attrNameLst>
                                          <p:attrName>style.visibility</p:attrName>
                                        </p:attrNameLst>
                                      </p:cBhvr>
                                      <p:to>
                                        <p:strVal val="hidden"/>
                                      </p:to>
                                    </p:set>
                                  </p:childTnLst>
                                </p:cTn>
                              </p:par>
                              <p:par>
                                <p:cTn id="254" presetID="2" presetClass="exit" presetSubtype="2" fill="hold" grpId="3" nodeType="withEffect">
                                  <p:stCondLst>
                                    <p:cond delay="0"/>
                                  </p:stCondLst>
                                  <p:childTnLst>
                                    <p:anim calcmode="lin" valueType="num">
                                      <p:cBhvr additive="base">
                                        <p:cTn id="255" dur="2000"/>
                                        <p:tgtEl>
                                          <p:spTgt spid="14"/>
                                        </p:tgtEl>
                                        <p:attrNameLst>
                                          <p:attrName>ppt_x</p:attrName>
                                        </p:attrNameLst>
                                      </p:cBhvr>
                                      <p:tavLst>
                                        <p:tav tm="0">
                                          <p:val>
                                            <p:strVal val="ppt_x"/>
                                          </p:val>
                                        </p:tav>
                                        <p:tav tm="100000">
                                          <p:val>
                                            <p:strVal val="1+ppt_w/2"/>
                                          </p:val>
                                        </p:tav>
                                      </p:tavLst>
                                    </p:anim>
                                    <p:anim calcmode="lin" valueType="num">
                                      <p:cBhvr additive="base">
                                        <p:cTn id="256" dur="2000"/>
                                        <p:tgtEl>
                                          <p:spTgt spid="14"/>
                                        </p:tgtEl>
                                        <p:attrNameLst>
                                          <p:attrName>ppt_y</p:attrName>
                                        </p:attrNameLst>
                                      </p:cBhvr>
                                      <p:tavLst>
                                        <p:tav tm="0">
                                          <p:val>
                                            <p:strVal val="ppt_y"/>
                                          </p:val>
                                        </p:tav>
                                        <p:tav tm="100000">
                                          <p:val>
                                            <p:strVal val="ppt_y"/>
                                          </p:val>
                                        </p:tav>
                                      </p:tavLst>
                                    </p:anim>
                                    <p:set>
                                      <p:cBhvr>
                                        <p:cTn id="257" dur="1" fill="hold">
                                          <p:stCondLst>
                                            <p:cond delay="1999"/>
                                          </p:stCondLst>
                                        </p:cTn>
                                        <p:tgtEl>
                                          <p:spTgt spid="14"/>
                                        </p:tgtEl>
                                        <p:attrNameLst>
                                          <p:attrName>style.visibility</p:attrName>
                                        </p:attrNameLst>
                                      </p:cBhvr>
                                      <p:to>
                                        <p:strVal val="hidden"/>
                                      </p:to>
                                    </p:set>
                                  </p:childTnLst>
                                </p:cTn>
                              </p:par>
                              <p:par>
                                <p:cTn id="258" presetID="2" presetClass="exit" presetSubtype="2" fill="hold" grpId="3" nodeType="withEffect">
                                  <p:stCondLst>
                                    <p:cond delay="0"/>
                                  </p:stCondLst>
                                  <p:childTnLst>
                                    <p:anim calcmode="lin" valueType="num">
                                      <p:cBhvr additive="base">
                                        <p:cTn id="259" dur="2000"/>
                                        <p:tgtEl>
                                          <p:spTgt spid="15"/>
                                        </p:tgtEl>
                                        <p:attrNameLst>
                                          <p:attrName>ppt_x</p:attrName>
                                        </p:attrNameLst>
                                      </p:cBhvr>
                                      <p:tavLst>
                                        <p:tav tm="0">
                                          <p:val>
                                            <p:strVal val="ppt_x"/>
                                          </p:val>
                                        </p:tav>
                                        <p:tav tm="100000">
                                          <p:val>
                                            <p:strVal val="1+ppt_w/2"/>
                                          </p:val>
                                        </p:tav>
                                      </p:tavLst>
                                    </p:anim>
                                    <p:anim calcmode="lin" valueType="num">
                                      <p:cBhvr additive="base">
                                        <p:cTn id="260" dur="2000"/>
                                        <p:tgtEl>
                                          <p:spTgt spid="15"/>
                                        </p:tgtEl>
                                        <p:attrNameLst>
                                          <p:attrName>ppt_y</p:attrName>
                                        </p:attrNameLst>
                                      </p:cBhvr>
                                      <p:tavLst>
                                        <p:tav tm="0">
                                          <p:val>
                                            <p:strVal val="ppt_y"/>
                                          </p:val>
                                        </p:tav>
                                        <p:tav tm="100000">
                                          <p:val>
                                            <p:strVal val="ppt_y"/>
                                          </p:val>
                                        </p:tav>
                                      </p:tavLst>
                                    </p:anim>
                                    <p:set>
                                      <p:cBhvr>
                                        <p:cTn id="261" dur="1" fill="hold">
                                          <p:stCondLst>
                                            <p:cond delay="1999"/>
                                          </p:stCondLst>
                                        </p:cTn>
                                        <p:tgtEl>
                                          <p:spTgt spid="15"/>
                                        </p:tgtEl>
                                        <p:attrNameLst>
                                          <p:attrName>style.visibility</p:attrName>
                                        </p:attrNameLst>
                                      </p:cBhvr>
                                      <p:to>
                                        <p:strVal val="hidden"/>
                                      </p:to>
                                    </p:set>
                                  </p:childTnLst>
                                </p:cTn>
                              </p:par>
                              <p:par>
                                <p:cTn id="262" presetID="2" presetClass="exit" presetSubtype="2" fill="hold" grpId="3" nodeType="withEffect">
                                  <p:stCondLst>
                                    <p:cond delay="0"/>
                                  </p:stCondLst>
                                  <p:childTnLst>
                                    <p:anim calcmode="lin" valueType="num">
                                      <p:cBhvr additive="base">
                                        <p:cTn id="263" dur="2000"/>
                                        <p:tgtEl>
                                          <p:spTgt spid="16"/>
                                        </p:tgtEl>
                                        <p:attrNameLst>
                                          <p:attrName>ppt_x</p:attrName>
                                        </p:attrNameLst>
                                      </p:cBhvr>
                                      <p:tavLst>
                                        <p:tav tm="0">
                                          <p:val>
                                            <p:strVal val="ppt_x"/>
                                          </p:val>
                                        </p:tav>
                                        <p:tav tm="100000">
                                          <p:val>
                                            <p:strVal val="1+ppt_w/2"/>
                                          </p:val>
                                        </p:tav>
                                      </p:tavLst>
                                    </p:anim>
                                    <p:anim calcmode="lin" valueType="num">
                                      <p:cBhvr additive="base">
                                        <p:cTn id="264" dur="2000"/>
                                        <p:tgtEl>
                                          <p:spTgt spid="16"/>
                                        </p:tgtEl>
                                        <p:attrNameLst>
                                          <p:attrName>ppt_y</p:attrName>
                                        </p:attrNameLst>
                                      </p:cBhvr>
                                      <p:tavLst>
                                        <p:tav tm="0">
                                          <p:val>
                                            <p:strVal val="ppt_y"/>
                                          </p:val>
                                        </p:tav>
                                        <p:tav tm="100000">
                                          <p:val>
                                            <p:strVal val="ppt_y"/>
                                          </p:val>
                                        </p:tav>
                                      </p:tavLst>
                                    </p:anim>
                                    <p:set>
                                      <p:cBhvr>
                                        <p:cTn id="265" dur="1" fill="hold">
                                          <p:stCondLst>
                                            <p:cond delay="1999"/>
                                          </p:stCondLst>
                                        </p:cTn>
                                        <p:tgtEl>
                                          <p:spTgt spid="16"/>
                                        </p:tgtEl>
                                        <p:attrNameLst>
                                          <p:attrName>style.visibility</p:attrName>
                                        </p:attrNameLst>
                                      </p:cBhvr>
                                      <p:to>
                                        <p:strVal val="hidden"/>
                                      </p:to>
                                    </p:set>
                                  </p:childTnLst>
                                </p:cTn>
                              </p:par>
                              <p:par>
                                <p:cTn id="266" presetID="2" presetClass="exit" presetSubtype="2" fill="hold" grpId="3" nodeType="withEffect">
                                  <p:stCondLst>
                                    <p:cond delay="0"/>
                                  </p:stCondLst>
                                  <p:childTnLst>
                                    <p:anim calcmode="lin" valueType="num">
                                      <p:cBhvr additive="base">
                                        <p:cTn id="267" dur="2000"/>
                                        <p:tgtEl>
                                          <p:spTgt spid="17"/>
                                        </p:tgtEl>
                                        <p:attrNameLst>
                                          <p:attrName>ppt_x</p:attrName>
                                        </p:attrNameLst>
                                      </p:cBhvr>
                                      <p:tavLst>
                                        <p:tav tm="0">
                                          <p:val>
                                            <p:strVal val="ppt_x"/>
                                          </p:val>
                                        </p:tav>
                                        <p:tav tm="100000">
                                          <p:val>
                                            <p:strVal val="1+ppt_w/2"/>
                                          </p:val>
                                        </p:tav>
                                      </p:tavLst>
                                    </p:anim>
                                    <p:anim calcmode="lin" valueType="num">
                                      <p:cBhvr additive="base">
                                        <p:cTn id="268" dur="2000"/>
                                        <p:tgtEl>
                                          <p:spTgt spid="17"/>
                                        </p:tgtEl>
                                        <p:attrNameLst>
                                          <p:attrName>ppt_y</p:attrName>
                                        </p:attrNameLst>
                                      </p:cBhvr>
                                      <p:tavLst>
                                        <p:tav tm="0">
                                          <p:val>
                                            <p:strVal val="ppt_y"/>
                                          </p:val>
                                        </p:tav>
                                        <p:tav tm="100000">
                                          <p:val>
                                            <p:strVal val="ppt_y"/>
                                          </p:val>
                                        </p:tav>
                                      </p:tavLst>
                                    </p:anim>
                                    <p:set>
                                      <p:cBhvr>
                                        <p:cTn id="269" dur="1" fill="hold">
                                          <p:stCondLst>
                                            <p:cond delay="1999"/>
                                          </p:stCondLst>
                                        </p:cTn>
                                        <p:tgtEl>
                                          <p:spTgt spid="17"/>
                                        </p:tgtEl>
                                        <p:attrNameLst>
                                          <p:attrName>style.visibility</p:attrName>
                                        </p:attrNameLst>
                                      </p:cBhvr>
                                      <p:to>
                                        <p:strVal val="hidden"/>
                                      </p:to>
                                    </p:set>
                                  </p:childTnLst>
                                </p:cTn>
                              </p:par>
                              <p:par>
                                <p:cTn id="270" presetID="2" presetClass="exit" presetSubtype="2" fill="hold" grpId="3" nodeType="withEffect">
                                  <p:stCondLst>
                                    <p:cond delay="0"/>
                                  </p:stCondLst>
                                  <p:childTnLst>
                                    <p:anim calcmode="lin" valueType="num">
                                      <p:cBhvr additive="base">
                                        <p:cTn id="271" dur="2000"/>
                                        <p:tgtEl>
                                          <p:spTgt spid="18"/>
                                        </p:tgtEl>
                                        <p:attrNameLst>
                                          <p:attrName>ppt_x</p:attrName>
                                        </p:attrNameLst>
                                      </p:cBhvr>
                                      <p:tavLst>
                                        <p:tav tm="0">
                                          <p:val>
                                            <p:strVal val="ppt_x"/>
                                          </p:val>
                                        </p:tav>
                                        <p:tav tm="100000">
                                          <p:val>
                                            <p:strVal val="1+ppt_w/2"/>
                                          </p:val>
                                        </p:tav>
                                      </p:tavLst>
                                    </p:anim>
                                    <p:anim calcmode="lin" valueType="num">
                                      <p:cBhvr additive="base">
                                        <p:cTn id="272" dur="2000"/>
                                        <p:tgtEl>
                                          <p:spTgt spid="18"/>
                                        </p:tgtEl>
                                        <p:attrNameLst>
                                          <p:attrName>ppt_y</p:attrName>
                                        </p:attrNameLst>
                                      </p:cBhvr>
                                      <p:tavLst>
                                        <p:tav tm="0">
                                          <p:val>
                                            <p:strVal val="ppt_y"/>
                                          </p:val>
                                        </p:tav>
                                        <p:tav tm="100000">
                                          <p:val>
                                            <p:strVal val="ppt_y"/>
                                          </p:val>
                                        </p:tav>
                                      </p:tavLst>
                                    </p:anim>
                                    <p:set>
                                      <p:cBhvr>
                                        <p:cTn id="273" dur="1" fill="hold">
                                          <p:stCondLst>
                                            <p:cond delay="1999"/>
                                          </p:stCondLst>
                                        </p:cTn>
                                        <p:tgtEl>
                                          <p:spTgt spid="18"/>
                                        </p:tgtEl>
                                        <p:attrNameLst>
                                          <p:attrName>style.visibility</p:attrName>
                                        </p:attrNameLst>
                                      </p:cBhvr>
                                      <p:to>
                                        <p:strVal val="hidden"/>
                                      </p:to>
                                    </p:set>
                                  </p:childTnLst>
                                </p:cTn>
                              </p:par>
                              <p:par>
                                <p:cTn id="274" presetID="2" presetClass="exit" presetSubtype="2" fill="hold" grpId="3" nodeType="withEffect">
                                  <p:stCondLst>
                                    <p:cond delay="0"/>
                                  </p:stCondLst>
                                  <p:childTnLst>
                                    <p:anim calcmode="lin" valueType="num">
                                      <p:cBhvr additive="base">
                                        <p:cTn id="275" dur="2000"/>
                                        <p:tgtEl>
                                          <p:spTgt spid="24"/>
                                        </p:tgtEl>
                                        <p:attrNameLst>
                                          <p:attrName>ppt_x</p:attrName>
                                        </p:attrNameLst>
                                      </p:cBhvr>
                                      <p:tavLst>
                                        <p:tav tm="0">
                                          <p:val>
                                            <p:strVal val="ppt_x"/>
                                          </p:val>
                                        </p:tav>
                                        <p:tav tm="100000">
                                          <p:val>
                                            <p:strVal val="1+ppt_w/2"/>
                                          </p:val>
                                        </p:tav>
                                      </p:tavLst>
                                    </p:anim>
                                    <p:anim calcmode="lin" valueType="num">
                                      <p:cBhvr additive="base">
                                        <p:cTn id="276" dur="2000"/>
                                        <p:tgtEl>
                                          <p:spTgt spid="24"/>
                                        </p:tgtEl>
                                        <p:attrNameLst>
                                          <p:attrName>ppt_y</p:attrName>
                                        </p:attrNameLst>
                                      </p:cBhvr>
                                      <p:tavLst>
                                        <p:tav tm="0">
                                          <p:val>
                                            <p:strVal val="ppt_y"/>
                                          </p:val>
                                        </p:tav>
                                        <p:tav tm="100000">
                                          <p:val>
                                            <p:strVal val="ppt_y"/>
                                          </p:val>
                                        </p:tav>
                                      </p:tavLst>
                                    </p:anim>
                                    <p:set>
                                      <p:cBhvr>
                                        <p:cTn id="277" dur="1" fill="hold">
                                          <p:stCondLst>
                                            <p:cond delay="1999"/>
                                          </p:stCondLst>
                                        </p:cTn>
                                        <p:tgtEl>
                                          <p:spTgt spid="24"/>
                                        </p:tgtEl>
                                        <p:attrNameLst>
                                          <p:attrName>style.visibility</p:attrName>
                                        </p:attrNameLst>
                                      </p:cBhvr>
                                      <p:to>
                                        <p:strVal val="hidden"/>
                                      </p:to>
                                    </p:set>
                                  </p:childTnLst>
                                </p:cTn>
                              </p:par>
                              <p:par>
                                <p:cTn id="278" presetID="2" presetClass="exit" presetSubtype="2" fill="hold" grpId="3" nodeType="withEffect">
                                  <p:stCondLst>
                                    <p:cond delay="0"/>
                                  </p:stCondLst>
                                  <p:childTnLst>
                                    <p:anim calcmode="lin" valueType="num">
                                      <p:cBhvr additive="base">
                                        <p:cTn id="279" dur="2000"/>
                                        <p:tgtEl>
                                          <p:spTgt spid="25"/>
                                        </p:tgtEl>
                                        <p:attrNameLst>
                                          <p:attrName>ppt_x</p:attrName>
                                        </p:attrNameLst>
                                      </p:cBhvr>
                                      <p:tavLst>
                                        <p:tav tm="0">
                                          <p:val>
                                            <p:strVal val="ppt_x"/>
                                          </p:val>
                                        </p:tav>
                                        <p:tav tm="100000">
                                          <p:val>
                                            <p:strVal val="1+ppt_w/2"/>
                                          </p:val>
                                        </p:tav>
                                      </p:tavLst>
                                    </p:anim>
                                    <p:anim calcmode="lin" valueType="num">
                                      <p:cBhvr additive="base">
                                        <p:cTn id="280" dur="2000"/>
                                        <p:tgtEl>
                                          <p:spTgt spid="25"/>
                                        </p:tgtEl>
                                        <p:attrNameLst>
                                          <p:attrName>ppt_y</p:attrName>
                                        </p:attrNameLst>
                                      </p:cBhvr>
                                      <p:tavLst>
                                        <p:tav tm="0">
                                          <p:val>
                                            <p:strVal val="ppt_y"/>
                                          </p:val>
                                        </p:tav>
                                        <p:tav tm="100000">
                                          <p:val>
                                            <p:strVal val="ppt_y"/>
                                          </p:val>
                                        </p:tav>
                                      </p:tavLst>
                                    </p:anim>
                                    <p:set>
                                      <p:cBhvr>
                                        <p:cTn id="281" dur="1" fill="hold">
                                          <p:stCondLst>
                                            <p:cond delay="1999"/>
                                          </p:stCondLst>
                                        </p:cTn>
                                        <p:tgtEl>
                                          <p:spTgt spid="25"/>
                                        </p:tgtEl>
                                        <p:attrNameLst>
                                          <p:attrName>style.visibility</p:attrName>
                                        </p:attrNameLst>
                                      </p:cBhvr>
                                      <p:to>
                                        <p:strVal val="hidden"/>
                                      </p:to>
                                    </p:set>
                                  </p:childTnLst>
                                </p:cTn>
                              </p:par>
                              <p:par>
                                <p:cTn id="282" presetID="2" presetClass="exit" presetSubtype="2" fill="hold" grpId="3" nodeType="withEffect">
                                  <p:stCondLst>
                                    <p:cond delay="0"/>
                                  </p:stCondLst>
                                  <p:childTnLst>
                                    <p:anim calcmode="lin" valueType="num">
                                      <p:cBhvr additive="base">
                                        <p:cTn id="283" dur="2000"/>
                                        <p:tgtEl>
                                          <p:spTgt spid="26"/>
                                        </p:tgtEl>
                                        <p:attrNameLst>
                                          <p:attrName>ppt_x</p:attrName>
                                        </p:attrNameLst>
                                      </p:cBhvr>
                                      <p:tavLst>
                                        <p:tav tm="0">
                                          <p:val>
                                            <p:strVal val="ppt_x"/>
                                          </p:val>
                                        </p:tav>
                                        <p:tav tm="100000">
                                          <p:val>
                                            <p:strVal val="1+ppt_w/2"/>
                                          </p:val>
                                        </p:tav>
                                      </p:tavLst>
                                    </p:anim>
                                    <p:anim calcmode="lin" valueType="num">
                                      <p:cBhvr additive="base">
                                        <p:cTn id="284" dur="2000"/>
                                        <p:tgtEl>
                                          <p:spTgt spid="26"/>
                                        </p:tgtEl>
                                        <p:attrNameLst>
                                          <p:attrName>ppt_y</p:attrName>
                                        </p:attrNameLst>
                                      </p:cBhvr>
                                      <p:tavLst>
                                        <p:tav tm="0">
                                          <p:val>
                                            <p:strVal val="ppt_y"/>
                                          </p:val>
                                        </p:tav>
                                        <p:tav tm="100000">
                                          <p:val>
                                            <p:strVal val="ppt_y"/>
                                          </p:val>
                                        </p:tav>
                                      </p:tavLst>
                                    </p:anim>
                                    <p:set>
                                      <p:cBhvr>
                                        <p:cTn id="285" dur="1" fill="hold">
                                          <p:stCondLst>
                                            <p:cond delay="1999"/>
                                          </p:stCondLst>
                                        </p:cTn>
                                        <p:tgtEl>
                                          <p:spTgt spid="26"/>
                                        </p:tgtEl>
                                        <p:attrNameLst>
                                          <p:attrName>style.visibility</p:attrName>
                                        </p:attrNameLst>
                                      </p:cBhvr>
                                      <p:to>
                                        <p:strVal val="hidden"/>
                                      </p:to>
                                    </p:set>
                                  </p:childTnLst>
                                </p:cTn>
                              </p:par>
                              <p:par>
                                <p:cTn id="286" presetID="2" presetClass="exit" presetSubtype="2" fill="hold" grpId="3" nodeType="withEffect">
                                  <p:stCondLst>
                                    <p:cond delay="0"/>
                                  </p:stCondLst>
                                  <p:childTnLst>
                                    <p:anim calcmode="lin" valueType="num">
                                      <p:cBhvr additive="base">
                                        <p:cTn id="287" dur="2000"/>
                                        <p:tgtEl>
                                          <p:spTgt spid="27"/>
                                        </p:tgtEl>
                                        <p:attrNameLst>
                                          <p:attrName>ppt_x</p:attrName>
                                        </p:attrNameLst>
                                      </p:cBhvr>
                                      <p:tavLst>
                                        <p:tav tm="0">
                                          <p:val>
                                            <p:strVal val="ppt_x"/>
                                          </p:val>
                                        </p:tav>
                                        <p:tav tm="100000">
                                          <p:val>
                                            <p:strVal val="1+ppt_w/2"/>
                                          </p:val>
                                        </p:tav>
                                      </p:tavLst>
                                    </p:anim>
                                    <p:anim calcmode="lin" valueType="num">
                                      <p:cBhvr additive="base">
                                        <p:cTn id="288" dur="2000"/>
                                        <p:tgtEl>
                                          <p:spTgt spid="27"/>
                                        </p:tgtEl>
                                        <p:attrNameLst>
                                          <p:attrName>ppt_y</p:attrName>
                                        </p:attrNameLst>
                                      </p:cBhvr>
                                      <p:tavLst>
                                        <p:tav tm="0">
                                          <p:val>
                                            <p:strVal val="ppt_y"/>
                                          </p:val>
                                        </p:tav>
                                        <p:tav tm="100000">
                                          <p:val>
                                            <p:strVal val="ppt_y"/>
                                          </p:val>
                                        </p:tav>
                                      </p:tavLst>
                                    </p:anim>
                                    <p:set>
                                      <p:cBhvr>
                                        <p:cTn id="289" dur="1" fill="hold">
                                          <p:stCondLst>
                                            <p:cond delay="1999"/>
                                          </p:stCondLst>
                                        </p:cTn>
                                        <p:tgtEl>
                                          <p:spTgt spid="27"/>
                                        </p:tgtEl>
                                        <p:attrNameLst>
                                          <p:attrName>style.visibility</p:attrName>
                                        </p:attrNameLst>
                                      </p:cBhvr>
                                      <p:to>
                                        <p:strVal val="hidden"/>
                                      </p:to>
                                    </p:set>
                                  </p:childTnLst>
                                </p:cTn>
                              </p:par>
                              <p:par>
                                <p:cTn id="290" presetID="2" presetClass="exit" presetSubtype="2" fill="hold" grpId="3" nodeType="withEffect">
                                  <p:stCondLst>
                                    <p:cond delay="0"/>
                                  </p:stCondLst>
                                  <p:childTnLst>
                                    <p:anim calcmode="lin" valueType="num">
                                      <p:cBhvr additive="base">
                                        <p:cTn id="291" dur="2000"/>
                                        <p:tgtEl>
                                          <p:spTgt spid="28"/>
                                        </p:tgtEl>
                                        <p:attrNameLst>
                                          <p:attrName>ppt_x</p:attrName>
                                        </p:attrNameLst>
                                      </p:cBhvr>
                                      <p:tavLst>
                                        <p:tav tm="0">
                                          <p:val>
                                            <p:strVal val="ppt_x"/>
                                          </p:val>
                                        </p:tav>
                                        <p:tav tm="100000">
                                          <p:val>
                                            <p:strVal val="1+ppt_w/2"/>
                                          </p:val>
                                        </p:tav>
                                      </p:tavLst>
                                    </p:anim>
                                    <p:anim calcmode="lin" valueType="num">
                                      <p:cBhvr additive="base">
                                        <p:cTn id="292" dur="2000"/>
                                        <p:tgtEl>
                                          <p:spTgt spid="28"/>
                                        </p:tgtEl>
                                        <p:attrNameLst>
                                          <p:attrName>ppt_y</p:attrName>
                                        </p:attrNameLst>
                                      </p:cBhvr>
                                      <p:tavLst>
                                        <p:tav tm="0">
                                          <p:val>
                                            <p:strVal val="ppt_y"/>
                                          </p:val>
                                        </p:tav>
                                        <p:tav tm="100000">
                                          <p:val>
                                            <p:strVal val="ppt_y"/>
                                          </p:val>
                                        </p:tav>
                                      </p:tavLst>
                                    </p:anim>
                                    <p:set>
                                      <p:cBhvr>
                                        <p:cTn id="293" dur="1" fill="hold">
                                          <p:stCondLst>
                                            <p:cond delay="1999"/>
                                          </p:stCondLst>
                                        </p:cTn>
                                        <p:tgtEl>
                                          <p:spTgt spid="28"/>
                                        </p:tgtEl>
                                        <p:attrNameLst>
                                          <p:attrName>style.visibility</p:attrName>
                                        </p:attrNameLst>
                                      </p:cBhvr>
                                      <p:to>
                                        <p:strVal val="hidden"/>
                                      </p:to>
                                    </p:set>
                                  </p:childTnLst>
                                </p:cTn>
                              </p:par>
                              <p:par>
                                <p:cTn id="294" presetID="2" presetClass="exit" presetSubtype="8" fill="hold" grpId="3" nodeType="withEffect">
                                  <p:stCondLst>
                                    <p:cond delay="0"/>
                                  </p:stCondLst>
                                  <p:childTnLst>
                                    <p:anim calcmode="lin" valueType="num">
                                      <p:cBhvr additive="base">
                                        <p:cTn id="295" dur="2000"/>
                                        <p:tgtEl>
                                          <p:spTgt spid="4"/>
                                        </p:tgtEl>
                                        <p:attrNameLst>
                                          <p:attrName>ppt_x</p:attrName>
                                        </p:attrNameLst>
                                      </p:cBhvr>
                                      <p:tavLst>
                                        <p:tav tm="0">
                                          <p:val>
                                            <p:strVal val="ppt_x"/>
                                          </p:val>
                                        </p:tav>
                                        <p:tav tm="100000">
                                          <p:val>
                                            <p:strVal val="0-ppt_w/2"/>
                                          </p:val>
                                        </p:tav>
                                      </p:tavLst>
                                    </p:anim>
                                    <p:anim calcmode="lin" valueType="num">
                                      <p:cBhvr additive="base">
                                        <p:cTn id="296" dur="2000"/>
                                        <p:tgtEl>
                                          <p:spTgt spid="4"/>
                                        </p:tgtEl>
                                        <p:attrNameLst>
                                          <p:attrName>ppt_y</p:attrName>
                                        </p:attrNameLst>
                                      </p:cBhvr>
                                      <p:tavLst>
                                        <p:tav tm="0">
                                          <p:val>
                                            <p:strVal val="ppt_y"/>
                                          </p:val>
                                        </p:tav>
                                        <p:tav tm="100000">
                                          <p:val>
                                            <p:strVal val="ppt_y"/>
                                          </p:val>
                                        </p:tav>
                                      </p:tavLst>
                                    </p:anim>
                                    <p:set>
                                      <p:cBhvr>
                                        <p:cTn id="297" dur="1" fill="hold">
                                          <p:stCondLst>
                                            <p:cond delay="1999"/>
                                          </p:stCondLst>
                                        </p:cTn>
                                        <p:tgtEl>
                                          <p:spTgt spid="4"/>
                                        </p:tgtEl>
                                        <p:attrNameLst>
                                          <p:attrName>style.visibility</p:attrName>
                                        </p:attrNameLst>
                                      </p:cBhvr>
                                      <p:to>
                                        <p:strVal val="hidden"/>
                                      </p:to>
                                    </p:set>
                                  </p:childTnLst>
                                </p:cTn>
                              </p:par>
                              <p:par>
                                <p:cTn id="298" presetID="2" presetClass="exit" presetSubtype="8" fill="hold" grpId="3" nodeType="withEffect">
                                  <p:stCondLst>
                                    <p:cond delay="0"/>
                                  </p:stCondLst>
                                  <p:childTnLst>
                                    <p:anim calcmode="lin" valueType="num">
                                      <p:cBhvr additive="base">
                                        <p:cTn id="299" dur="2000"/>
                                        <p:tgtEl>
                                          <p:spTgt spid="6"/>
                                        </p:tgtEl>
                                        <p:attrNameLst>
                                          <p:attrName>ppt_x</p:attrName>
                                        </p:attrNameLst>
                                      </p:cBhvr>
                                      <p:tavLst>
                                        <p:tav tm="0">
                                          <p:val>
                                            <p:strVal val="ppt_x"/>
                                          </p:val>
                                        </p:tav>
                                        <p:tav tm="100000">
                                          <p:val>
                                            <p:strVal val="0-ppt_w/2"/>
                                          </p:val>
                                        </p:tav>
                                      </p:tavLst>
                                    </p:anim>
                                    <p:anim calcmode="lin" valueType="num">
                                      <p:cBhvr additive="base">
                                        <p:cTn id="300" dur="2000"/>
                                        <p:tgtEl>
                                          <p:spTgt spid="6"/>
                                        </p:tgtEl>
                                        <p:attrNameLst>
                                          <p:attrName>ppt_y</p:attrName>
                                        </p:attrNameLst>
                                      </p:cBhvr>
                                      <p:tavLst>
                                        <p:tav tm="0">
                                          <p:val>
                                            <p:strVal val="ppt_y"/>
                                          </p:val>
                                        </p:tav>
                                        <p:tav tm="100000">
                                          <p:val>
                                            <p:strVal val="ppt_y"/>
                                          </p:val>
                                        </p:tav>
                                      </p:tavLst>
                                    </p:anim>
                                    <p:set>
                                      <p:cBhvr>
                                        <p:cTn id="301" dur="1" fill="hold">
                                          <p:stCondLst>
                                            <p:cond delay="1999"/>
                                          </p:stCondLst>
                                        </p:cTn>
                                        <p:tgtEl>
                                          <p:spTgt spid="6"/>
                                        </p:tgtEl>
                                        <p:attrNameLst>
                                          <p:attrName>style.visibility</p:attrName>
                                        </p:attrNameLst>
                                      </p:cBhvr>
                                      <p:to>
                                        <p:strVal val="hidden"/>
                                      </p:to>
                                    </p:set>
                                  </p:childTnLst>
                                </p:cTn>
                              </p:par>
                              <p:par>
                                <p:cTn id="302" presetID="2" presetClass="exit" presetSubtype="8" fill="hold" grpId="3" nodeType="withEffect">
                                  <p:stCondLst>
                                    <p:cond delay="0"/>
                                  </p:stCondLst>
                                  <p:childTnLst>
                                    <p:anim calcmode="lin" valueType="num">
                                      <p:cBhvr additive="base">
                                        <p:cTn id="303" dur="2000"/>
                                        <p:tgtEl>
                                          <p:spTgt spid="7"/>
                                        </p:tgtEl>
                                        <p:attrNameLst>
                                          <p:attrName>ppt_x</p:attrName>
                                        </p:attrNameLst>
                                      </p:cBhvr>
                                      <p:tavLst>
                                        <p:tav tm="0">
                                          <p:val>
                                            <p:strVal val="ppt_x"/>
                                          </p:val>
                                        </p:tav>
                                        <p:tav tm="100000">
                                          <p:val>
                                            <p:strVal val="0-ppt_w/2"/>
                                          </p:val>
                                        </p:tav>
                                      </p:tavLst>
                                    </p:anim>
                                    <p:anim calcmode="lin" valueType="num">
                                      <p:cBhvr additive="base">
                                        <p:cTn id="304" dur="2000"/>
                                        <p:tgtEl>
                                          <p:spTgt spid="7"/>
                                        </p:tgtEl>
                                        <p:attrNameLst>
                                          <p:attrName>ppt_y</p:attrName>
                                        </p:attrNameLst>
                                      </p:cBhvr>
                                      <p:tavLst>
                                        <p:tav tm="0">
                                          <p:val>
                                            <p:strVal val="ppt_y"/>
                                          </p:val>
                                        </p:tav>
                                        <p:tav tm="100000">
                                          <p:val>
                                            <p:strVal val="ppt_y"/>
                                          </p:val>
                                        </p:tav>
                                      </p:tavLst>
                                    </p:anim>
                                    <p:set>
                                      <p:cBhvr>
                                        <p:cTn id="305" dur="1" fill="hold">
                                          <p:stCondLst>
                                            <p:cond delay="1999"/>
                                          </p:stCondLst>
                                        </p:cTn>
                                        <p:tgtEl>
                                          <p:spTgt spid="7"/>
                                        </p:tgtEl>
                                        <p:attrNameLst>
                                          <p:attrName>style.visibility</p:attrName>
                                        </p:attrNameLst>
                                      </p:cBhvr>
                                      <p:to>
                                        <p:strVal val="hidden"/>
                                      </p:to>
                                    </p:set>
                                  </p:childTnLst>
                                </p:cTn>
                              </p:par>
                              <p:par>
                                <p:cTn id="306" presetID="2" presetClass="exit" presetSubtype="8" fill="hold" grpId="3" nodeType="withEffect">
                                  <p:stCondLst>
                                    <p:cond delay="0"/>
                                  </p:stCondLst>
                                  <p:childTnLst>
                                    <p:anim calcmode="lin" valueType="num">
                                      <p:cBhvr additive="base">
                                        <p:cTn id="307" dur="2000"/>
                                        <p:tgtEl>
                                          <p:spTgt spid="9"/>
                                        </p:tgtEl>
                                        <p:attrNameLst>
                                          <p:attrName>ppt_x</p:attrName>
                                        </p:attrNameLst>
                                      </p:cBhvr>
                                      <p:tavLst>
                                        <p:tav tm="0">
                                          <p:val>
                                            <p:strVal val="ppt_x"/>
                                          </p:val>
                                        </p:tav>
                                        <p:tav tm="100000">
                                          <p:val>
                                            <p:strVal val="0-ppt_w/2"/>
                                          </p:val>
                                        </p:tav>
                                      </p:tavLst>
                                    </p:anim>
                                    <p:anim calcmode="lin" valueType="num">
                                      <p:cBhvr additive="base">
                                        <p:cTn id="308" dur="2000"/>
                                        <p:tgtEl>
                                          <p:spTgt spid="9"/>
                                        </p:tgtEl>
                                        <p:attrNameLst>
                                          <p:attrName>ppt_y</p:attrName>
                                        </p:attrNameLst>
                                      </p:cBhvr>
                                      <p:tavLst>
                                        <p:tav tm="0">
                                          <p:val>
                                            <p:strVal val="ppt_y"/>
                                          </p:val>
                                        </p:tav>
                                        <p:tav tm="100000">
                                          <p:val>
                                            <p:strVal val="ppt_y"/>
                                          </p:val>
                                        </p:tav>
                                      </p:tavLst>
                                    </p:anim>
                                    <p:set>
                                      <p:cBhvr>
                                        <p:cTn id="309" dur="1" fill="hold">
                                          <p:stCondLst>
                                            <p:cond delay="1999"/>
                                          </p:stCondLst>
                                        </p:cTn>
                                        <p:tgtEl>
                                          <p:spTgt spid="9"/>
                                        </p:tgtEl>
                                        <p:attrNameLst>
                                          <p:attrName>style.visibility</p:attrName>
                                        </p:attrNameLst>
                                      </p:cBhvr>
                                      <p:to>
                                        <p:strVal val="hidden"/>
                                      </p:to>
                                    </p:set>
                                  </p:childTnLst>
                                </p:cTn>
                              </p:par>
                              <p:par>
                                <p:cTn id="310" presetID="2" presetClass="exit" presetSubtype="8" fill="hold" grpId="3" nodeType="withEffect">
                                  <p:stCondLst>
                                    <p:cond delay="0"/>
                                  </p:stCondLst>
                                  <p:childTnLst>
                                    <p:anim calcmode="lin" valueType="num">
                                      <p:cBhvr additive="base">
                                        <p:cTn id="311" dur="2000"/>
                                        <p:tgtEl>
                                          <p:spTgt spid="10"/>
                                        </p:tgtEl>
                                        <p:attrNameLst>
                                          <p:attrName>ppt_x</p:attrName>
                                        </p:attrNameLst>
                                      </p:cBhvr>
                                      <p:tavLst>
                                        <p:tav tm="0">
                                          <p:val>
                                            <p:strVal val="ppt_x"/>
                                          </p:val>
                                        </p:tav>
                                        <p:tav tm="100000">
                                          <p:val>
                                            <p:strVal val="0-ppt_w/2"/>
                                          </p:val>
                                        </p:tav>
                                      </p:tavLst>
                                    </p:anim>
                                    <p:anim calcmode="lin" valueType="num">
                                      <p:cBhvr additive="base">
                                        <p:cTn id="312" dur="2000"/>
                                        <p:tgtEl>
                                          <p:spTgt spid="10"/>
                                        </p:tgtEl>
                                        <p:attrNameLst>
                                          <p:attrName>ppt_y</p:attrName>
                                        </p:attrNameLst>
                                      </p:cBhvr>
                                      <p:tavLst>
                                        <p:tav tm="0">
                                          <p:val>
                                            <p:strVal val="ppt_y"/>
                                          </p:val>
                                        </p:tav>
                                        <p:tav tm="100000">
                                          <p:val>
                                            <p:strVal val="ppt_y"/>
                                          </p:val>
                                        </p:tav>
                                      </p:tavLst>
                                    </p:anim>
                                    <p:set>
                                      <p:cBhvr>
                                        <p:cTn id="313" dur="1" fill="hold">
                                          <p:stCondLst>
                                            <p:cond delay="1999"/>
                                          </p:stCondLst>
                                        </p:cTn>
                                        <p:tgtEl>
                                          <p:spTgt spid="10"/>
                                        </p:tgtEl>
                                        <p:attrNameLst>
                                          <p:attrName>style.visibility</p:attrName>
                                        </p:attrNameLst>
                                      </p:cBhvr>
                                      <p:to>
                                        <p:strVal val="hidden"/>
                                      </p:to>
                                    </p:set>
                                  </p:childTnLst>
                                </p:cTn>
                              </p:par>
                              <p:par>
                                <p:cTn id="314" presetID="2" presetClass="exit" presetSubtype="8" fill="hold" grpId="3" nodeType="withEffect">
                                  <p:stCondLst>
                                    <p:cond delay="0"/>
                                  </p:stCondLst>
                                  <p:childTnLst>
                                    <p:anim calcmode="lin" valueType="num">
                                      <p:cBhvr additive="base">
                                        <p:cTn id="315" dur="2000"/>
                                        <p:tgtEl>
                                          <p:spTgt spid="11"/>
                                        </p:tgtEl>
                                        <p:attrNameLst>
                                          <p:attrName>ppt_x</p:attrName>
                                        </p:attrNameLst>
                                      </p:cBhvr>
                                      <p:tavLst>
                                        <p:tav tm="0">
                                          <p:val>
                                            <p:strVal val="ppt_x"/>
                                          </p:val>
                                        </p:tav>
                                        <p:tav tm="100000">
                                          <p:val>
                                            <p:strVal val="0-ppt_w/2"/>
                                          </p:val>
                                        </p:tav>
                                      </p:tavLst>
                                    </p:anim>
                                    <p:anim calcmode="lin" valueType="num">
                                      <p:cBhvr additive="base">
                                        <p:cTn id="316" dur="2000"/>
                                        <p:tgtEl>
                                          <p:spTgt spid="11"/>
                                        </p:tgtEl>
                                        <p:attrNameLst>
                                          <p:attrName>ppt_y</p:attrName>
                                        </p:attrNameLst>
                                      </p:cBhvr>
                                      <p:tavLst>
                                        <p:tav tm="0">
                                          <p:val>
                                            <p:strVal val="ppt_y"/>
                                          </p:val>
                                        </p:tav>
                                        <p:tav tm="100000">
                                          <p:val>
                                            <p:strVal val="ppt_y"/>
                                          </p:val>
                                        </p:tav>
                                      </p:tavLst>
                                    </p:anim>
                                    <p:set>
                                      <p:cBhvr>
                                        <p:cTn id="317" dur="1" fill="hold">
                                          <p:stCondLst>
                                            <p:cond delay="1999"/>
                                          </p:stCondLst>
                                        </p:cTn>
                                        <p:tgtEl>
                                          <p:spTgt spid="11"/>
                                        </p:tgtEl>
                                        <p:attrNameLst>
                                          <p:attrName>style.visibility</p:attrName>
                                        </p:attrNameLst>
                                      </p:cBhvr>
                                      <p:to>
                                        <p:strVal val="hidden"/>
                                      </p:to>
                                    </p:set>
                                  </p:childTnLst>
                                </p:cTn>
                              </p:par>
                              <p:par>
                                <p:cTn id="318" presetID="2" presetClass="exit" presetSubtype="8" fill="hold" grpId="3" nodeType="withEffect">
                                  <p:stCondLst>
                                    <p:cond delay="0"/>
                                  </p:stCondLst>
                                  <p:childTnLst>
                                    <p:anim calcmode="lin" valueType="num">
                                      <p:cBhvr additive="base">
                                        <p:cTn id="319" dur="2000"/>
                                        <p:tgtEl>
                                          <p:spTgt spid="12"/>
                                        </p:tgtEl>
                                        <p:attrNameLst>
                                          <p:attrName>ppt_x</p:attrName>
                                        </p:attrNameLst>
                                      </p:cBhvr>
                                      <p:tavLst>
                                        <p:tav tm="0">
                                          <p:val>
                                            <p:strVal val="ppt_x"/>
                                          </p:val>
                                        </p:tav>
                                        <p:tav tm="100000">
                                          <p:val>
                                            <p:strVal val="0-ppt_w/2"/>
                                          </p:val>
                                        </p:tav>
                                      </p:tavLst>
                                    </p:anim>
                                    <p:anim calcmode="lin" valueType="num">
                                      <p:cBhvr additive="base">
                                        <p:cTn id="320" dur="2000"/>
                                        <p:tgtEl>
                                          <p:spTgt spid="12"/>
                                        </p:tgtEl>
                                        <p:attrNameLst>
                                          <p:attrName>ppt_y</p:attrName>
                                        </p:attrNameLst>
                                      </p:cBhvr>
                                      <p:tavLst>
                                        <p:tav tm="0">
                                          <p:val>
                                            <p:strVal val="ppt_y"/>
                                          </p:val>
                                        </p:tav>
                                        <p:tav tm="100000">
                                          <p:val>
                                            <p:strVal val="ppt_y"/>
                                          </p:val>
                                        </p:tav>
                                      </p:tavLst>
                                    </p:anim>
                                    <p:set>
                                      <p:cBhvr>
                                        <p:cTn id="321" dur="1" fill="hold">
                                          <p:stCondLst>
                                            <p:cond delay="1999"/>
                                          </p:stCondLst>
                                        </p:cTn>
                                        <p:tgtEl>
                                          <p:spTgt spid="12"/>
                                        </p:tgtEl>
                                        <p:attrNameLst>
                                          <p:attrName>style.visibility</p:attrName>
                                        </p:attrNameLst>
                                      </p:cBhvr>
                                      <p:to>
                                        <p:strVal val="hidden"/>
                                      </p:to>
                                    </p:set>
                                  </p:childTnLst>
                                </p:cTn>
                              </p:par>
                              <p:par>
                                <p:cTn id="322" presetID="2" presetClass="exit" presetSubtype="8" fill="hold" grpId="3" nodeType="withEffect">
                                  <p:stCondLst>
                                    <p:cond delay="0"/>
                                  </p:stCondLst>
                                  <p:childTnLst>
                                    <p:anim calcmode="lin" valueType="num">
                                      <p:cBhvr additive="base">
                                        <p:cTn id="323" dur="2000"/>
                                        <p:tgtEl>
                                          <p:spTgt spid="13"/>
                                        </p:tgtEl>
                                        <p:attrNameLst>
                                          <p:attrName>ppt_x</p:attrName>
                                        </p:attrNameLst>
                                      </p:cBhvr>
                                      <p:tavLst>
                                        <p:tav tm="0">
                                          <p:val>
                                            <p:strVal val="ppt_x"/>
                                          </p:val>
                                        </p:tav>
                                        <p:tav tm="100000">
                                          <p:val>
                                            <p:strVal val="0-ppt_w/2"/>
                                          </p:val>
                                        </p:tav>
                                      </p:tavLst>
                                    </p:anim>
                                    <p:anim calcmode="lin" valueType="num">
                                      <p:cBhvr additive="base">
                                        <p:cTn id="324" dur="2000"/>
                                        <p:tgtEl>
                                          <p:spTgt spid="13"/>
                                        </p:tgtEl>
                                        <p:attrNameLst>
                                          <p:attrName>ppt_y</p:attrName>
                                        </p:attrNameLst>
                                      </p:cBhvr>
                                      <p:tavLst>
                                        <p:tav tm="0">
                                          <p:val>
                                            <p:strVal val="ppt_y"/>
                                          </p:val>
                                        </p:tav>
                                        <p:tav tm="100000">
                                          <p:val>
                                            <p:strVal val="ppt_y"/>
                                          </p:val>
                                        </p:tav>
                                      </p:tavLst>
                                    </p:anim>
                                    <p:set>
                                      <p:cBhvr>
                                        <p:cTn id="325" dur="1" fill="hold">
                                          <p:stCondLst>
                                            <p:cond delay="1999"/>
                                          </p:stCondLst>
                                        </p:cTn>
                                        <p:tgtEl>
                                          <p:spTgt spid="13"/>
                                        </p:tgtEl>
                                        <p:attrNameLst>
                                          <p:attrName>style.visibility</p:attrName>
                                        </p:attrNameLst>
                                      </p:cBhvr>
                                      <p:to>
                                        <p:strVal val="hidden"/>
                                      </p:to>
                                    </p:set>
                                  </p:childTnLst>
                                </p:cTn>
                              </p:par>
                              <p:par>
                                <p:cTn id="326" presetID="2" presetClass="exit" presetSubtype="8" fill="hold" grpId="3" nodeType="withEffect">
                                  <p:stCondLst>
                                    <p:cond delay="0"/>
                                  </p:stCondLst>
                                  <p:childTnLst>
                                    <p:anim calcmode="lin" valueType="num">
                                      <p:cBhvr additive="base">
                                        <p:cTn id="327" dur="2000"/>
                                        <p:tgtEl>
                                          <p:spTgt spid="19"/>
                                        </p:tgtEl>
                                        <p:attrNameLst>
                                          <p:attrName>ppt_x</p:attrName>
                                        </p:attrNameLst>
                                      </p:cBhvr>
                                      <p:tavLst>
                                        <p:tav tm="0">
                                          <p:val>
                                            <p:strVal val="ppt_x"/>
                                          </p:val>
                                        </p:tav>
                                        <p:tav tm="100000">
                                          <p:val>
                                            <p:strVal val="0-ppt_w/2"/>
                                          </p:val>
                                        </p:tav>
                                      </p:tavLst>
                                    </p:anim>
                                    <p:anim calcmode="lin" valueType="num">
                                      <p:cBhvr additive="base">
                                        <p:cTn id="328" dur="2000"/>
                                        <p:tgtEl>
                                          <p:spTgt spid="19"/>
                                        </p:tgtEl>
                                        <p:attrNameLst>
                                          <p:attrName>ppt_y</p:attrName>
                                        </p:attrNameLst>
                                      </p:cBhvr>
                                      <p:tavLst>
                                        <p:tav tm="0">
                                          <p:val>
                                            <p:strVal val="ppt_y"/>
                                          </p:val>
                                        </p:tav>
                                        <p:tav tm="100000">
                                          <p:val>
                                            <p:strVal val="ppt_y"/>
                                          </p:val>
                                        </p:tav>
                                      </p:tavLst>
                                    </p:anim>
                                    <p:set>
                                      <p:cBhvr>
                                        <p:cTn id="329" dur="1" fill="hold">
                                          <p:stCondLst>
                                            <p:cond delay="1999"/>
                                          </p:stCondLst>
                                        </p:cTn>
                                        <p:tgtEl>
                                          <p:spTgt spid="19"/>
                                        </p:tgtEl>
                                        <p:attrNameLst>
                                          <p:attrName>style.visibility</p:attrName>
                                        </p:attrNameLst>
                                      </p:cBhvr>
                                      <p:to>
                                        <p:strVal val="hidden"/>
                                      </p:to>
                                    </p:set>
                                  </p:childTnLst>
                                </p:cTn>
                              </p:par>
                              <p:par>
                                <p:cTn id="330" presetID="2" presetClass="exit" presetSubtype="8" fill="hold" grpId="3" nodeType="withEffect">
                                  <p:stCondLst>
                                    <p:cond delay="0"/>
                                  </p:stCondLst>
                                  <p:childTnLst>
                                    <p:anim calcmode="lin" valueType="num">
                                      <p:cBhvr additive="base">
                                        <p:cTn id="331" dur="2000"/>
                                        <p:tgtEl>
                                          <p:spTgt spid="20"/>
                                        </p:tgtEl>
                                        <p:attrNameLst>
                                          <p:attrName>ppt_x</p:attrName>
                                        </p:attrNameLst>
                                      </p:cBhvr>
                                      <p:tavLst>
                                        <p:tav tm="0">
                                          <p:val>
                                            <p:strVal val="ppt_x"/>
                                          </p:val>
                                        </p:tav>
                                        <p:tav tm="100000">
                                          <p:val>
                                            <p:strVal val="0-ppt_w/2"/>
                                          </p:val>
                                        </p:tav>
                                      </p:tavLst>
                                    </p:anim>
                                    <p:anim calcmode="lin" valueType="num">
                                      <p:cBhvr additive="base">
                                        <p:cTn id="332" dur="2000"/>
                                        <p:tgtEl>
                                          <p:spTgt spid="20"/>
                                        </p:tgtEl>
                                        <p:attrNameLst>
                                          <p:attrName>ppt_y</p:attrName>
                                        </p:attrNameLst>
                                      </p:cBhvr>
                                      <p:tavLst>
                                        <p:tav tm="0">
                                          <p:val>
                                            <p:strVal val="ppt_y"/>
                                          </p:val>
                                        </p:tav>
                                        <p:tav tm="100000">
                                          <p:val>
                                            <p:strVal val="ppt_y"/>
                                          </p:val>
                                        </p:tav>
                                      </p:tavLst>
                                    </p:anim>
                                    <p:set>
                                      <p:cBhvr>
                                        <p:cTn id="333" dur="1" fill="hold">
                                          <p:stCondLst>
                                            <p:cond delay="1999"/>
                                          </p:stCondLst>
                                        </p:cTn>
                                        <p:tgtEl>
                                          <p:spTgt spid="20"/>
                                        </p:tgtEl>
                                        <p:attrNameLst>
                                          <p:attrName>style.visibility</p:attrName>
                                        </p:attrNameLst>
                                      </p:cBhvr>
                                      <p:to>
                                        <p:strVal val="hidden"/>
                                      </p:to>
                                    </p:set>
                                  </p:childTnLst>
                                </p:cTn>
                              </p:par>
                              <p:par>
                                <p:cTn id="334" presetID="2" presetClass="exit" presetSubtype="8" fill="hold" grpId="3" nodeType="withEffect">
                                  <p:stCondLst>
                                    <p:cond delay="0"/>
                                  </p:stCondLst>
                                  <p:childTnLst>
                                    <p:anim calcmode="lin" valueType="num">
                                      <p:cBhvr additive="base">
                                        <p:cTn id="335" dur="2000"/>
                                        <p:tgtEl>
                                          <p:spTgt spid="21"/>
                                        </p:tgtEl>
                                        <p:attrNameLst>
                                          <p:attrName>ppt_x</p:attrName>
                                        </p:attrNameLst>
                                      </p:cBhvr>
                                      <p:tavLst>
                                        <p:tav tm="0">
                                          <p:val>
                                            <p:strVal val="ppt_x"/>
                                          </p:val>
                                        </p:tav>
                                        <p:tav tm="100000">
                                          <p:val>
                                            <p:strVal val="0-ppt_w/2"/>
                                          </p:val>
                                        </p:tav>
                                      </p:tavLst>
                                    </p:anim>
                                    <p:anim calcmode="lin" valueType="num">
                                      <p:cBhvr additive="base">
                                        <p:cTn id="336" dur="2000"/>
                                        <p:tgtEl>
                                          <p:spTgt spid="21"/>
                                        </p:tgtEl>
                                        <p:attrNameLst>
                                          <p:attrName>ppt_y</p:attrName>
                                        </p:attrNameLst>
                                      </p:cBhvr>
                                      <p:tavLst>
                                        <p:tav tm="0">
                                          <p:val>
                                            <p:strVal val="ppt_y"/>
                                          </p:val>
                                        </p:tav>
                                        <p:tav tm="100000">
                                          <p:val>
                                            <p:strVal val="ppt_y"/>
                                          </p:val>
                                        </p:tav>
                                      </p:tavLst>
                                    </p:anim>
                                    <p:set>
                                      <p:cBhvr>
                                        <p:cTn id="337" dur="1" fill="hold">
                                          <p:stCondLst>
                                            <p:cond delay="1999"/>
                                          </p:stCondLst>
                                        </p:cTn>
                                        <p:tgtEl>
                                          <p:spTgt spid="21"/>
                                        </p:tgtEl>
                                        <p:attrNameLst>
                                          <p:attrName>style.visibility</p:attrName>
                                        </p:attrNameLst>
                                      </p:cBhvr>
                                      <p:to>
                                        <p:strVal val="hidden"/>
                                      </p:to>
                                    </p:set>
                                  </p:childTnLst>
                                </p:cTn>
                              </p:par>
                              <p:par>
                                <p:cTn id="338" presetID="2" presetClass="exit" presetSubtype="8" fill="hold" grpId="3" nodeType="withEffect">
                                  <p:stCondLst>
                                    <p:cond delay="0"/>
                                  </p:stCondLst>
                                  <p:childTnLst>
                                    <p:anim calcmode="lin" valueType="num">
                                      <p:cBhvr additive="base">
                                        <p:cTn id="339" dur="2000"/>
                                        <p:tgtEl>
                                          <p:spTgt spid="22"/>
                                        </p:tgtEl>
                                        <p:attrNameLst>
                                          <p:attrName>ppt_x</p:attrName>
                                        </p:attrNameLst>
                                      </p:cBhvr>
                                      <p:tavLst>
                                        <p:tav tm="0">
                                          <p:val>
                                            <p:strVal val="ppt_x"/>
                                          </p:val>
                                        </p:tav>
                                        <p:tav tm="100000">
                                          <p:val>
                                            <p:strVal val="0-ppt_w/2"/>
                                          </p:val>
                                        </p:tav>
                                      </p:tavLst>
                                    </p:anim>
                                    <p:anim calcmode="lin" valueType="num">
                                      <p:cBhvr additive="base">
                                        <p:cTn id="340" dur="2000"/>
                                        <p:tgtEl>
                                          <p:spTgt spid="22"/>
                                        </p:tgtEl>
                                        <p:attrNameLst>
                                          <p:attrName>ppt_y</p:attrName>
                                        </p:attrNameLst>
                                      </p:cBhvr>
                                      <p:tavLst>
                                        <p:tav tm="0">
                                          <p:val>
                                            <p:strVal val="ppt_y"/>
                                          </p:val>
                                        </p:tav>
                                        <p:tav tm="100000">
                                          <p:val>
                                            <p:strVal val="ppt_y"/>
                                          </p:val>
                                        </p:tav>
                                      </p:tavLst>
                                    </p:anim>
                                    <p:set>
                                      <p:cBhvr>
                                        <p:cTn id="341" dur="1" fill="hold">
                                          <p:stCondLst>
                                            <p:cond delay="1999"/>
                                          </p:stCondLst>
                                        </p:cTn>
                                        <p:tgtEl>
                                          <p:spTgt spid="22"/>
                                        </p:tgtEl>
                                        <p:attrNameLst>
                                          <p:attrName>style.visibility</p:attrName>
                                        </p:attrNameLst>
                                      </p:cBhvr>
                                      <p:to>
                                        <p:strVal val="hidden"/>
                                      </p:to>
                                    </p:set>
                                  </p:childTnLst>
                                </p:cTn>
                              </p:par>
                              <p:par>
                                <p:cTn id="342" presetID="2" presetClass="exit" presetSubtype="8" fill="hold" grpId="3" nodeType="withEffect">
                                  <p:stCondLst>
                                    <p:cond delay="0"/>
                                  </p:stCondLst>
                                  <p:childTnLst>
                                    <p:anim calcmode="lin" valueType="num">
                                      <p:cBhvr additive="base">
                                        <p:cTn id="343" dur="2000"/>
                                        <p:tgtEl>
                                          <p:spTgt spid="23"/>
                                        </p:tgtEl>
                                        <p:attrNameLst>
                                          <p:attrName>ppt_x</p:attrName>
                                        </p:attrNameLst>
                                      </p:cBhvr>
                                      <p:tavLst>
                                        <p:tav tm="0">
                                          <p:val>
                                            <p:strVal val="ppt_x"/>
                                          </p:val>
                                        </p:tav>
                                        <p:tav tm="100000">
                                          <p:val>
                                            <p:strVal val="0-ppt_w/2"/>
                                          </p:val>
                                        </p:tav>
                                      </p:tavLst>
                                    </p:anim>
                                    <p:anim calcmode="lin" valueType="num">
                                      <p:cBhvr additive="base">
                                        <p:cTn id="344" dur="2000"/>
                                        <p:tgtEl>
                                          <p:spTgt spid="23"/>
                                        </p:tgtEl>
                                        <p:attrNameLst>
                                          <p:attrName>ppt_y</p:attrName>
                                        </p:attrNameLst>
                                      </p:cBhvr>
                                      <p:tavLst>
                                        <p:tav tm="0">
                                          <p:val>
                                            <p:strVal val="ppt_y"/>
                                          </p:val>
                                        </p:tav>
                                        <p:tav tm="100000">
                                          <p:val>
                                            <p:strVal val="ppt_y"/>
                                          </p:val>
                                        </p:tav>
                                      </p:tavLst>
                                    </p:anim>
                                    <p:set>
                                      <p:cBhvr>
                                        <p:cTn id="345" dur="1" fill="hold">
                                          <p:stCondLst>
                                            <p:cond delay="1999"/>
                                          </p:stCondLst>
                                        </p:cTn>
                                        <p:tgtEl>
                                          <p:spTgt spid="23"/>
                                        </p:tgtEl>
                                        <p:attrNameLst>
                                          <p:attrName>style.visibility</p:attrName>
                                        </p:attrNameLst>
                                      </p:cBhvr>
                                      <p:to>
                                        <p:strVal val="hidden"/>
                                      </p:to>
                                    </p:set>
                                  </p:childTnLst>
                                </p:cTn>
                              </p:par>
                              <p:par>
                                <p:cTn id="346" presetID="17" presetClass="entr" presetSubtype="10" fill="hold" nodeType="withEffect">
                                  <p:stCondLst>
                                    <p:cond delay="0"/>
                                  </p:stCondLst>
                                  <p:childTnLst>
                                    <p:set>
                                      <p:cBhvr>
                                        <p:cTn id="347" dur="1" fill="hold">
                                          <p:stCondLst>
                                            <p:cond delay="0"/>
                                          </p:stCondLst>
                                        </p:cTn>
                                        <p:tgtEl>
                                          <p:spTgt spid="2"/>
                                        </p:tgtEl>
                                        <p:attrNameLst>
                                          <p:attrName>style.visibility</p:attrName>
                                        </p:attrNameLst>
                                      </p:cBhvr>
                                      <p:to>
                                        <p:strVal val="visible"/>
                                      </p:to>
                                    </p:set>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157926">
                <a:shade val="67500"/>
                <a:satMod val="115000"/>
              </a:srgbClr>
            </a:gs>
            <a:gs pos="100000">
              <a:srgbClr val="15792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6200000">
            <a:off x="4036224" y="464338"/>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5635217">
            <a:off x="3951538" y="4314319"/>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0800000">
            <a:off x="1214414" y="2518171"/>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6429388" y="2464593"/>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2896374">
            <a:off x="1876564" y="1147732"/>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9444141">
            <a:off x="5739596" y="1140509"/>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2441997">
            <a:off x="5835789" y="3711192"/>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8250756">
            <a:off x="1895769" y="3774511"/>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9347617">
            <a:off x="1426582" y="3252219"/>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20133365">
            <a:off x="6278796" y="1766641"/>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1958562">
            <a:off x="1368122" y="1758821"/>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8187279">
            <a:off x="5112113" y="596218"/>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4156137">
            <a:off x="2914105" y="643338"/>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472356">
            <a:off x="6289098" y="3130733"/>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3412175">
            <a:off x="5333784" y="4076028"/>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7393577">
            <a:off x="2976552" y="4129521"/>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1486285">
            <a:off x="1232806" y="2160803"/>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2294895">
            <a:off x="1567062" y="1437092"/>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0049623">
            <a:off x="1304186" y="2922111"/>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3649130">
            <a:off x="2496875" y="868022"/>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4991883">
            <a:off x="3463149" y="471153"/>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7159923">
            <a:off x="4622767" y="476354"/>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9000907">
            <a:off x="5373441" y="899409"/>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9877338">
            <a:off x="6040992" y="1438375"/>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20806414">
            <a:off x="6447772" y="2114984"/>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466720">
            <a:off x="6373587" y="2758543"/>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963210">
            <a:off x="6091669" y="3451265"/>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3130849">
            <a:off x="5704703" y="3872847"/>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4928348">
            <a:off x="4408866" y="4304467"/>
            <a:ext cx="1284769" cy="372927"/>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6515540">
            <a:off x="3474696" y="4304929"/>
            <a:ext cx="1280207" cy="377741"/>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7393577">
            <a:off x="2547923" y="3968785"/>
            <a:ext cx="1285866" cy="357190"/>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8961156">
            <a:off x="1614343" y="3470141"/>
            <a:ext cx="1714488" cy="267893"/>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4117052">
            <a:off x="4915589" y="4307882"/>
            <a:ext cx="1284769" cy="372927"/>
          </a:xfrm>
          <a:prstGeom prst="flowChartTerminator">
            <a:avLst/>
          </a:prstGeom>
          <a:gradFill flip="none" rotWithShape="1">
            <a:gsLst>
              <a:gs pos="0">
                <a:srgbClr val="FFFF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p:val>
                                            <p:fltVal val="0.5"/>
                                          </p:val>
                                        </p:tav>
                                        <p:tav tm="100000">
                                          <p:val>
                                            <p:strVal val="#ppt_x"/>
                                          </p:val>
                                        </p:tav>
                                      </p:tavLst>
                                    </p:anim>
                                    <p:anim calcmode="lin" valueType="num">
                                      <p:cBhvr>
                                        <p:cTn id="84" dur="2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p:val>
                                            <p:fltVal val="0.5"/>
                                          </p:val>
                                        </p:tav>
                                        <p:tav tm="100000">
                                          <p:val>
                                            <p:strVal val="#ppt_x"/>
                                          </p:val>
                                        </p:tav>
                                      </p:tavLst>
                                    </p:anim>
                                    <p:anim calcmode="lin" valueType="num">
                                      <p:cBhvr>
                                        <p:cTn id="90" dur="2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p:val>
                                            <p:fltVal val="0"/>
                                          </p:val>
                                        </p:tav>
                                        <p:tav tm="100000">
                                          <p:val>
                                            <p:strVal val="#ppt_w"/>
                                          </p:val>
                                        </p:tav>
                                      </p:tavLst>
                                    </p:anim>
                                    <p:anim calcmode="lin" valueType="num">
                                      <p:cBhvr>
                                        <p:cTn id="94" dur="2000" fill="hold"/>
                                        <p:tgtEl>
                                          <p:spTgt spid="18"/>
                                        </p:tgtEl>
                                        <p:attrNameLst>
                                          <p:attrName>ppt_h</p:attrName>
                                        </p:attrNameLst>
                                      </p:cBhvr>
                                      <p:tavLst>
                                        <p:tav tm="0">
                                          <p:val>
                                            <p:fltVal val="0"/>
                                          </p:val>
                                        </p:tav>
                                        <p:tav tm="100000">
                                          <p:val>
                                            <p:strVal val="#ppt_h"/>
                                          </p:val>
                                        </p:tav>
                                      </p:tavLst>
                                    </p:anim>
                                    <p:anim calcmode="lin" valueType="num">
                                      <p:cBhvr>
                                        <p:cTn id="95" dur="2000" fill="hold"/>
                                        <p:tgtEl>
                                          <p:spTgt spid="18"/>
                                        </p:tgtEl>
                                        <p:attrNameLst>
                                          <p:attrName>ppt_x</p:attrName>
                                        </p:attrNameLst>
                                      </p:cBhvr>
                                      <p:tavLst>
                                        <p:tav tm="0">
                                          <p:val>
                                            <p:fltVal val="0.5"/>
                                          </p:val>
                                        </p:tav>
                                        <p:tav tm="100000">
                                          <p:val>
                                            <p:strVal val="#ppt_x"/>
                                          </p:val>
                                        </p:tav>
                                      </p:tavLst>
                                    </p:anim>
                                    <p:anim calcmode="lin" valueType="num">
                                      <p:cBhvr>
                                        <p:cTn id="96" dur="2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ppt_w</p:attrName>
                                        </p:attrNameLst>
                                      </p:cBhvr>
                                      <p:tavLst>
                                        <p:tav tm="0">
                                          <p:val>
                                            <p:fltVal val="0"/>
                                          </p:val>
                                        </p:tav>
                                        <p:tav tm="100000">
                                          <p:val>
                                            <p:strVal val="#ppt_w"/>
                                          </p:val>
                                        </p:tav>
                                      </p:tavLst>
                                    </p:anim>
                                    <p:anim calcmode="lin" valueType="num">
                                      <p:cBhvr>
                                        <p:cTn id="100" dur="2000" fill="hold"/>
                                        <p:tgtEl>
                                          <p:spTgt spid="19"/>
                                        </p:tgtEl>
                                        <p:attrNameLst>
                                          <p:attrName>ppt_h</p:attrName>
                                        </p:attrNameLst>
                                      </p:cBhvr>
                                      <p:tavLst>
                                        <p:tav tm="0">
                                          <p:val>
                                            <p:fltVal val="0"/>
                                          </p:val>
                                        </p:tav>
                                        <p:tav tm="100000">
                                          <p:val>
                                            <p:strVal val="#ppt_h"/>
                                          </p:val>
                                        </p:tav>
                                      </p:tavLst>
                                    </p:anim>
                                    <p:anim calcmode="lin" valueType="num">
                                      <p:cBhvr>
                                        <p:cTn id="101" dur="2000" fill="hold"/>
                                        <p:tgtEl>
                                          <p:spTgt spid="19"/>
                                        </p:tgtEl>
                                        <p:attrNameLst>
                                          <p:attrName>ppt_x</p:attrName>
                                        </p:attrNameLst>
                                      </p:cBhvr>
                                      <p:tavLst>
                                        <p:tav tm="0">
                                          <p:val>
                                            <p:fltVal val="0.5"/>
                                          </p:val>
                                        </p:tav>
                                        <p:tav tm="100000">
                                          <p:val>
                                            <p:strVal val="#ppt_x"/>
                                          </p:val>
                                        </p:tav>
                                      </p:tavLst>
                                    </p:anim>
                                    <p:anim calcmode="lin" valueType="num">
                                      <p:cBhvr>
                                        <p:cTn id="102" dur="2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000" fill="hold"/>
                                        <p:tgtEl>
                                          <p:spTgt spid="20"/>
                                        </p:tgtEl>
                                        <p:attrNameLst>
                                          <p:attrName>ppt_w</p:attrName>
                                        </p:attrNameLst>
                                      </p:cBhvr>
                                      <p:tavLst>
                                        <p:tav tm="0">
                                          <p:val>
                                            <p:fltVal val="0"/>
                                          </p:val>
                                        </p:tav>
                                        <p:tav tm="100000">
                                          <p:val>
                                            <p:strVal val="#ppt_w"/>
                                          </p:val>
                                        </p:tav>
                                      </p:tavLst>
                                    </p:anim>
                                    <p:anim calcmode="lin" valueType="num">
                                      <p:cBhvr>
                                        <p:cTn id="106" dur="2000" fill="hold"/>
                                        <p:tgtEl>
                                          <p:spTgt spid="20"/>
                                        </p:tgtEl>
                                        <p:attrNameLst>
                                          <p:attrName>ppt_h</p:attrName>
                                        </p:attrNameLst>
                                      </p:cBhvr>
                                      <p:tavLst>
                                        <p:tav tm="0">
                                          <p:val>
                                            <p:fltVal val="0"/>
                                          </p:val>
                                        </p:tav>
                                        <p:tav tm="100000">
                                          <p:val>
                                            <p:strVal val="#ppt_h"/>
                                          </p:val>
                                        </p:tav>
                                      </p:tavLst>
                                    </p:anim>
                                    <p:anim calcmode="lin" valueType="num">
                                      <p:cBhvr>
                                        <p:cTn id="107" dur="2000" fill="hold"/>
                                        <p:tgtEl>
                                          <p:spTgt spid="20"/>
                                        </p:tgtEl>
                                        <p:attrNameLst>
                                          <p:attrName>ppt_x</p:attrName>
                                        </p:attrNameLst>
                                      </p:cBhvr>
                                      <p:tavLst>
                                        <p:tav tm="0">
                                          <p:val>
                                            <p:fltVal val="0.5"/>
                                          </p:val>
                                        </p:tav>
                                        <p:tav tm="100000">
                                          <p:val>
                                            <p:strVal val="#ppt_x"/>
                                          </p:val>
                                        </p:tav>
                                      </p:tavLst>
                                    </p:anim>
                                    <p:anim calcmode="lin" valueType="num">
                                      <p:cBhvr>
                                        <p:cTn id="108" dur="2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2000" fill="hold"/>
                                        <p:tgtEl>
                                          <p:spTgt spid="21"/>
                                        </p:tgtEl>
                                        <p:attrNameLst>
                                          <p:attrName>ppt_w</p:attrName>
                                        </p:attrNameLst>
                                      </p:cBhvr>
                                      <p:tavLst>
                                        <p:tav tm="0">
                                          <p:val>
                                            <p:fltVal val="0"/>
                                          </p:val>
                                        </p:tav>
                                        <p:tav tm="100000">
                                          <p:val>
                                            <p:strVal val="#ppt_w"/>
                                          </p:val>
                                        </p:tav>
                                      </p:tavLst>
                                    </p:anim>
                                    <p:anim calcmode="lin" valueType="num">
                                      <p:cBhvr>
                                        <p:cTn id="112" dur="2000" fill="hold"/>
                                        <p:tgtEl>
                                          <p:spTgt spid="21"/>
                                        </p:tgtEl>
                                        <p:attrNameLst>
                                          <p:attrName>ppt_h</p:attrName>
                                        </p:attrNameLst>
                                      </p:cBhvr>
                                      <p:tavLst>
                                        <p:tav tm="0">
                                          <p:val>
                                            <p:fltVal val="0"/>
                                          </p:val>
                                        </p:tav>
                                        <p:tav tm="100000">
                                          <p:val>
                                            <p:strVal val="#ppt_h"/>
                                          </p:val>
                                        </p:tav>
                                      </p:tavLst>
                                    </p:anim>
                                    <p:anim calcmode="lin" valueType="num">
                                      <p:cBhvr>
                                        <p:cTn id="113" dur="2000" fill="hold"/>
                                        <p:tgtEl>
                                          <p:spTgt spid="21"/>
                                        </p:tgtEl>
                                        <p:attrNameLst>
                                          <p:attrName>ppt_x</p:attrName>
                                        </p:attrNameLst>
                                      </p:cBhvr>
                                      <p:tavLst>
                                        <p:tav tm="0">
                                          <p:val>
                                            <p:fltVal val="0.5"/>
                                          </p:val>
                                        </p:tav>
                                        <p:tav tm="100000">
                                          <p:val>
                                            <p:strVal val="#ppt_x"/>
                                          </p:val>
                                        </p:tav>
                                      </p:tavLst>
                                    </p:anim>
                                    <p:anim calcmode="lin" valueType="num">
                                      <p:cBhvr>
                                        <p:cTn id="114" dur="2000" fill="hold"/>
                                        <p:tgtEl>
                                          <p:spTgt spid="21"/>
                                        </p:tgtEl>
                                        <p:attrNameLst>
                                          <p:attrName>ppt_y</p:attrName>
                                        </p:attrNameLst>
                                      </p:cBhvr>
                                      <p:tavLst>
                                        <p:tav tm="0">
                                          <p:val>
                                            <p:fltVal val="0.5"/>
                                          </p:val>
                                        </p:tav>
                                        <p:tav tm="100000">
                                          <p:val>
                                            <p:strVal val="#ppt_y"/>
                                          </p:val>
                                        </p:tav>
                                      </p:tavLst>
                                    </p:anim>
                                  </p:childTnLst>
                                </p:cTn>
                              </p:par>
                              <p:par>
                                <p:cTn id="115" presetID="23" presetClass="entr" presetSubtype="528"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2000" fill="hold"/>
                                        <p:tgtEl>
                                          <p:spTgt spid="22"/>
                                        </p:tgtEl>
                                        <p:attrNameLst>
                                          <p:attrName>ppt_w</p:attrName>
                                        </p:attrNameLst>
                                      </p:cBhvr>
                                      <p:tavLst>
                                        <p:tav tm="0">
                                          <p:val>
                                            <p:fltVal val="0"/>
                                          </p:val>
                                        </p:tav>
                                        <p:tav tm="100000">
                                          <p:val>
                                            <p:strVal val="#ppt_w"/>
                                          </p:val>
                                        </p:tav>
                                      </p:tavLst>
                                    </p:anim>
                                    <p:anim calcmode="lin" valueType="num">
                                      <p:cBhvr>
                                        <p:cTn id="118" dur="2000" fill="hold"/>
                                        <p:tgtEl>
                                          <p:spTgt spid="22"/>
                                        </p:tgtEl>
                                        <p:attrNameLst>
                                          <p:attrName>ppt_h</p:attrName>
                                        </p:attrNameLst>
                                      </p:cBhvr>
                                      <p:tavLst>
                                        <p:tav tm="0">
                                          <p:val>
                                            <p:fltVal val="0"/>
                                          </p:val>
                                        </p:tav>
                                        <p:tav tm="100000">
                                          <p:val>
                                            <p:strVal val="#ppt_h"/>
                                          </p:val>
                                        </p:tav>
                                      </p:tavLst>
                                    </p:anim>
                                    <p:anim calcmode="lin" valueType="num">
                                      <p:cBhvr>
                                        <p:cTn id="119" dur="2000" fill="hold"/>
                                        <p:tgtEl>
                                          <p:spTgt spid="22"/>
                                        </p:tgtEl>
                                        <p:attrNameLst>
                                          <p:attrName>ppt_x</p:attrName>
                                        </p:attrNameLst>
                                      </p:cBhvr>
                                      <p:tavLst>
                                        <p:tav tm="0">
                                          <p:val>
                                            <p:fltVal val="0.5"/>
                                          </p:val>
                                        </p:tav>
                                        <p:tav tm="100000">
                                          <p:val>
                                            <p:strVal val="#ppt_x"/>
                                          </p:val>
                                        </p:tav>
                                      </p:tavLst>
                                    </p:anim>
                                    <p:anim calcmode="lin" valueType="num">
                                      <p:cBhvr>
                                        <p:cTn id="120" dur="2000" fill="hold"/>
                                        <p:tgtEl>
                                          <p:spTgt spid="22"/>
                                        </p:tgtEl>
                                        <p:attrNameLst>
                                          <p:attrName>ppt_y</p:attrName>
                                        </p:attrNameLst>
                                      </p:cBhvr>
                                      <p:tavLst>
                                        <p:tav tm="0">
                                          <p:val>
                                            <p:fltVal val="0.5"/>
                                          </p:val>
                                        </p:tav>
                                        <p:tav tm="100000">
                                          <p:val>
                                            <p:strVal val="#ppt_y"/>
                                          </p:val>
                                        </p:tav>
                                      </p:tavLst>
                                    </p:anim>
                                  </p:childTnLst>
                                </p:cTn>
                              </p:par>
                              <p:par>
                                <p:cTn id="121" presetID="23" presetClass="entr" presetSubtype="528" fill="hold" grpId="0" nodeType="with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2000" fill="hold"/>
                                        <p:tgtEl>
                                          <p:spTgt spid="23"/>
                                        </p:tgtEl>
                                        <p:attrNameLst>
                                          <p:attrName>ppt_w</p:attrName>
                                        </p:attrNameLst>
                                      </p:cBhvr>
                                      <p:tavLst>
                                        <p:tav tm="0">
                                          <p:val>
                                            <p:fltVal val="0"/>
                                          </p:val>
                                        </p:tav>
                                        <p:tav tm="100000">
                                          <p:val>
                                            <p:strVal val="#ppt_w"/>
                                          </p:val>
                                        </p:tav>
                                      </p:tavLst>
                                    </p:anim>
                                    <p:anim calcmode="lin" valueType="num">
                                      <p:cBhvr>
                                        <p:cTn id="124" dur="2000" fill="hold"/>
                                        <p:tgtEl>
                                          <p:spTgt spid="23"/>
                                        </p:tgtEl>
                                        <p:attrNameLst>
                                          <p:attrName>ppt_h</p:attrName>
                                        </p:attrNameLst>
                                      </p:cBhvr>
                                      <p:tavLst>
                                        <p:tav tm="0">
                                          <p:val>
                                            <p:fltVal val="0"/>
                                          </p:val>
                                        </p:tav>
                                        <p:tav tm="100000">
                                          <p:val>
                                            <p:strVal val="#ppt_h"/>
                                          </p:val>
                                        </p:tav>
                                      </p:tavLst>
                                    </p:anim>
                                    <p:anim calcmode="lin" valueType="num">
                                      <p:cBhvr>
                                        <p:cTn id="125" dur="2000" fill="hold"/>
                                        <p:tgtEl>
                                          <p:spTgt spid="23"/>
                                        </p:tgtEl>
                                        <p:attrNameLst>
                                          <p:attrName>ppt_x</p:attrName>
                                        </p:attrNameLst>
                                      </p:cBhvr>
                                      <p:tavLst>
                                        <p:tav tm="0">
                                          <p:val>
                                            <p:fltVal val="0.5"/>
                                          </p:val>
                                        </p:tav>
                                        <p:tav tm="100000">
                                          <p:val>
                                            <p:strVal val="#ppt_x"/>
                                          </p:val>
                                        </p:tav>
                                      </p:tavLst>
                                    </p:anim>
                                    <p:anim calcmode="lin" valueType="num">
                                      <p:cBhvr>
                                        <p:cTn id="126" dur="2000" fill="hold"/>
                                        <p:tgtEl>
                                          <p:spTgt spid="23"/>
                                        </p:tgtEl>
                                        <p:attrNameLst>
                                          <p:attrName>ppt_y</p:attrName>
                                        </p:attrNameLst>
                                      </p:cBhvr>
                                      <p:tavLst>
                                        <p:tav tm="0">
                                          <p:val>
                                            <p:fltVal val="0.5"/>
                                          </p:val>
                                        </p:tav>
                                        <p:tav tm="100000">
                                          <p:val>
                                            <p:strVal val="#ppt_y"/>
                                          </p:val>
                                        </p:tav>
                                      </p:tavLst>
                                    </p:anim>
                                  </p:childTnLst>
                                </p:cTn>
                              </p:par>
                              <p:par>
                                <p:cTn id="127" presetID="23" presetClass="entr" presetSubtype="528"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p:cTn id="129" dur="2000" fill="hold"/>
                                        <p:tgtEl>
                                          <p:spTgt spid="24"/>
                                        </p:tgtEl>
                                        <p:attrNameLst>
                                          <p:attrName>ppt_w</p:attrName>
                                        </p:attrNameLst>
                                      </p:cBhvr>
                                      <p:tavLst>
                                        <p:tav tm="0">
                                          <p:val>
                                            <p:fltVal val="0"/>
                                          </p:val>
                                        </p:tav>
                                        <p:tav tm="100000">
                                          <p:val>
                                            <p:strVal val="#ppt_w"/>
                                          </p:val>
                                        </p:tav>
                                      </p:tavLst>
                                    </p:anim>
                                    <p:anim calcmode="lin" valueType="num">
                                      <p:cBhvr>
                                        <p:cTn id="130" dur="2000" fill="hold"/>
                                        <p:tgtEl>
                                          <p:spTgt spid="24"/>
                                        </p:tgtEl>
                                        <p:attrNameLst>
                                          <p:attrName>ppt_h</p:attrName>
                                        </p:attrNameLst>
                                      </p:cBhvr>
                                      <p:tavLst>
                                        <p:tav tm="0">
                                          <p:val>
                                            <p:fltVal val="0"/>
                                          </p:val>
                                        </p:tav>
                                        <p:tav tm="100000">
                                          <p:val>
                                            <p:strVal val="#ppt_h"/>
                                          </p:val>
                                        </p:tav>
                                      </p:tavLst>
                                    </p:anim>
                                    <p:anim calcmode="lin" valueType="num">
                                      <p:cBhvr>
                                        <p:cTn id="131" dur="2000" fill="hold"/>
                                        <p:tgtEl>
                                          <p:spTgt spid="24"/>
                                        </p:tgtEl>
                                        <p:attrNameLst>
                                          <p:attrName>ppt_x</p:attrName>
                                        </p:attrNameLst>
                                      </p:cBhvr>
                                      <p:tavLst>
                                        <p:tav tm="0">
                                          <p:val>
                                            <p:fltVal val="0.5"/>
                                          </p:val>
                                        </p:tav>
                                        <p:tav tm="100000">
                                          <p:val>
                                            <p:strVal val="#ppt_x"/>
                                          </p:val>
                                        </p:tav>
                                      </p:tavLst>
                                    </p:anim>
                                    <p:anim calcmode="lin" valueType="num">
                                      <p:cBhvr>
                                        <p:cTn id="132" dur="2000" fill="hold"/>
                                        <p:tgtEl>
                                          <p:spTgt spid="24"/>
                                        </p:tgtEl>
                                        <p:attrNameLst>
                                          <p:attrName>ppt_y</p:attrName>
                                        </p:attrNameLst>
                                      </p:cBhvr>
                                      <p:tavLst>
                                        <p:tav tm="0">
                                          <p:val>
                                            <p:fltVal val="0.5"/>
                                          </p:val>
                                        </p:tav>
                                        <p:tav tm="100000">
                                          <p:val>
                                            <p:strVal val="#ppt_y"/>
                                          </p:val>
                                        </p:tav>
                                      </p:tavLst>
                                    </p:anim>
                                  </p:childTnLst>
                                </p:cTn>
                              </p:par>
                              <p:par>
                                <p:cTn id="133" presetID="23" presetClass="entr" presetSubtype="528" fill="hold" grpId="0" nodeType="withEffect">
                                  <p:stCondLst>
                                    <p:cond delay="0"/>
                                  </p:stCondLst>
                                  <p:childTnLst>
                                    <p:set>
                                      <p:cBhvr>
                                        <p:cTn id="134" dur="1" fill="hold">
                                          <p:stCondLst>
                                            <p:cond delay="0"/>
                                          </p:stCondLst>
                                        </p:cTn>
                                        <p:tgtEl>
                                          <p:spTgt spid="25"/>
                                        </p:tgtEl>
                                        <p:attrNameLst>
                                          <p:attrName>style.visibility</p:attrName>
                                        </p:attrNameLst>
                                      </p:cBhvr>
                                      <p:to>
                                        <p:strVal val="visible"/>
                                      </p:to>
                                    </p:set>
                                    <p:anim calcmode="lin" valueType="num">
                                      <p:cBhvr>
                                        <p:cTn id="135" dur="2000" fill="hold"/>
                                        <p:tgtEl>
                                          <p:spTgt spid="25"/>
                                        </p:tgtEl>
                                        <p:attrNameLst>
                                          <p:attrName>ppt_w</p:attrName>
                                        </p:attrNameLst>
                                      </p:cBhvr>
                                      <p:tavLst>
                                        <p:tav tm="0">
                                          <p:val>
                                            <p:fltVal val="0"/>
                                          </p:val>
                                        </p:tav>
                                        <p:tav tm="100000">
                                          <p:val>
                                            <p:strVal val="#ppt_w"/>
                                          </p:val>
                                        </p:tav>
                                      </p:tavLst>
                                    </p:anim>
                                    <p:anim calcmode="lin" valueType="num">
                                      <p:cBhvr>
                                        <p:cTn id="136" dur="2000" fill="hold"/>
                                        <p:tgtEl>
                                          <p:spTgt spid="25"/>
                                        </p:tgtEl>
                                        <p:attrNameLst>
                                          <p:attrName>ppt_h</p:attrName>
                                        </p:attrNameLst>
                                      </p:cBhvr>
                                      <p:tavLst>
                                        <p:tav tm="0">
                                          <p:val>
                                            <p:fltVal val="0"/>
                                          </p:val>
                                        </p:tav>
                                        <p:tav tm="100000">
                                          <p:val>
                                            <p:strVal val="#ppt_h"/>
                                          </p:val>
                                        </p:tav>
                                      </p:tavLst>
                                    </p:anim>
                                    <p:anim calcmode="lin" valueType="num">
                                      <p:cBhvr>
                                        <p:cTn id="137" dur="2000" fill="hold"/>
                                        <p:tgtEl>
                                          <p:spTgt spid="25"/>
                                        </p:tgtEl>
                                        <p:attrNameLst>
                                          <p:attrName>ppt_x</p:attrName>
                                        </p:attrNameLst>
                                      </p:cBhvr>
                                      <p:tavLst>
                                        <p:tav tm="0">
                                          <p:val>
                                            <p:fltVal val="0.5"/>
                                          </p:val>
                                        </p:tav>
                                        <p:tav tm="100000">
                                          <p:val>
                                            <p:strVal val="#ppt_x"/>
                                          </p:val>
                                        </p:tav>
                                      </p:tavLst>
                                    </p:anim>
                                    <p:anim calcmode="lin" valueType="num">
                                      <p:cBhvr>
                                        <p:cTn id="138" dur="2000" fill="hold"/>
                                        <p:tgtEl>
                                          <p:spTgt spid="25"/>
                                        </p:tgtEl>
                                        <p:attrNameLst>
                                          <p:attrName>ppt_y</p:attrName>
                                        </p:attrNameLst>
                                      </p:cBhvr>
                                      <p:tavLst>
                                        <p:tav tm="0">
                                          <p:val>
                                            <p:fltVal val="0.5"/>
                                          </p:val>
                                        </p:tav>
                                        <p:tav tm="100000">
                                          <p:val>
                                            <p:strVal val="#ppt_y"/>
                                          </p:val>
                                        </p:tav>
                                      </p:tavLst>
                                    </p:anim>
                                  </p:childTnLst>
                                </p:cTn>
                              </p:par>
                              <p:par>
                                <p:cTn id="139" presetID="23" presetClass="entr" presetSubtype="528" fill="hold" grpId="0" nodeType="withEffect">
                                  <p:stCondLst>
                                    <p:cond delay="0"/>
                                  </p:stCondLst>
                                  <p:childTnLst>
                                    <p:set>
                                      <p:cBhvr>
                                        <p:cTn id="140" dur="1" fill="hold">
                                          <p:stCondLst>
                                            <p:cond delay="0"/>
                                          </p:stCondLst>
                                        </p:cTn>
                                        <p:tgtEl>
                                          <p:spTgt spid="26"/>
                                        </p:tgtEl>
                                        <p:attrNameLst>
                                          <p:attrName>style.visibility</p:attrName>
                                        </p:attrNameLst>
                                      </p:cBhvr>
                                      <p:to>
                                        <p:strVal val="visible"/>
                                      </p:to>
                                    </p:set>
                                    <p:anim calcmode="lin" valueType="num">
                                      <p:cBhvr>
                                        <p:cTn id="141" dur="2000" fill="hold"/>
                                        <p:tgtEl>
                                          <p:spTgt spid="26"/>
                                        </p:tgtEl>
                                        <p:attrNameLst>
                                          <p:attrName>ppt_w</p:attrName>
                                        </p:attrNameLst>
                                      </p:cBhvr>
                                      <p:tavLst>
                                        <p:tav tm="0">
                                          <p:val>
                                            <p:fltVal val="0"/>
                                          </p:val>
                                        </p:tav>
                                        <p:tav tm="100000">
                                          <p:val>
                                            <p:strVal val="#ppt_w"/>
                                          </p:val>
                                        </p:tav>
                                      </p:tavLst>
                                    </p:anim>
                                    <p:anim calcmode="lin" valueType="num">
                                      <p:cBhvr>
                                        <p:cTn id="142" dur="2000" fill="hold"/>
                                        <p:tgtEl>
                                          <p:spTgt spid="26"/>
                                        </p:tgtEl>
                                        <p:attrNameLst>
                                          <p:attrName>ppt_h</p:attrName>
                                        </p:attrNameLst>
                                      </p:cBhvr>
                                      <p:tavLst>
                                        <p:tav tm="0">
                                          <p:val>
                                            <p:fltVal val="0"/>
                                          </p:val>
                                        </p:tav>
                                        <p:tav tm="100000">
                                          <p:val>
                                            <p:strVal val="#ppt_h"/>
                                          </p:val>
                                        </p:tav>
                                      </p:tavLst>
                                    </p:anim>
                                    <p:anim calcmode="lin" valueType="num">
                                      <p:cBhvr>
                                        <p:cTn id="143" dur="2000" fill="hold"/>
                                        <p:tgtEl>
                                          <p:spTgt spid="26"/>
                                        </p:tgtEl>
                                        <p:attrNameLst>
                                          <p:attrName>ppt_x</p:attrName>
                                        </p:attrNameLst>
                                      </p:cBhvr>
                                      <p:tavLst>
                                        <p:tav tm="0">
                                          <p:val>
                                            <p:fltVal val="0.5"/>
                                          </p:val>
                                        </p:tav>
                                        <p:tav tm="100000">
                                          <p:val>
                                            <p:strVal val="#ppt_x"/>
                                          </p:val>
                                        </p:tav>
                                      </p:tavLst>
                                    </p:anim>
                                    <p:anim calcmode="lin" valueType="num">
                                      <p:cBhvr>
                                        <p:cTn id="144" dur="2000" fill="hold"/>
                                        <p:tgtEl>
                                          <p:spTgt spid="26"/>
                                        </p:tgtEl>
                                        <p:attrNameLst>
                                          <p:attrName>ppt_y</p:attrName>
                                        </p:attrNameLst>
                                      </p:cBhvr>
                                      <p:tavLst>
                                        <p:tav tm="0">
                                          <p:val>
                                            <p:fltVal val="0.5"/>
                                          </p:val>
                                        </p:tav>
                                        <p:tav tm="100000">
                                          <p:val>
                                            <p:strVal val="#ppt_y"/>
                                          </p:val>
                                        </p:tav>
                                      </p:tavLst>
                                    </p:anim>
                                  </p:childTnLst>
                                </p:cTn>
                              </p:par>
                              <p:par>
                                <p:cTn id="145" presetID="23" presetClass="entr" presetSubtype="528" fill="hold" grpId="0" nodeType="withEffect">
                                  <p:stCondLst>
                                    <p:cond delay="0"/>
                                  </p:stCondLst>
                                  <p:childTnLst>
                                    <p:set>
                                      <p:cBhvr>
                                        <p:cTn id="146" dur="1" fill="hold">
                                          <p:stCondLst>
                                            <p:cond delay="0"/>
                                          </p:stCondLst>
                                        </p:cTn>
                                        <p:tgtEl>
                                          <p:spTgt spid="27"/>
                                        </p:tgtEl>
                                        <p:attrNameLst>
                                          <p:attrName>style.visibility</p:attrName>
                                        </p:attrNameLst>
                                      </p:cBhvr>
                                      <p:to>
                                        <p:strVal val="visible"/>
                                      </p:to>
                                    </p:set>
                                    <p:anim calcmode="lin" valueType="num">
                                      <p:cBhvr>
                                        <p:cTn id="147" dur="2000" fill="hold"/>
                                        <p:tgtEl>
                                          <p:spTgt spid="27"/>
                                        </p:tgtEl>
                                        <p:attrNameLst>
                                          <p:attrName>ppt_w</p:attrName>
                                        </p:attrNameLst>
                                      </p:cBhvr>
                                      <p:tavLst>
                                        <p:tav tm="0">
                                          <p:val>
                                            <p:fltVal val="0"/>
                                          </p:val>
                                        </p:tav>
                                        <p:tav tm="100000">
                                          <p:val>
                                            <p:strVal val="#ppt_w"/>
                                          </p:val>
                                        </p:tav>
                                      </p:tavLst>
                                    </p:anim>
                                    <p:anim calcmode="lin" valueType="num">
                                      <p:cBhvr>
                                        <p:cTn id="148" dur="2000" fill="hold"/>
                                        <p:tgtEl>
                                          <p:spTgt spid="27"/>
                                        </p:tgtEl>
                                        <p:attrNameLst>
                                          <p:attrName>ppt_h</p:attrName>
                                        </p:attrNameLst>
                                      </p:cBhvr>
                                      <p:tavLst>
                                        <p:tav tm="0">
                                          <p:val>
                                            <p:fltVal val="0"/>
                                          </p:val>
                                        </p:tav>
                                        <p:tav tm="100000">
                                          <p:val>
                                            <p:strVal val="#ppt_h"/>
                                          </p:val>
                                        </p:tav>
                                      </p:tavLst>
                                    </p:anim>
                                    <p:anim calcmode="lin" valueType="num">
                                      <p:cBhvr>
                                        <p:cTn id="149" dur="2000" fill="hold"/>
                                        <p:tgtEl>
                                          <p:spTgt spid="27"/>
                                        </p:tgtEl>
                                        <p:attrNameLst>
                                          <p:attrName>ppt_x</p:attrName>
                                        </p:attrNameLst>
                                      </p:cBhvr>
                                      <p:tavLst>
                                        <p:tav tm="0">
                                          <p:val>
                                            <p:fltVal val="0.5"/>
                                          </p:val>
                                        </p:tav>
                                        <p:tav tm="100000">
                                          <p:val>
                                            <p:strVal val="#ppt_x"/>
                                          </p:val>
                                        </p:tav>
                                      </p:tavLst>
                                    </p:anim>
                                    <p:anim calcmode="lin" valueType="num">
                                      <p:cBhvr>
                                        <p:cTn id="150" dur="2000" fill="hold"/>
                                        <p:tgtEl>
                                          <p:spTgt spid="27"/>
                                        </p:tgtEl>
                                        <p:attrNameLst>
                                          <p:attrName>ppt_y</p:attrName>
                                        </p:attrNameLst>
                                      </p:cBhvr>
                                      <p:tavLst>
                                        <p:tav tm="0">
                                          <p:val>
                                            <p:fltVal val="0.5"/>
                                          </p:val>
                                        </p:tav>
                                        <p:tav tm="100000">
                                          <p:val>
                                            <p:strVal val="#ppt_y"/>
                                          </p:val>
                                        </p:tav>
                                      </p:tavLst>
                                    </p:anim>
                                  </p:childTnLst>
                                </p:cTn>
                              </p:par>
                              <p:par>
                                <p:cTn id="151" presetID="23" presetClass="entr" presetSubtype="528" fill="hold" grpId="0" nodeType="withEffect">
                                  <p:stCondLst>
                                    <p:cond delay="0"/>
                                  </p:stCondLst>
                                  <p:childTnLst>
                                    <p:set>
                                      <p:cBhvr>
                                        <p:cTn id="152" dur="1" fill="hold">
                                          <p:stCondLst>
                                            <p:cond delay="0"/>
                                          </p:stCondLst>
                                        </p:cTn>
                                        <p:tgtEl>
                                          <p:spTgt spid="28"/>
                                        </p:tgtEl>
                                        <p:attrNameLst>
                                          <p:attrName>style.visibility</p:attrName>
                                        </p:attrNameLst>
                                      </p:cBhvr>
                                      <p:to>
                                        <p:strVal val="visible"/>
                                      </p:to>
                                    </p:set>
                                    <p:anim calcmode="lin" valueType="num">
                                      <p:cBhvr>
                                        <p:cTn id="153" dur="2000" fill="hold"/>
                                        <p:tgtEl>
                                          <p:spTgt spid="28"/>
                                        </p:tgtEl>
                                        <p:attrNameLst>
                                          <p:attrName>ppt_w</p:attrName>
                                        </p:attrNameLst>
                                      </p:cBhvr>
                                      <p:tavLst>
                                        <p:tav tm="0">
                                          <p:val>
                                            <p:fltVal val="0"/>
                                          </p:val>
                                        </p:tav>
                                        <p:tav tm="100000">
                                          <p:val>
                                            <p:strVal val="#ppt_w"/>
                                          </p:val>
                                        </p:tav>
                                      </p:tavLst>
                                    </p:anim>
                                    <p:anim calcmode="lin" valueType="num">
                                      <p:cBhvr>
                                        <p:cTn id="154" dur="2000" fill="hold"/>
                                        <p:tgtEl>
                                          <p:spTgt spid="28"/>
                                        </p:tgtEl>
                                        <p:attrNameLst>
                                          <p:attrName>ppt_h</p:attrName>
                                        </p:attrNameLst>
                                      </p:cBhvr>
                                      <p:tavLst>
                                        <p:tav tm="0">
                                          <p:val>
                                            <p:fltVal val="0"/>
                                          </p:val>
                                        </p:tav>
                                        <p:tav tm="100000">
                                          <p:val>
                                            <p:strVal val="#ppt_h"/>
                                          </p:val>
                                        </p:tav>
                                      </p:tavLst>
                                    </p:anim>
                                    <p:anim calcmode="lin" valueType="num">
                                      <p:cBhvr>
                                        <p:cTn id="155" dur="2000" fill="hold"/>
                                        <p:tgtEl>
                                          <p:spTgt spid="28"/>
                                        </p:tgtEl>
                                        <p:attrNameLst>
                                          <p:attrName>ppt_x</p:attrName>
                                        </p:attrNameLst>
                                      </p:cBhvr>
                                      <p:tavLst>
                                        <p:tav tm="0">
                                          <p:val>
                                            <p:fltVal val="0.5"/>
                                          </p:val>
                                        </p:tav>
                                        <p:tav tm="100000">
                                          <p:val>
                                            <p:strVal val="#ppt_x"/>
                                          </p:val>
                                        </p:tav>
                                      </p:tavLst>
                                    </p:anim>
                                    <p:anim calcmode="lin" valueType="num">
                                      <p:cBhvr>
                                        <p:cTn id="156" dur="2000" fill="hold"/>
                                        <p:tgtEl>
                                          <p:spTgt spid="28"/>
                                        </p:tgtEl>
                                        <p:attrNameLst>
                                          <p:attrName>ppt_y</p:attrName>
                                        </p:attrNameLst>
                                      </p:cBhvr>
                                      <p:tavLst>
                                        <p:tav tm="0">
                                          <p:val>
                                            <p:fltVal val="0.5"/>
                                          </p:val>
                                        </p:tav>
                                        <p:tav tm="100000">
                                          <p:val>
                                            <p:strVal val="#ppt_y"/>
                                          </p:val>
                                        </p:tav>
                                      </p:tavLst>
                                    </p:anim>
                                  </p:childTnLst>
                                </p:cTn>
                              </p:par>
                              <p:par>
                                <p:cTn id="157" presetID="23" presetClass="entr" presetSubtype="528" fill="hold" grpId="0" nodeType="withEffect">
                                  <p:stCondLst>
                                    <p:cond delay="0"/>
                                  </p:stCondLst>
                                  <p:childTnLst>
                                    <p:set>
                                      <p:cBhvr>
                                        <p:cTn id="158" dur="1" fill="hold">
                                          <p:stCondLst>
                                            <p:cond delay="0"/>
                                          </p:stCondLst>
                                        </p:cTn>
                                        <p:tgtEl>
                                          <p:spTgt spid="29"/>
                                        </p:tgtEl>
                                        <p:attrNameLst>
                                          <p:attrName>style.visibility</p:attrName>
                                        </p:attrNameLst>
                                      </p:cBhvr>
                                      <p:to>
                                        <p:strVal val="visible"/>
                                      </p:to>
                                    </p:set>
                                    <p:anim calcmode="lin" valueType="num">
                                      <p:cBhvr>
                                        <p:cTn id="159" dur="2000" fill="hold"/>
                                        <p:tgtEl>
                                          <p:spTgt spid="29"/>
                                        </p:tgtEl>
                                        <p:attrNameLst>
                                          <p:attrName>ppt_w</p:attrName>
                                        </p:attrNameLst>
                                      </p:cBhvr>
                                      <p:tavLst>
                                        <p:tav tm="0">
                                          <p:val>
                                            <p:fltVal val="0"/>
                                          </p:val>
                                        </p:tav>
                                        <p:tav tm="100000">
                                          <p:val>
                                            <p:strVal val="#ppt_w"/>
                                          </p:val>
                                        </p:tav>
                                      </p:tavLst>
                                    </p:anim>
                                    <p:anim calcmode="lin" valueType="num">
                                      <p:cBhvr>
                                        <p:cTn id="160" dur="2000" fill="hold"/>
                                        <p:tgtEl>
                                          <p:spTgt spid="29"/>
                                        </p:tgtEl>
                                        <p:attrNameLst>
                                          <p:attrName>ppt_h</p:attrName>
                                        </p:attrNameLst>
                                      </p:cBhvr>
                                      <p:tavLst>
                                        <p:tav tm="0">
                                          <p:val>
                                            <p:fltVal val="0"/>
                                          </p:val>
                                        </p:tav>
                                        <p:tav tm="100000">
                                          <p:val>
                                            <p:strVal val="#ppt_h"/>
                                          </p:val>
                                        </p:tav>
                                      </p:tavLst>
                                    </p:anim>
                                    <p:anim calcmode="lin" valueType="num">
                                      <p:cBhvr>
                                        <p:cTn id="161" dur="2000" fill="hold"/>
                                        <p:tgtEl>
                                          <p:spTgt spid="29"/>
                                        </p:tgtEl>
                                        <p:attrNameLst>
                                          <p:attrName>ppt_x</p:attrName>
                                        </p:attrNameLst>
                                      </p:cBhvr>
                                      <p:tavLst>
                                        <p:tav tm="0">
                                          <p:val>
                                            <p:fltVal val="0.5"/>
                                          </p:val>
                                        </p:tav>
                                        <p:tav tm="100000">
                                          <p:val>
                                            <p:strVal val="#ppt_x"/>
                                          </p:val>
                                        </p:tav>
                                      </p:tavLst>
                                    </p:anim>
                                    <p:anim calcmode="lin" valueType="num">
                                      <p:cBhvr>
                                        <p:cTn id="162" dur="2000" fill="hold"/>
                                        <p:tgtEl>
                                          <p:spTgt spid="29"/>
                                        </p:tgtEl>
                                        <p:attrNameLst>
                                          <p:attrName>ppt_y</p:attrName>
                                        </p:attrNameLst>
                                      </p:cBhvr>
                                      <p:tavLst>
                                        <p:tav tm="0">
                                          <p:val>
                                            <p:fltVal val="0.5"/>
                                          </p:val>
                                        </p:tav>
                                        <p:tav tm="100000">
                                          <p:val>
                                            <p:strVal val="#ppt_y"/>
                                          </p:val>
                                        </p:tav>
                                      </p:tavLst>
                                    </p:anim>
                                  </p:childTnLst>
                                </p:cTn>
                              </p:par>
                              <p:par>
                                <p:cTn id="163" presetID="23" presetClass="entr" presetSubtype="528" fill="hold" grpId="0" nodeType="withEffect">
                                  <p:stCondLst>
                                    <p:cond delay="0"/>
                                  </p:stCondLst>
                                  <p:childTnLst>
                                    <p:set>
                                      <p:cBhvr>
                                        <p:cTn id="164" dur="1" fill="hold">
                                          <p:stCondLst>
                                            <p:cond delay="0"/>
                                          </p:stCondLst>
                                        </p:cTn>
                                        <p:tgtEl>
                                          <p:spTgt spid="30"/>
                                        </p:tgtEl>
                                        <p:attrNameLst>
                                          <p:attrName>style.visibility</p:attrName>
                                        </p:attrNameLst>
                                      </p:cBhvr>
                                      <p:to>
                                        <p:strVal val="visible"/>
                                      </p:to>
                                    </p:set>
                                    <p:anim calcmode="lin" valueType="num">
                                      <p:cBhvr>
                                        <p:cTn id="165" dur="2000" fill="hold"/>
                                        <p:tgtEl>
                                          <p:spTgt spid="30"/>
                                        </p:tgtEl>
                                        <p:attrNameLst>
                                          <p:attrName>ppt_w</p:attrName>
                                        </p:attrNameLst>
                                      </p:cBhvr>
                                      <p:tavLst>
                                        <p:tav tm="0">
                                          <p:val>
                                            <p:fltVal val="0"/>
                                          </p:val>
                                        </p:tav>
                                        <p:tav tm="100000">
                                          <p:val>
                                            <p:strVal val="#ppt_w"/>
                                          </p:val>
                                        </p:tav>
                                      </p:tavLst>
                                    </p:anim>
                                    <p:anim calcmode="lin" valueType="num">
                                      <p:cBhvr>
                                        <p:cTn id="166" dur="2000" fill="hold"/>
                                        <p:tgtEl>
                                          <p:spTgt spid="30"/>
                                        </p:tgtEl>
                                        <p:attrNameLst>
                                          <p:attrName>ppt_h</p:attrName>
                                        </p:attrNameLst>
                                      </p:cBhvr>
                                      <p:tavLst>
                                        <p:tav tm="0">
                                          <p:val>
                                            <p:fltVal val="0"/>
                                          </p:val>
                                        </p:tav>
                                        <p:tav tm="100000">
                                          <p:val>
                                            <p:strVal val="#ppt_h"/>
                                          </p:val>
                                        </p:tav>
                                      </p:tavLst>
                                    </p:anim>
                                    <p:anim calcmode="lin" valueType="num">
                                      <p:cBhvr>
                                        <p:cTn id="167" dur="2000" fill="hold"/>
                                        <p:tgtEl>
                                          <p:spTgt spid="30"/>
                                        </p:tgtEl>
                                        <p:attrNameLst>
                                          <p:attrName>ppt_x</p:attrName>
                                        </p:attrNameLst>
                                      </p:cBhvr>
                                      <p:tavLst>
                                        <p:tav tm="0">
                                          <p:val>
                                            <p:fltVal val="0.5"/>
                                          </p:val>
                                        </p:tav>
                                        <p:tav tm="100000">
                                          <p:val>
                                            <p:strVal val="#ppt_x"/>
                                          </p:val>
                                        </p:tav>
                                      </p:tavLst>
                                    </p:anim>
                                    <p:anim calcmode="lin" valueType="num">
                                      <p:cBhvr>
                                        <p:cTn id="168" dur="2000" fill="hold"/>
                                        <p:tgtEl>
                                          <p:spTgt spid="30"/>
                                        </p:tgtEl>
                                        <p:attrNameLst>
                                          <p:attrName>ppt_y</p:attrName>
                                        </p:attrNameLst>
                                      </p:cBhvr>
                                      <p:tavLst>
                                        <p:tav tm="0">
                                          <p:val>
                                            <p:fltVal val="0.5"/>
                                          </p:val>
                                        </p:tav>
                                        <p:tav tm="100000">
                                          <p:val>
                                            <p:strVal val="#ppt_y"/>
                                          </p:val>
                                        </p:tav>
                                      </p:tavLst>
                                    </p:anim>
                                  </p:childTnLst>
                                </p:cTn>
                              </p:par>
                              <p:par>
                                <p:cTn id="169" presetID="23" presetClass="entr" presetSubtype="528" fill="hold" grpId="0" nodeType="withEffect">
                                  <p:stCondLst>
                                    <p:cond delay="0"/>
                                  </p:stCondLst>
                                  <p:childTnLst>
                                    <p:set>
                                      <p:cBhvr>
                                        <p:cTn id="170" dur="1" fill="hold">
                                          <p:stCondLst>
                                            <p:cond delay="0"/>
                                          </p:stCondLst>
                                        </p:cTn>
                                        <p:tgtEl>
                                          <p:spTgt spid="31"/>
                                        </p:tgtEl>
                                        <p:attrNameLst>
                                          <p:attrName>style.visibility</p:attrName>
                                        </p:attrNameLst>
                                      </p:cBhvr>
                                      <p:to>
                                        <p:strVal val="visible"/>
                                      </p:to>
                                    </p:set>
                                    <p:anim calcmode="lin" valueType="num">
                                      <p:cBhvr>
                                        <p:cTn id="171" dur="2000" fill="hold"/>
                                        <p:tgtEl>
                                          <p:spTgt spid="31"/>
                                        </p:tgtEl>
                                        <p:attrNameLst>
                                          <p:attrName>ppt_w</p:attrName>
                                        </p:attrNameLst>
                                      </p:cBhvr>
                                      <p:tavLst>
                                        <p:tav tm="0">
                                          <p:val>
                                            <p:fltVal val="0"/>
                                          </p:val>
                                        </p:tav>
                                        <p:tav tm="100000">
                                          <p:val>
                                            <p:strVal val="#ppt_w"/>
                                          </p:val>
                                        </p:tav>
                                      </p:tavLst>
                                    </p:anim>
                                    <p:anim calcmode="lin" valueType="num">
                                      <p:cBhvr>
                                        <p:cTn id="172" dur="2000" fill="hold"/>
                                        <p:tgtEl>
                                          <p:spTgt spid="31"/>
                                        </p:tgtEl>
                                        <p:attrNameLst>
                                          <p:attrName>ppt_h</p:attrName>
                                        </p:attrNameLst>
                                      </p:cBhvr>
                                      <p:tavLst>
                                        <p:tav tm="0">
                                          <p:val>
                                            <p:fltVal val="0"/>
                                          </p:val>
                                        </p:tav>
                                        <p:tav tm="100000">
                                          <p:val>
                                            <p:strVal val="#ppt_h"/>
                                          </p:val>
                                        </p:tav>
                                      </p:tavLst>
                                    </p:anim>
                                    <p:anim calcmode="lin" valueType="num">
                                      <p:cBhvr>
                                        <p:cTn id="173" dur="2000" fill="hold"/>
                                        <p:tgtEl>
                                          <p:spTgt spid="31"/>
                                        </p:tgtEl>
                                        <p:attrNameLst>
                                          <p:attrName>ppt_x</p:attrName>
                                        </p:attrNameLst>
                                      </p:cBhvr>
                                      <p:tavLst>
                                        <p:tav tm="0">
                                          <p:val>
                                            <p:fltVal val="0.5"/>
                                          </p:val>
                                        </p:tav>
                                        <p:tav tm="100000">
                                          <p:val>
                                            <p:strVal val="#ppt_x"/>
                                          </p:val>
                                        </p:tav>
                                      </p:tavLst>
                                    </p:anim>
                                    <p:anim calcmode="lin" valueType="num">
                                      <p:cBhvr>
                                        <p:cTn id="174" dur="2000" fill="hold"/>
                                        <p:tgtEl>
                                          <p:spTgt spid="31"/>
                                        </p:tgtEl>
                                        <p:attrNameLst>
                                          <p:attrName>ppt_y</p:attrName>
                                        </p:attrNameLst>
                                      </p:cBhvr>
                                      <p:tavLst>
                                        <p:tav tm="0">
                                          <p:val>
                                            <p:fltVal val="0.5"/>
                                          </p:val>
                                        </p:tav>
                                        <p:tav tm="100000">
                                          <p:val>
                                            <p:strVal val="#ppt_y"/>
                                          </p:val>
                                        </p:tav>
                                      </p:tavLst>
                                    </p:anim>
                                  </p:childTnLst>
                                </p:cTn>
                              </p:par>
                              <p:par>
                                <p:cTn id="175" presetID="23" presetClass="entr" presetSubtype="528" fill="hold" grpId="0" nodeType="withEffect">
                                  <p:stCondLst>
                                    <p:cond delay="0"/>
                                  </p:stCondLst>
                                  <p:childTnLst>
                                    <p:set>
                                      <p:cBhvr>
                                        <p:cTn id="176" dur="1" fill="hold">
                                          <p:stCondLst>
                                            <p:cond delay="0"/>
                                          </p:stCondLst>
                                        </p:cTn>
                                        <p:tgtEl>
                                          <p:spTgt spid="32"/>
                                        </p:tgtEl>
                                        <p:attrNameLst>
                                          <p:attrName>style.visibility</p:attrName>
                                        </p:attrNameLst>
                                      </p:cBhvr>
                                      <p:to>
                                        <p:strVal val="visible"/>
                                      </p:to>
                                    </p:set>
                                    <p:anim calcmode="lin" valueType="num">
                                      <p:cBhvr>
                                        <p:cTn id="177" dur="2000" fill="hold"/>
                                        <p:tgtEl>
                                          <p:spTgt spid="32"/>
                                        </p:tgtEl>
                                        <p:attrNameLst>
                                          <p:attrName>ppt_w</p:attrName>
                                        </p:attrNameLst>
                                      </p:cBhvr>
                                      <p:tavLst>
                                        <p:tav tm="0">
                                          <p:val>
                                            <p:fltVal val="0"/>
                                          </p:val>
                                        </p:tav>
                                        <p:tav tm="100000">
                                          <p:val>
                                            <p:strVal val="#ppt_w"/>
                                          </p:val>
                                        </p:tav>
                                      </p:tavLst>
                                    </p:anim>
                                    <p:anim calcmode="lin" valueType="num">
                                      <p:cBhvr>
                                        <p:cTn id="178" dur="2000" fill="hold"/>
                                        <p:tgtEl>
                                          <p:spTgt spid="32"/>
                                        </p:tgtEl>
                                        <p:attrNameLst>
                                          <p:attrName>ppt_h</p:attrName>
                                        </p:attrNameLst>
                                      </p:cBhvr>
                                      <p:tavLst>
                                        <p:tav tm="0">
                                          <p:val>
                                            <p:fltVal val="0"/>
                                          </p:val>
                                        </p:tav>
                                        <p:tav tm="100000">
                                          <p:val>
                                            <p:strVal val="#ppt_h"/>
                                          </p:val>
                                        </p:tav>
                                      </p:tavLst>
                                    </p:anim>
                                    <p:anim calcmode="lin" valueType="num">
                                      <p:cBhvr>
                                        <p:cTn id="179" dur="2000" fill="hold"/>
                                        <p:tgtEl>
                                          <p:spTgt spid="32"/>
                                        </p:tgtEl>
                                        <p:attrNameLst>
                                          <p:attrName>ppt_x</p:attrName>
                                        </p:attrNameLst>
                                      </p:cBhvr>
                                      <p:tavLst>
                                        <p:tav tm="0">
                                          <p:val>
                                            <p:fltVal val="0.5"/>
                                          </p:val>
                                        </p:tav>
                                        <p:tav tm="100000">
                                          <p:val>
                                            <p:strVal val="#ppt_x"/>
                                          </p:val>
                                        </p:tav>
                                      </p:tavLst>
                                    </p:anim>
                                    <p:anim calcmode="lin" valueType="num">
                                      <p:cBhvr>
                                        <p:cTn id="180" dur="2000" fill="hold"/>
                                        <p:tgtEl>
                                          <p:spTgt spid="32"/>
                                        </p:tgtEl>
                                        <p:attrNameLst>
                                          <p:attrName>ppt_y</p:attrName>
                                        </p:attrNameLst>
                                      </p:cBhvr>
                                      <p:tavLst>
                                        <p:tav tm="0">
                                          <p:val>
                                            <p:fltVal val="0.5"/>
                                          </p:val>
                                        </p:tav>
                                        <p:tav tm="100000">
                                          <p:val>
                                            <p:strVal val="#ppt_y"/>
                                          </p:val>
                                        </p:tav>
                                      </p:tavLst>
                                    </p:anim>
                                  </p:childTnLst>
                                </p:cTn>
                              </p:par>
                              <p:par>
                                <p:cTn id="181" presetID="23" presetClass="entr" presetSubtype="528" fill="hold" grpId="0" nodeType="withEffect">
                                  <p:stCondLst>
                                    <p:cond delay="0"/>
                                  </p:stCondLst>
                                  <p:childTnLst>
                                    <p:set>
                                      <p:cBhvr>
                                        <p:cTn id="182" dur="1" fill="hold">
                                          <p:stCondLst>
                                            <p:cond delay="0"/>
                                          </p:stCondLst>
                                        </p:cTn>
                                        <p:tgtEl>
                                          <p:spTgt spid="33"/>
                                        </p:tgtEl>
                                        <p:attrNameLst>
                                          <p:attrName>style.visibility</p:attrName>
                                        </p:attrNameLst>
                                      </p:cBhvr>
                                      <p:to>
                                        <p:strVal val="visible"/>
                                      </p:to>
                                    </p:set>
                                    <p:anim calcmode="lin" valueType="num">
                                      <p:cBhvr>
                                        <p:cTn id="183" dur="2000" fill="hold"/>
                                        <p:tgtEl>
                                          <p:spTgt spid="33"/>
                                        </p:tgtEl>
                                        <p:attrNameLst>
                                          <p:attrName>ppt_w</p:attrName>
                                        </p:attrNameLst>
                                      </p:cBhvr>
                                      <p:tavLst>
                                        <p:tav tm="0">
                                          <p:val>
                                            <p:fltVal val="0"/>
                                          </p:val>
                                        </p:tav>
                                        <p:tav tm="100000">
                                          <p:val>
                                            <p:strVal val="#ppt_w"/>
                                          </p:val>
                                        </p:tav>
                                      </p:tavLst>
                                    </p:anim>
                                    <p:anim calcmode="lin" valueType="num">
                                      <p:cBhvr>
                                        <p:cTn id="184" dur="2000" fill="hold"/>
                                        <p:tgtEl>
                                          <p:spTgt spid="33"/>
                                        </p:tgtEl>
                                        <p:attrNameLst>
                                          <p:attrName>ppt_h</p:attrName>
                                        </p:attrNameLst>
                                      </p:cBhvr>
                                      <p:tavLst>
                                        <p:tav tm="0">
                                          <p:val>
                                            <p:fltVal val="0"/>
                                          </p:val>
                                        </p:tav>
                                        <p:tav tm="100000">
                                          <p:val>
                                            <p:strVal val="#ppt_h"/>
                                          </p:val>
                                        </p:tav>
                                      </p:tavLst>
                                    </p:anim>
                                    <p:anim calcmode="lin" valueType="num">
                                      <p:cBhvr>
                                        <p:cTn id="185" dur="2000" fill="hold"/>
                                        <p:tgtEl>
                                          <p:spTgt spid="33"/>
                                        </p:tgtEl>
                                        <p:attrNameLst>
                                          <p:attrName>ppt_x</p:attrName>
                                        </p:attrNameLst>
                                      </p:cBhvr>
                                      <p:tavLst>
                                        <p:tav tm="0">
                                          <p:val>
                                            <p:fltVal val="0.5"/>
                                          </p:val>
                                        </p:tav>
                                        <p:tav tm="100000">
                                          <p:val>
                                            <p:strVal val="#ppt_x"/>
                                          </p:val>
                                        </p:tav>
                                      </p:tavLst>
                                    </p:anim>
                                    <p:anim calcmode="lin" valueType="num">
                                      <p:cBhvr>
                                        <p:cTn id="186" dur="2000" fill="hold"/>
                                        <p:tgtEl>
                                          <p:spTgt spid="33"/>
                                        </p:tgtEl>
                                        <p:attrNameLst>
                                          <p:attrName>ppt_y</p:attrName>
                                        </p:attrNameLst>
                                      </p:cBhvr>
                                      <p:tavLst>
                                        <p:tav tm="0">
                                          <p:val>
                                            <p:fltVal val="0.5"/>
                                          </p:val>
                                        </p:tav>
                                        <p:tav tm="100000">
                                          <p:val>
                                            <p:strVal val="#ppt_y"/>
                                          </p:val>
                                        </p:tav>
                                      </p:tavLst>
                                    </p:anim>
                                  </p:childTnLst>
                                </p:cTn>
                              </p:par>
                              <p:par>
                                <p:cTn id="187" presetID="23" presetClass="entr" presetSubtype="528" fill="hold" grpId="0" nodeType="withEffect">
                                  <p:stCondLst>
                                    <p:cond delay="0"/>
                                  </p:stCondLst>
                                  <p:childTnLst>
                                    <p:set>
                                      <p:cBhvr>
                                        <p:cTn id="188" dur="1" fill="hold">
                                          <p:stCondLst>
                                            <p:cond delay="0"/>
                                          </p:stCondLst>
                                        </p:cTn>
                                        <p:tgtEl>
                                          <p:spTgt spid="34"/>
                                        </p:tgtEl>
                                        <p:attrNameLst>
                                          <p:attrName>style.visibility</p:attrName>
                                        </p:attrNameLst>
                                      </p:cBhvr>
                                      <p:to>
                                        <p:strVal val="visible"/>
                                      </p:to>
                                    </p:set>
                                    <p:anim calcmode="lin" valueType="num">
                                      <p:cBhvr>
                                        <p:cTn id="189" dur="2000" fill="hold"/>
                                        <p:tgtEl>
                                          <p:spTgt spid="34"/>
                                        </p:tgtEl>
                                        <p:attrNameLst>
                                          <p:attrName>ppt_w</p:attrName>
                                        </p:attrNameLst>
                                      </p:cBhvr>
                                      <p:tavLst>
                                        <p:tav tm="0">
                                          <p:val>
                                            <p:fltVal val="0"/>
                                          </p:val>
                                        </p:tav>
                                        <p:tav tm="100000">
                                          <p:val>
                                            <p:strVal val="#ppt_w"/>
                                          </p:val>
                                        </p:tav>
                                      </p:tavLst>
                                    </p:anim>
                                    <p:anim calcmode="lin" valueType="num">
                                      <p:cBhvr>
                                        <p:cTn id="190" dur="2000" fill="hold"/>
                                        <p:tgtEl>
                                          <p:spTgt spid="34"/>
                                        </p:tgtEl>
                                        <p:attrNameLst>
                                          <p:attrName>ppt_h</p:attrName>
                                        </p:attrNameLst>
                                      </p:cBhvr>
                                      <p:tavLst>
                                        <p:tav tm="0">
                                          <p:val>
                                            <p:fltVal val="0"/>
                                          </p:val>
                                        </p:tav>
                                        <p:tav tm="100000">
                                          <p:val>
                                            <p:strVal val="#ppt_h"/>
                                          </p:val>
                                        </p:tav>
                                      </p:tavLst>
                                    </p:anim>
                                    <p:anim calcmode="lin" valueType="num">
                                      <p:cBhvr>
                                        <p:cTn id="191" dur="2000" fill="hold"/>
                                        <p:tgtEl>
                                          <p:spTgt spid="34"/>
                                        </p:tgtEl>
                                        <p:attrNameLst>
                                          <p:attrName>ppt_x</p:attrName>
                                        </p:attrNameLst>
                                      </p:cBhvr>
                                      <p:tavLst>
                                        <p:tav tm="0">
                                          <p:val>
                                            <p:fltVal val="0.5"/>
                                          </p:val>
                                        </p:tav>
                                        <p:tav tm="100000">
                                          <p:val>
                                            <p:strVal val="#ppt_x"/>
                                          </p:val>
                                        </p:tav>
                                      </p:tavLst>
                                    </p:anim>
                                    <p:anim calcmode="lin" valueType="num">
                                      <p:cBhvr>
                                        <p:cTn id="192" dur="2000" fill="hold"/>
                                        <p:tgtEl>
                                          <p:spTgt spid="34"/>
                                        </p:tgtEl>
                                        <p:attrNameLst>
                                          <p:attrName>ppt_y</p:attrName>
                                        </p:attrNameLst>
                                      </p:cBhvr>
                                      <p:tavLst>
                                        <p:tav tm="0">
                                          <p:val>
                                            <p:fltVal val="0.5"/>
                                          </p:val>
                                        </p:tav>
                                        <p:tav tm="100000">
                                          <p:val>
                                            <p:strVal val="#ppt_y"/>
                                          </p:val>
                                        </p:tav>
                                      </p:tavLst>
                                    </p:anim>
                                  </p:childTnLst>
                                </p:cTn>
                              </p:par>
                              <p:par>
                                <p:cTn id="193" presetID="23" presetClass="entr" presetSubtype="528" fill="hold" grpId="0" nodeType="withEffect">
                                  <p:stCondLst>
                                    <p:cond delay="0"/>
                                  </p:stCondLst>
                                  <p:childTnLst>
                                    <p:set>
                                      <p:cBhvr>
                                        <p:cTn id="194" dur="1" fill="hold">
                                          <p:stCondLst>
                                            <p:cond delay="0"/>
                                          </p:stCondLst>
                                        </p:cTn>
                                        <p:tgtEl>
                                          <p:spTgt spid="35"/>
                                        </p:tgtEl>
                                        <p:attrNameLst>
                                          <p:attrName>style.visibility</p:attrName>
                                        </p:attrNameLst>
                                      </p:cBhvr>
                                      <p:to>
                                        <p:strVal val="visible"/>
                                      </p:to>
                                    </p:set>
                                    <p:anim calcmode="lin" valueType="num">
                                      <p:cBhvr>
                                        <p:cTn id="195" dur="2000" fill="hold"/>
                                        <p:tgtEl>
                                          <p:spTgt spid="35"/>
                                        </p:tgtEl>
                                        <p:attrNameLst>
                                          <p:attrName>ppt_w</p:attrName>
                                        </p:attrNameLst>
                                      </p:cBhvr>
                                      <p:tavLst>
                                        <p:tav tm="0">
                                          <p:val>
                                            <p:fltVal val="0"/>
                                          </p:val>
                                        </p:tav>
                                        <p:tav tm="100000">
                                          <p:val>
                                            <p:strVal val="#ppt_w"/>
                                          </p:val>
                                        </p:tav>
                                      </p:tavLst>
                                    </p:anim>
                                    <p:anim calcmode="lin" valueType="num">
                                      <p:cBhvr>
                                        <p:cTn id="196" dur="2000" fill="hold"/>
                                        <p:tgtEl>
                                          <p:spTgt spid="35"/>
                                        </p:tgtEl>
                                        <p:attrNameLst>
                                          <p:attrName>ppt_h</p:attrName>
                                        </p:attrNameLst>
                                      </p:cBhvr>
                                      <p:tavLst>
                                        <p:tav tm="0">
                                          <p:val>
                                            <p:fltVal val="0"/>
                                          </p:val>
                                        </p:tav>
                                        <p:tav tm="100000">
                                          <p:val>
                                            <p:strVal val="#ppt_h"/>
                                          </p:val>
                                        </p:tav>
                                      </p:tavLst>
                                    </p:anim>
                                    <p:anim calcmode="lin" valueType="num">
                                      <p:cBhvr>
                                        <p:cTn id="197" dur="2000" fill="hold"/>
                                        <p:tgtEl>
                                          <p:spTgt spid="35"/>
                                        </p:tgtEl>
                                        <p:attrNameLst>
                                          <p:attrName>ppt_x</p:attrName>
                                        </p:attrNameLst>
                                      </p:cBhvr>
                                      <p:tavLst>
                                        <p:tav tm="0">
                                          <p:val>
                                            <p:fltVal val="0.5"/>
                                          </p:val>
                                        </p:tav>
                                        <p:tav tm="100000">
                                          <p:val>
                                            <p:strVal val="#ppt_x"/>
                                          </p:val>
                                        </p:tav>
                                      </p:tavLst>
                                    </p:anim>
                                    <p:anim calcmode="lin" valueType="num">
                                      <p:cBhvr>
                                        <p:cTn id="198" dur="2000" fill="hold"/>
                                        <p:tgtEl>
                                          <p:spTgt spid="35"/>
                                        </p:tgtEl>
                                        <p:attrNameLst>
                                          <p:attrName>ppt_y</p:attrName>
                                        </p:attrNameLst>
                                      </p:cBhvr>
                                      <p:tavLst>
                                        <p:tav tm="0">
                                          <p:val>
                                            <p:fltVal val="0.5"/>
                                          </p:val>
                                        </p:tav>
                                        <p:tav tm="100000">
                                          <p:val>
                                            <p:strVal val="#ppt_y"/>
                                          </p:val>
                                        </p:tav>
                                      </p:tavLst>
                                    </p:anim>
                                  </p:childTnLst>
                                </p:cTn>
                              </p:par>
                              <p:par>
                                <p:cTn id="199" presetID="23" presetClass="entr" presetSubtype="528" fill="hold" grpId="0" nodeType="withEffect">
                                  <p:stCondLst>
                                    <p:cond delay="0"/>
                                  </p:stCondLst>
                                  <p:childTnLst>
                                    <p:set>
                                      <p:cBhvr>
                                        <p:cTn id="200" dur="1" fill="hold">
                                          <p:stCondLst>
                                            <p:cond delay="0"/>
                                          </p:stCondLst>
                                        </p:cTn>
                                        <p:tgtEl>
                                          <p:spTgt spid="36"/>
                                        </p:tgtEl>
                                        <p:attrNameLst>
                                          <p:attrName>style.visibility</p:attrName>
                                        </p:attrNameLst>
                                      </p:cBhvr>
                                      <p:to>
                                        <p:strVal val="visible"/>
                                      </p:to>
                                    </p:set>
                                    <p:anim calcmode="lin" valueType="num">
                                      <p:cBhvr>
                                        <p:cTn id="201" dur="2000" fill="hold"/>
                                        <p:tgtEl>
                                          <p:spTgt spid="36"/>
                                        </p:tgtEl>
                                        <p:attrNameLst>
                                          <p:attrName>ppt_w</p:attrName>
                                        </p:attrNameLst>
                                      </p:cBhvr>
                                      <p:tavLst>
                                        <p:tav tm="0">
                                          <p:val>
                                            <p:fltVal val="0"/>
                                          </p:val>
                                        </p:tav>
                                        <p:tav tm="100000">
                                          <p:val>
                                            <p:strVal val="#ppt_w"/>
                                          </p:val>
                                        </p:tav>
                                      </p:tavLst>
                                    </p:anim>
                                    <p:anim calcmode="lin" valueType="num">
                                      <p:cBhvr>
                                        <p:cTn id="202" dur="2000" fill="hold"/>
                                        <p:tgtEl>
                                          <p:spTgt spid="36"/>
                                        </p:tgtEl>
                                        <p:attrNameLst>
                                          <p:attrName>ppt_h</p:attrName>
                                        </p:attrNameLst>
                                      </p:cBhvr>
                                      <p:tavLst>
                                        <p:tav tm="0">
                                          <p:val>
                                            <p:fltVal val="0"/>
                                          </p:val>
                                        </p:tav>
                                        <p:tav tm="100000">
                                          <p:val>
                                            <p:strVal val="#ppt_h"/>
                                          </p:val>
                                        </p:tav>
                                      </p:tavLst>
                                    </p:anim>
                                    <p:anim calcmode="lin" valueType="num">
                                      <p:cBhvr>
                                        <p:cTn id="203" dur="2000" fill="hold"/>
                                        <p:tgtEl>
                                          <p:spTgt spid="36"/>
                                        </p:tgtEl>
                                        <p:attrNameLst>
                                          <p:attrName>ppt_x</p:attrName>
                                        </p:attrNameLst>
                                      </p:cBhvr>
                                      <p:tavLst>
                                        <p:tav tm="0">
                                          <p:val>
                                            <p:fltVal val="0.5"/>
                                          </p:val>
                                        </p:tav>
                                        <p:tav tm="100000">
                                          <p:val>
                                            <p:strVal val="#ppt_x"/>
                                          </p:val>
                                        </p:tav>
                                      </p:tavLst>
                                    </p:anim>
                                    <p:anim calcmode="lin" valueType="num">
                                      <p:cBhvr>
                                        <p:cTn id="204" dur="2000" fill="hold"/>
                                        <p:tgtEl>
                                          <p:spTgt spid="36"/>
                                        </p:tgtEl>
                                        <p:attrNameLst>
                                          <p:attrName>ppt_y</p:attrName>
                                        </p:attrNameLst>
                                      </p:cBhvr>
                                      <p:tavLst>
                                        <p:tav tm="0">
                                          <p:val>
                                            <p:fltVal val="0.5"/>
                                          </p:val>
                                        </p:tav>
                                        <p:tav tm="100000">
                                          <p:val>
                                            <p:strVal val="#ppt_y"/>
                                          </p:val>
                                        </p:tav>
                                      </p:tavLst>
                                    </p:anim>
                                  </p:childTnLst>
                                </p:cTn>
                              </p:par>
                              <p:par>
                                <p:cTn id="205" presetID="8" presetClass="emph" presetSubtype="0" fill="hold" grpId="1" nodeType="withEffect">
                                  <p:stCondLst>
                                    <p:cond delay="0"/>
                                  </p:stCondLst>
                                  <p:childTnLst>
                                    <p:animRot by="21600000">
                                      <p:cBhvr>
                                        <p:cTn id="206" dur="2000" fill="hold"/>
                                        <p:tgtEl>
                                          <p:spTgt spid="4"/>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5"/>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6"/>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7"/>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8"/>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1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1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1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2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2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2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2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2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2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3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3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3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3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34"/>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35"/>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36"/>
                                        </p:tgtEl>
                                        <p:attrNameLst>
                                          <p:attrName>r</p:attrName>
                                        </p:attrNameLst>
                                      </p:cBhvr>
                                    </p:animRot>
                                  </p:childTnLst>
                                </p:cTn>
                              </p:par>
                            </p:childTnLst>
                          </p:cTn>
                        </p:par>
                        <p:par>
                          <p:cTn id="271" fill="hold">
                            <p:stCondLst>
                              <p:cond delay="2000"/>
                            </p:stCondLst>
                            <p:childTnLst>
                              <p:par>
                                <p:cTn id="272" presetID="23" presetClass="exit" presetSubtype="544" fill="hold" grpId="2" nodeType="afterEffect">
                                  <p:stCondLst>
                                    <p:cond delay="0"/>
                                  </p:stCondLst>
                                  <p:childTnLst>
                                    <p:anim calcmode="lin" valueType="num">
                                      <p:cBhvr>
                                        <p:cTn id="273" dur="2000"/>
                                        <p:tgtEl>
                                          <p:spTgt spid="4"/>
                                        </p:tgtEl>
                                        <p:attrNameLst>
                                          <p:attrName>ppt_w</p:attrName>
                                        </p:attrNameLst>
                                      </p:cBhvr>
                                      <p:tavLst>
                                        <p:tav tm="0">
                                          <p:val>
                                            <p:strVal val="ppt_w"/>
                                          </p:val>
                                        </p:tav>
                                        <p:tav tm="100000">
                                          <p:val>
                                            <p:fltVal val="0"/>
                                          </p:val>
                                        </p:tav>
                                      </p:tavLst>
                                    </p:anim>
                                    <p:anim calcmode="lin" valueType="num">
                                      <p:cBhvr>
                                        <p:cTn id="274" dur="2000"/>
                                        <p:tgtEl>
                                          <p:spTgt spid="4"/>
                                        </p:tgtEl>
                                        <p:attrNameLst>
                                          <p:attrName>ppt_h</p:attrName>
                                        </p:attrNameLst>
                                      </p:cBhvr>
                                      <p:tavLst>
                                        <p:tav tm="0">
                                          <p:val>
                                            <p:strVal val="ppt_h"/>
                                          </p:val>
                                        </p:tav>
                                        <p:tav tm="100000">
                                          <p:val>
                                            <p:fltVal val="0"/>
                                          </p:val>
                                        </p:tav>
                                      </p:tavLst>
                                    </p:anim>
                                    <p:anim calcmode="lin" valueType="num">
                                      <p:cBhvr>
                                        <p:cTn id="275" dur="2000"/>
                                        <p:tgtEl>
                                          <p:spTgt spid="4"/>
                                        </p:tgtEl>
                                        <p:attrNameLst>
                                          <p:attrName>ppt_x</p:attrName>
                                        </p:attrNameLst>
                                      </p:cBhvr>
                                      <p:tavLst>
                                        <p:tav tm="0">
                                          <p:val>
                                            <p:strVal val="ppt_x"/>
                                          </p:val>
                                        </p:tav>
                                        <p:tav tm="100000">
                                          <p:val>
                                            <p:fltVal val="0.5"/>
                                          </p:val>
                                        </p:tav>
                                      </p:tavLst>
                                    </p:anim>
                                    <p:anim calcmode="lin" valueType="num">
                                      <p:cBhvr>
                                        <p:cTn id="276" dur="2000"/>
                                        <p:tgtEl>
                                          <p:spTgt spid="4"/>
                                        </p:tgtEl>
                                        <p:attrNameLst>
                                          <p:attrName>ppt_y</p:attrName>
                                        </p:attrNameLst>
                                      </p:cBhvr>
                                      <p:tavLst>
                                        <p:tav tm="0">
                                          <p:val>
                                            <p:strVal val="ppt_y"/>
                                          </p:val>
                                        </p:tav>
                                        <p:tav tm="100000">
                                          <p:val>
                                            <p:fltVal val="0.5"/>
                                          </p:val>
                                        </p:tav>
                                      </p:tavLst>
                                    </p:anim>
                                    <p:set>
                                      <p:cBhvr>
                                        <p:cTn id="277" dur="1" fill="hold">
                                          <p:stCondLst>
                                            <p:cond delay="1999"/>
                                          </p:stCondLst>
                                        </p:cTn>
                                        <p:tgtEl>
                                          <p:spTgt spid="4"/>
                                        </p:tgtEl>
                                        <p:attrNameLst>
                                          <p:attrName>style.visibility</p:attrName>
                                        </p:attrNameLst>
                                      </p:cBhvr>
                                      <p:to>
                                        <p:strVal val="hidden"/>
                                      </p:to>
                                    </p:set>
                                  </p:childTnLst>
                                </p:cTn>
                              </p:par>
                              <p:par>
                                <p:cTn id="278" presetID="23" presetClass="exit" presetSubtype="544" fill="hold" grpId="2" nodeType="withEffect">
                                  <p:stCondLst>
                                    <p:cond delay="0"/>
                                  </p:stCondLst>
                                  <p:childTnLst>
                                    <p:anim calcmode="lin" valueType="num">
                                      <p:cBhvr>
                                        <p:cTn id="279" dur="2000"/>
                                        <p:tgtEl>
                                          <p:spTgt spid="5"/>
                                        </p:tgtEl>
                                        <p:attrNameLst>
                                          <p:attrName>ppt_w</p:attrName>
                                        </p:attrNameLst>
                                      </p:cBhvr>
                                      <p:tavLst>
                                        <p:tav tm="0">
                                          <p:val>
                                            <p:strVal val="ppt_w"/>
                                          </p:val>
                                        </p:tav>
                                        <p:tav tm="100000">
                                          <p:val>
                                            <p:fltVal val="0"/>
                                          </p:val>
                                        </p:tav>
                                      </p:tavLst>
                                    </p:anim>
                                    <p:anim calcmode="lin" valueType="num">
                                      <p:cBhvr>
                                        <p:cTn id="280" dur="2000"/>
                                        <p:tgtEl>
                                          <p:spTgt spid="5"/>
                                        </p:tgtEl>
                                        <p:attrNameLst>
                                          <p:attrName>ppt_h</p:attrName>
                                        </p:attrNameLst>
                                      </p:cBhvr>
                                      <p:tavLst>
                                        <p:tav tm="0">
                                          <p:val>
                                            <p:strVal val="ppt_h"/>
                                          </p:val>
                                        </p:tav>
                                        <p:tav tm="100000">
                                          <p:val>
                                            <p:fltVal val="0"/>
                                          </p:val>
                                        </p:tav>
                                      </p:tavLst>
                                    </p:anim>
                                    <p:anim calcmode="lin" valueType="num">
                                      <p:cBhvr>
                                        <p:cTn id="281" dur="2000"/>
                                        <p:tgtEl>
                                          <p:spTgt spid="5"/>
                                        </p:tgtEl>
                                        <p:attrNameLst>
                                          <p:attrName>ppt_x</p:attrName>
                                        </p:attrNameLst>
                                      </p:cBhvr>
                                      <p:tavLst>
                                        <p:tav tm="0">
                                          <p:val>
                                            <p:strVal val="ppt_x"/>
                                          </p:val>
                                        </p:tav>
                                        <p:tav tm="100000">
                                          <p:val>
                                            <p:fltVal val="0.5"/>
                                          </p:val>
                                        </p:tav>
                                      </p:tavLst>
                                    </p:anim>
                                    <p:anim calcmode="lin" valueType="num">
                                      <p:cBhvr>
                                        <p:cTn id="282" dur="2000"/>
                                        <p:tgtEl>
                                          <p:spTgt spid="5"/>
                                        </p:tgtEl>
                                        <p:attrNameLst>
                                          <p:attrName>ppt_y</p:attrName>
                                        </p:attrNameLst>
                                      </p:cBhvr>
                                      <p:tavLst>
                                        <p:tav tm="0">
                                          <p:val>
                                            <p:strVal val="ppt_y"/>
                                          </p:val>
                                        </p:tav>
                                        <p:tav tm="100000">
                                          <p:val>
                                            <p:fltVal val="0.5"/>
                                          </p:val>
                                        </p:tav>
                                      </p:tavLst>
                                    </p:anim>
                                    <p:set>
                                      <p:cBhvr>
                                        <p:cTn id="283" dur="1" fill="hold">
                                          <p:stCondLst>
                                            <p:cond delay="1999"/>
                                          </p:stCondLst>
                                        </p:cTn>
                                        <p:tgtEl>
                                          <p:spTgt spid="5"/>
                                        </p:tgtEl>
                                        <p:attrNameLst>
                                          <p:attrName>style.visibility</p:attrName>
                                        </p:attrNameLst>
                                      </p:cBhvr>
                                      <p:to>
                                        <p:strVal val="hidden"/>
                                      </p:to>
                                    </p:set>
                                  </p:childTnLst>
                                </p:cTn>
                              </p:par>
                              <p:par>
                                <p:cTn id="284" presetID="23" presetClass="exit" presetSubtype="544" fill="hold" grpId="2" nodeType="withEffect">
                                  <p:stCondLst>
                                    <p:cond delay="0"/>
                                  </p:stCondLst>
                                  <p:childTnLst>
                                    <p:anim calcmode="lin" valueType="num">
                                      <p:cBhvr>
                                        <p:cTn id="285" dur="2000"/>
                                        <p:tgtEl>
                                          <p:spTgt spid="6"/>
                                        </p:tgtEl>
                                        <p:attrNameLst>
                                          <p:attrName>ppt_w</p:attrName>
                                        </p:attrNameLst>
                                      </p:cBhvr>
                                      <p:tavLst>
                                        <p:tav tm="0">
                                          <p:val>
                                            <p:strVal val="ppt_w"/>
                                          </p:val>
                                        </p:tav>
                                        <p:tav tm="100000">
                                          <p:val>
                                            <p:fltVal val="0"/>
                                          </p:val>
                                        </p:tav>
                                      </p:tavLst>
                                    </p:anim>
                                    <p:anim calcmode="lin" valueType="num">
                                      <p:cBhvr>
                                        <p:cTn id="286" dur="2000"/>
                                        <p:tgtEl>
                                          <p:spTgt spid="6"/>
                                        </p:tgtEl>
                                        <p:attrNameLst>
                                          <p:attrName>ppt_h</p:attrName>
                                        </p:attrNameLst>
                                      </p:cBhvr>
                                      <p:tavLst>
                                        <p:tav tm="0">
                                          <p:val>
                                            <p:strVal val="ppt_h"/>
                                          </p:val>
                                        </p:tav>
                                        <p:tav tm="100000">
                                          <p:val>
                                            <p:fltVal val="0"/>
                                          </p:val>
                                        </p:tav>
                                      </p:tavLst>
                                    </p:anim>
                                    <p:anim calcmode="lin" valueType="num">
                                      <p:cBhvr>
                                        <p:cTn id="287" dur="2000"/>
                                        <p:tgtEl>
                                          <p:spTgt spid="6"/>
                                        </p:tgtEl>
                                        <p:attrNameLst>
                                          <p:attrName>ppt_x</p:attrName>
                                        </p:attrNameLst>
                                      </p:cBhvr>
                                      <p:tavLst>
                                        <p:tav tm="0">
                                          <p:val>
                                            <p:strVal val="ppt_x"/>
                                          </p:val>
                                        </p:tav>
                                        <p:tav tm="100000">
                                          <p:val>
                                            <p:fltVal val="0.5"/>
                                          </p:val>
                                        </p:tav>
                                      </p:tavLst>
                                    </p:anim>
                                    <p:anim calcmode="lin" valueType="num">
                                      <p:cBhvr>
                                        <p:cTn id="288" dur="2000"/>
                                        <p:tgtEl>
                                          <p:spTgt spid="6"/>
                                        </p:tgtEl>
                                        <p:attrNameLst>
                                          <p:attrName>ppt_y</p:attrName>
                                        </p:attrNameLst>
                                      </p:cBhvr>
                                      <p:tavLst>
                                        <p:tav tm="0">
                                          <p:val>
                                            <p:strVal val="ppt_y"/>
                                          </p:val>
                                        </p:tav>
                                        <p:tav tm="100000">
                                          <p:val>
                                            <p:fltVal val="0.5"/>
                                          </p:val>
                                        </p:tav>
                                      </p:tavLst>
                                    </p:anim>
                                    <p:set>
                                      <p:cBhvr>
                                        <p:cTn id="289" dur="1" fill="hold">
                                          <p:stCondLst>
                                            <p:cond delay="1999"/>
                                          </p:stCondLst>
                                        </p:cTn>
                                        <p:tgtEl>
                                          <p:spTgt spid="6"/>
                                        </p:tgtEl>
                                        <p:attrNameLst>
                                          <p:attrName>style.visibility</p:attrName>
                                        </p:attrNameLst>
                                      </p:cBhvr>
                                      <p:to>
                                        <p:strVal val="hidden"/>
                                      </p:to>
                                    </p:set>
                                  </p:childTnLst>
                                </p:cTn>
                              </p:par>
                              <p:par>
                                <p:cTn id="290" presetID="23" presetClass="exit" presetSubtype="544" fill="hold" grpId="2" nodeType="withEffect">
                                  <p:stCondLst>
                                    <p:cond delay="0"/>
                                  </p:stCondLst>
                                  <p:childTnLst>
                                    <p:anim calcmode="lin" valueType="num">
                                      <p:cBhvr>
                                        <p:cTn id="291" dur="2000"/>
                                        <p:tgtEl>
                                          <p:spTgt spid="7"/>
                                        </p:tgtEl>
                                        <p:attrNameLst>
                                          <p:attrName>ppt_w</p:attrName>
                                        </p:attrNameLst>
                                      </p:cBhvr>
                                      <p:tavLst>
                                        <p:tav tm="0">
                                          <p:val>
                                            <p:strVal val="ppt_w"/>
                                          </p:val>
                                        </p:tav>
                                        <p:tav tm="100000">
                                          <p:val>
                                            <p:fltVal val="0"/>
                                          </p:val>
                                        </p:tav>
                                      </p:tavLst>
                                    </p:anim>
                                    <p:anim calcmode="lin" valueType="num">
                                      <p:cBhvr>
                                        <p:cTn id="292" dur="2000"/>
                                        <p:tgtEl>
                                          <p:spTgt spid="7"/>
                                        </p:tgtEl>
                                        <p:attrNameLst>
                                          <p:attrName>ppt_h</p:attrName>
                                        </p:attrNameLst>
                                      </p:cBhvr>
                                      <p:tavLst>
                                        <p:tav tm="0">
                                          <p:val>
                                            <p:strVal val="ppt_h"/>
                                          </p:val>
                                        </p:tav>
                                        <p:tav tm="100000">
                                          <p:val>
                                            <p:fltVal val="0"/>
                                          </p:val>
                                        </p:tav>
                                      </p:tavLst>
                                    </p:anim>
                                    <p:anim calcmode="lin" valueType="num">
                                      <p:cBhvr>
                                        <p:cTn id="293" dur="2000"/>
                                        <p:tgtEl>
                                          <p:spTgt spid="7"/>
                                        </p:tgtEl>
                                        <p:attrNameLst>
                                          <p:attrName>ppt_x</p:attrName>
                                        </p:attrNameLst>
                                      </p:cBhvr>
                                      <p:tavLst>
                                        <p:tav tm="0">
                                          <p:val>
                                            <p:strVal val="ppt_x"/>
                                          </p:val>
                                        </p:tav>
                                        <p:tav tm="100000">
                                          <p:val>
                                            <p:fltVal val="0.5"/>
                                          </p:val>
                                        </p:tav>
                                      </p:tavLst>
                                    </p:anim>
                                    <p:anim calcmode="lin" valueType="num">
                                      <p:cBhvr>
                                        <p:cTn id="294" dur="2000"/>
                                        <p:tgtEl>
                                          <p:spTgt spid="7"/>
                                        </p:tgtEl>
                                        <p:attrNameLst>
                                          <p:attrName>ppt_y</p:attrName>
                                        </p:attrNameLst>
                                      </p:cBhvr>
                                      <p:tavLst>
                                        <p:tav tm="0">
                                          <p:val>
                                            <p:strVal val="ppt_y"/>
                                          </p:val>
                                        </p:tav>
                                        <p:tav tm="100000">
                                          <p:val>
                                            <p:fltVal val="0.5"/>
                                          </p:val>
                                        </p:tav>
                                      </p:tavLst>
                                    </p:anim>
                                    <p:set>
                                      <p:cBhvr>
                                        <p:cTn id="295" dur="1" fill="hold">
                                          <p:stCondLst>
                                            <p:cond delay="1999"/>
                                          </p:stCondLst>
                                        </p:cTn>
                                        <p:tgtEl>
                                          <p:spTgt spid="7"/>
                                        </p:tgtEl>
                                        <p:attrNameLst>
                                          <p:attrName>style.visibility</p:attrName>
                                        </p:attrNameLst>
                                      </p:cBhvr>
                                      <p:to>
                                        <p:strVal val="hidden"/>
                                      </p:to>
                                    </p:set>
                                  </p:childTnLst>
                                </p:cTn>
                              </p:par>
                              <p:par>
                                <p:cTn id="296" presetID="23" presetClass="exit" presetSubtype="544" fill="hold" grpId="2" nodeType="withEffect">
                                  <p:stCondLst>
                                    <p:cond delay="0"/>
                                  </p:stCondLst>
                                  <p:childTnLst>
                                    <p:anim calcmode="lin" valueType="num">
                                      <p:cBhvr>
                                        <p:cTn id="297" dur="2000"/>
                                        <p:tgtEl>
                                          <p:spTgt spid="8"/>
                                        </p:tgtEl>
                                        <p:attrNameLst>
                                          <p:attrName>ppt_w</p:attrName>
                                        </p:attrNameLst>
                                      </p:cBhvr>
                                      <p:tavLst>
                                        <p:tav tm="0">
                                          <p:val>
                                            <p:strVal val="ppt_w"/>
                                          </p:val>
                                        </p:tav>
                                        <p:tav tm="100000">
                                          <p:val>
                                            <p:fltVal val="0"/>
                                          </p:val>
                                        </p:tav>
                                      </p:tavLst>
                                    </p:anim>
                                    <p:anim calcmode="lin" valueType="num">
                                      <p:cBhvr>
                                        <p:cTn id="298" dur="2000"/>
                                        <p:tgtEl>
                                          <p:spTgt spid="8"/>
                                        </p:tgtEl>
                                        <p:attrNameLst>
                                          <p:attrName>ppt_h</p:attrName>
                                        </p:attrNameLst>
                                      </p:cBhvr>
                                      <p:tavLst>
                                        <p:tav tm="0">
                                          <p:val>
                                            <p:strVal val="ppt_h"/>
                                          </p:val>
                                        </p:tav>
                                        <p:tav tm="100000">
                                          <p:val>
                                            <p:fltVal val="0"/>
                                          </p:val>
                                        </p:tav>
                                      </p:tavLst>
                                    </p:anim>
                                    <p:anim calcmode="lin" valueType="num">
                                      <p:cBhvr>
                                        <p:cTn id="299" dur="2000"/>
                                        <p:tgtEl>
                                          <p:spTgt spid="8"/>
                                        </p:tgtEl>
                                        <p:attrNameLst>
                                          <p:attrName>ppt_x</p:attrName>
                                        </p:attrNameLst>
                                      </p:cBhvr>
                                      <p:tavLst>
                                        <p:tav tm="0">
                                          <p:val>
                                            <p:strVal val="ppt_x"/>
                                          </p:val>
                                        </p:tav>
                                        <p:tav tm="100000">
                                          <p:val>
                                            <p:fltVal val="0.5"/>
                                          </p:val>
                                        </p:tav>
                                      </p:tavLst>
                                    </p:anim>
                                    <p:anim calcmode="lin" valueType="num">
                                      <p:cBhvr>
                                        <p:cTn id="300" dur="2000"/>
                                        <p:tgtEl>
                                          <p:spTgt spid="8"/>
                                        </p:tgtEl>
                                        <p:attrNameLst>
                                          <p:attrName>ppt_y</p:attrName>
                                        </p:attrNameLst>
                                      </p:cBhvr>
                                      <p:tavLst>
                                        <p:tav tm="0">
                                          <p:val>
                                            <p:strVal val="ppt_y"/>
                                          </p:val>
                                        </p:tav>
                                        <p:tav tm="100000">
                                          <p:val>
                                            <p:fltVal val="0.5"/>
                                          </p:val>
                                        </p:tav>
                                      </p:tavLst>
                                    </p:anim>
                                    <p:set>
                                      <p:cBhvr>
                                        <p:cTn id="301" dur="1" fill="hold">
                                          <p:stCondLst>
                                            <p:cond delay="1999"/>
                                          </p:stCondLst>
                                        </p:cTn>
                                        <p:tgtEl>
                                          <p:spTgt spid="8"/>
                                        </p:tgtEl>
                                        <p:attrNameLst>
                                          <p:attrName>style.visibility</p:attrName>
                                        </p:attrNameLst>
                                      </p:cBhvr>
                                      <p:to>
                                        <p:strVal val="hidden"/>
                                      </p:to>
                                    </p:set>
                                  </p:childTnLst>
                                </p:cTn>
                              </p:par>
                              <p:par>
                                <p:cTn id="302" presetID="23" presetClass="exit" presetSubtype="544" fill="hold" grpId="2" nodeType="withEffect">
                                  <p:stCondLst>
                                    <p:cond delay="0"/>
                                  </p:stCondLst>
                                  <p:childTnLst>
                                    <p:anim calcmode="lin" valueType="num">
                                      <p:cBhvr>
                                        <p:cTn id="303" dur="2000"/>
                                        <p:tgtEl>
                                          <p:spTgt spid="9"/>
                                        </p:tgtEl>
                                        <p:attrNameLst>
                                          <p:attrName>ppt_w</p:attrName>
                                        </p:attrNameLst>
                                      </p:cBhvr>
                                      <p:tavLst>
                                        <p:tav tm="0">
                                          <p:val>
                                            <p:strVal val="ppt_w"/>
                                          </p:val>
                                        </p:tav>
                                        <p:tav tm="100000">
                                          <p:val>
                                            <p:fltVal val="0"/>
                                          </p:val>
                                        </p:tav>
                                      </p:tavLst>
                                    </p:anim>
                                    <p:anim calcmode="lin" valueType="num">
                                      <p:cBhvr>
                                        <p:cTn id="304" dur="2000"/>
                                        <p:tgtEl>
                                          <p:spTgt spid="9"/>
                                        </p:tgtEl>
                                        <p:attrNameLst>
                                          <p:attrName>ppt_h</p:attrName>
                                        </p:attrNameLst>
                                      </p:cBhvr>
                                      <p:tavLst>
                                        <p:tav tm="0">
                                          <p:val>
                                            <p:strVal val="ppt_h"/>
                                          </p:val>
                                        </p:tav>
                                        <p:tav tm="100000">
                                          <p:val>
                                            <p:fltVal val="0"/>
                                          </p:val>
                                        </p:tav>
                                      </p:tavLst>
                                    </p:anim>
                                    <p:anim calcmode="lin" valueType="num">
                                      <p:cBhvr>
                                        <p:cTn id="305" dur="2000"/>
                                        <p:tgtEl>
                                          <p:spTgt spid="9"/>
                                        </p:tgtEl>
                                        <p:attrNameLst>
                                          <p:attrName>ppt_x</p:attrName>
                                        </p:attrNameLst>
                                      </p:cBhvr>
                                      <p:tavLst>
                                        <p:tav tm="0">
                                          <p:val>
                                            <p:strVal val="ppt_x"/>
                                          </p:val>
                                        </p:tav>
                                        <p:tav tm="100000">
                                          <p:val>
                                            <p:fltVal val="0.5"/>
                                          </p:val>
                                        </p:tav>
                                      </p:tavLst>
                                    </p:anim>
                                    <p:anim calcmode="lin" valueType="num">
                                      <p:cBhvr>
                                        <p:cTn id="306" dur="2000"/>
                                        <p:tgtEl>
                                          <p:spTgt spid="9"/>
                                        </p:tgtEl>
                                        <p:attrNameLst>
                                          <p:attrName>ppt_y</p:attrName>
                                        </p:attrNameLst>
                                      </p:cBhvr>
                                      <p:tavLst>
                                        <p:tav tm="0">
                                          <p:val>
                                            <p:strVal val="ppt_y"/>
                                          </p:val>
                                        </p:tav>
                                        <p:tav tm="100000">
                                          <p:val>
                                            <p:fltVal val="0.5"/>
                                          </p:val>
                                        </p:tav>
                                      </p:tavLst>
                                    </p:anim>
                                    <p:set>
                                      <p:cBhvr>
                                        <p:cTn id="307" dur="1" fill="hold">
                                          <p:stCondLst>
                                            <p:cond delay="1999"/>
                                          </p:stCondLst>
                                        </p:cTn>
                                        <p:tgtEl>
                                          <p:spTgt spid="9"/>
                                        </p:tgtEl>
                                        <p:attrNameLst>
                                          <p:attrName>style.visibility</p:attrName>
                                        </p:attrNameLst>
                                      </p:cBhvr>
                                      <p:to>
                                        <p:strVal val="hidden"/>
                                      </p:to>
                                    </p:set>
                                  </p:childTnLst>
                                </p:cTn>
                              </p:par>
                              <p:par>
                                <p:cTn id="308" presetID="23" presetClass="exit" presetSubtype="544" fill="hold" grpId="2" nodeType="withEffect">
                                  <p:stCondLst>
                                    <p:cond delay="0"/>
                                  </p:stCondLst>
                                  <p:childTnLst>
                                    <p:anim calcmode="lin" valueType="num">
                                      <p:cBhvr>
                                        <p:cTn id="309" dur="2000"/>
                                        <p:tgtEl>
                                          <p:spTgt spid="10"/>
                                        </p:tgtEl>
                                        <p:attrNameLst>
                                          <p:attrName>ppt_w</p:attrName>
                                        </p:attrNameLst>
                                      </p:cBhvr>
                                      <p:tavLst>
                                        <p:tav tm="0">
                                          <p:val>
                                            <p:strVal val="ppt_w"/>
                                          </p:val>
                                        </p:tav>
                                        <p:tav tm="100000">
                                          <p:val>
                                            <p:fltVal val="0"/>
                                          </p:val>
                                        </p:tav>
                                      </p:tavLst>
                                    </p:anim>
                                    <p:anim calcmode="lin" valueType="num">
                                      <p:cBhvr>
                                        <p:cTn id="310" dur="2000"/>
                                        <p:tgtEl>
                                          <p:spTgt spid="10"/>
                                        </p:tgtEl>
                                        <p:attrNameLst>
                                          <p:attrName>ppt_h</p:attrName>
                                        </p:attrNameLst>
                                      </p:cBhvr>
                                      <p:tavLst>
                                        <p:tav tm="0">
                                          <p:val>
                                            <p:strVal val="ppt_h"/>
                                          </p:val>
                                        </p:tav>
                                        <p:tav tm="100000">
                                          <p:val>
                                            <p:fltVal val="0"/>
                                          </p:val>
                                        </p:tav>
                                      </p:tavLst>
                                    </p:anim>
                                    <p:anim calcmode="lin" valueType="num">
                                      <p:cBhvr>
                                        <p:cTn id="311" dur="2000"/>
                                        <p:tgtEl>
                                          <p:spTgt spid="10"/>
                                        </p:tgtEl>
                                        <p:attrNameLst>
                                          <p:attrName>ppt_x</p:attrName>
                                        </p:attrNameLst>
                                      </p:cBhvr>
                                      <p:tavLst>
                                        <p:tav tm="0">
                                          <p:val>
                                            <p:strVal val="ppt_x"/>
                                          </p:val>
                                        </p:tav>
                                        <p:tav tm="100000">
                                          <p:val>
                                            <p:fltVal val="0.5"/>
                                          </p:val>
                                        </p:tav>
                                      </p:tavLst>
                                    </p:anim>
                                    <p:anim calcmode="lin" valueType="num">
                                      <p:cBhvr>
                                        <p:cTn id="312" dur="2000"/>
                                        <p:tgtEl>
                                          <p:spTgt spid="10"/>
                                        </p:tgtEl>
                                        <p:attrNameLst>
                                          <p:attrName>ppt_y</p:attrName>
                                        </p:attrNameLst>
                                      </p:cBhvr>
                                      <p:tavLst>
                                        <p:tav tm="0">
                                          <p:val>
                                            <p:strVal val="ppt_y"/>
                                          </p:val>
                                        </p:tav>
                                        <p:tav tm="100000">
                                          <p:val>
                                            <p:fltVal val="0.5"/>
                                          </p:val>
                                        </p:tav>
                                      </p:tavLst>
                                    </p:anim>
                                    <p:set>
                                      <p:cBhvr>
                                        <p:cTn id="313" dur="1" fill="hold">
                                          <p:stCondLst>
                                            <p:cond delay="1999"/>
                                          </p:stCondLst>
                                        </p:cTn>
                                        <p:tgtEl>
                                          <p:spTgt spid="10"/>
                                        </p:tgtEl>
                                        <p:attrNameLst>
                                          <p:attrName>style.visibility</p:attrName>
                                        </p:attrNameLst>
                                      </p:cBhvr>
                                      <p:to>
                                        <p:strVal val="hidden"/>
                                      </p:to>
                                    </p:set>
                                  </p:childTnLst>
                                </p:cTn>
                              </p:par>
                              <p:par>
                                <p:cTn id="314" presetID="23" presetClass="exit" presetSubtype="544" fill="hold" grpId="2" nodeType="withEffect">
                                  <p:stCondLst>
                                    <p:cond delay="0"/>
                                  </p:stCondLst>
                                  <p:childTnLst>
                                    <p:anim calcmode="lin" valueType="num">
                                      <p:cBhvr>
                                        <p:cTn id="315" dur="2000"/>
                                        <p:tgtEl>
                                          <p:spTgt spid="11"/>
                                        </p:tgtEl>
                                        <p:attrNameLst>
                                          <p:attrName>ppt_w</p:attrName>
                                        </p:attrNameLst>
                                      </p:cBhvr>
                                      <p:tavLst>
                                        <p:tav tm="0">
                                          <p:val>
                                            <p:strVal val="ppt_w"/>
                                          </p:val>
                                        </p:tav>
                                        <p:tav tm="100000">
                                          <p:val>
                                            <p:fltVal val="0"/>
                                          </p:val>
                                        </p:tav>
                                      </p:tavLst>
                                    </p:anim>
                                    <p:anim calcmode="lin" valueType="num">
                                      <p:cBhvr>
                                        <p:cTn id="316" dur="2000"/>
                                        <p:tgtEl>
                                          <p:spTgt spid="11"/>
                                        </p:tgtEl>
                                        <p:attrNameLst>
                                          <p:attrName>ppt_h</p:attrName>
                                        </p:attrNameLst>
                                      </p:cBhvr>
                                      <p:tavLst>
                                        <p:tav tm="0">
                                          <p:val>
                                            <p:strVal val="ppt_h"/>
                                          </p:val>
                                        </p:tav>
                                        <p:tav tm="100000">
                                          <p:val>
                                            <p:fltVal val="0"/>
                                          </p:val>
                                        </p:tav>
                                      </p:tavLst>
                                    </p:anim>
                                    <p:anim calcmode="lin" valueType="num">
                                      <p:cBhvr>
                                        <p:cTn id="317" dur="2000"/>
                                        <p:tgtEl>
                                          <p:spTgt spid="11"/>
                                        </p:tgtEl>
                                        <p:attrNameLst>
                                          <p:attrName>ppt_x</p:attrName>
                                        </p:attrNameLst>
                                      </p:cBhvr>
                                      <p:tavLst>
                                        <p:tav tm="0">
                                          <p:val>
                                            <p:strVal val="ppt_x"/>
                                          </p:val>
                                        </p:tav>
                                        <p:tav tm="100000">
                                          <p:val>
                                            <p:fltVal val="0.5"/>
                                          </p:val>
                                        </p:tav>
                                      </p:tavLst>
                                    </p:anim>
                                    <p:anim calcmode="lin" valueType="num">
                                      <p:cBhvr>
                                        <p:cTn id="318" dur="2000"/>
                                        <p:tgtEl>
                                          <p:spTgt spid="11"/>
                                        </p:tgtEl>
                                        <p:attrNameLst>
                                          <p:attrName>ppt_y</p:attrName>
                                        </p:attrNameLst>
                                      </p:cBhvr>
                                      <p:tavLst>
                                        <p:tav tm="0">
                                          <p:val>
                                            <p:strVal val="ppt_y"/>
                                          </p:val>
                                        </p:tav>
                                        <p:tav tm="100000">
                                          <p:val>
                                            <p:fltVal val="0.5"/>
                                          </p:val>
                                        </p:tav>
                                      </p:tavLst>
                                    </p:anim>
                                    <p:set>
                                      <p:cBhvr>
                                        <p:cTn id="319" dur="1" fill="hold">
                                          <p:stCondLst>
                                            <p:cond delay="1999"/>
                                          </p:stCondLst>
                                        </p:cTn>
                                        <p:tgtEl>
                                          <p:spTgt spid="11"/>
                                        </p:tgtEl>
                                        <p:attrNameLst>
                                          <p:attrName>style.visibility</p:attrName>
                                        </p:attrNameLst>
                                      </p:cBhvr>
                                      <p:to>
                                        <p:strVal val="hidden"/>
                                      </p:to>
                                    </p:set>
                                  </p:childTnLst>
                                </p:cTn>
                              </p:par>
                              <p:par>
                                <p:cTn id="320" presetID="23" presetClass="exit" presetSubtype="544" fill="hold" grpId="2" nodeType="withEffect">
                                  <p:stCondLst>
                                    <p:cond delay="0"/>
                                  </p:stCondLst>
                                  <p:childTnLst>
                                    <p:anim calcmode="lin" valueType="num">
                                      <p:cBhvr>
                                        <p:cTn id="321" dur="2000"/>
                                        <p:tgtEl>
                                          <p:spTgt spid="12"/>
                                        </p:tgtEl>
                                        <p:attrNameLst>
                                          <p:attrName>ppt_w</p:attrName>
                                        </p:attrNameLst>
                                      </p:cBhvr>
                                      <p:tavLst>
                                        <p:tav tm="0">
                                          <p:val>
                                            <p:strVal val="ppt_w"/>
                                          </p:val>
                                        </p:tav>
                                        <p:tav tm="100000">
                                          <p:val>
                                            <p:fltVal val="0"/>
                                          </p:val>
                                        </p:tav>
                                      </p:tavLst>
                                    </p:anim>
                                    <p:anim calcmode="lin" valueType="num">
                                      <p:cBhvr>
                                        <p:cTn id="322" dur="2000"/>
                                        <p:tgtEl>
                                          <p:spTgt spid="12"/>
                                        </p:tgtEl>
                                        <p:attrNameLst>
                                          <p:attrName>ppt_h</p:attrName>
                                        </p:attrNameLst>
                                      </p:cBhvr>
                                      <p:tavLst>
                                        <p:tav tm="0">
                                          <p:val>
                                            <p:strVal val="ppt_h"/>
                                          </p:val>
                                        </p:tav>
                                        <p:tav tm="100000">
                                          <p:val>
                                            <p:fltVal val="0"/>
                                          </p:val>
                                        </p:tav>
                                      </p:tavLst>
                                    </p:anim>
                                    <p:anim calcmode="lin" valueType="num">
                                      <p:cBhvr>
                                        <p:cTn id="323" dur="2000"/>
                                        <p:tgtEl>
                                          <p:spTgt spid="12"/>
                                        </p:tgtEl>
                                        <p:attrNameLst>
                                          <p:attrName>ppt_x</p:attrName>
                                        </p:attrNameLst>
                                      </p:cBhvr>
                                      <p:tavLst>
                                        <p:tav tm="0">
                                          <p:val>
                                            <p:strVal val="ppt_x"/>
                                          </p:val>
                                        </p:tav>
                                        <p:tav tm="100000">
                                          <p:val>
                                            <p:fltVal val="0.5"/>
                                          </p:val>
                                        </p:tav>
                                      </p:tavLst>
                                    </p:anim>
                                    <p:anim calcmode="lin" valueType="num">
                                      <p:cBhvr>
                                        <p:cTn id="324" dur="2000"/>
                                        <p:tgtEl>
                                          <p:spTgt spid="12"/>
                                        </p:tgtEl>
                                        <p:attrNameLst>
                                          <p:attrName>ppt_y</p:attrName>
                                        </p:attrNameLst>
                                      </p:cBhvr>
                                      <p:tavLst>
                                        <p:tav tm="0">
                                          <p:val>
                                            <p:strVal val="ppt_y"/>
                                          </p:val>
                                        </p:tav>
                                        <p:tav tm="100000">
                                          <p:val>
                                            <p:fltVal val="0.5"/>
                                          </p:val>
                                        </p:tav>
                                      </p:tavLst>
                                    </p:anim>
                                    <p:set>
                                      <p:cBhvr>
                                        <p:cTn id="325" dur="1" fill="hold">
                                          <p:stCondLst>
                                            <p:cond delay="1999"/>
                                          </p:stCondLst>
                                        </p:cTn>
                                        <p:tgtEl>
                                          <p:spTgt spid="12"/>
                                        </p:tgtEl>
                                        <p:attrNameLst>
                                          <p:attrName>style.visibility</p:attrName>
                                        </p:attrNameLst>
                                      </p:cBhvr>
                                      <p:to>
                                        <p:strVal val="hidden"/>
                                      </p:to>
                                    </p:set>
                                  </p:childTnLst>
                                </p:cTn>
                              </p:par>
                              <p:par>
                                <p:cTn id="326" presetID="23" presetClass="exit" presetSubtype="544" fill="hold" grpId="2" nodeType="withEffect">
                                  <p:stCondLst>
                                    <p:cond delay="0"/>
                                  </p:stCondLst>
                                  <p:childTnLst>
                                    <p:anim calcmode="lin" valueType="num">
                                      <p:cBhvr>
                                        <p:cTn id="327" dur="2000"/>
                                        <p:tgtEl>
                                          <p:spTgt spid="13"/>
                                        </p:tgtEl>
                                        <p:attrNameLst>
                                          <p:attrName>ppt_w</p:attrName>
                                        </p:attrNameLst>
                                      </p:cBhvr>
                                      <p:tavLst>
                                        <p:tav tm="0">
                                          <p:val>
                                            <p:strVal val="ppt_w"/>
                                          </p:val>
                                        </p:tav>
                                        <p:tav tm="100000">
                                          <p:val>
                                            <p:fltVal val="0"/>
                                          </p:val>
                                        </p:tav>
                                      </p:tavLst>
                                    </p:anim>
                                    <p:anim calcmode="lin" valueType="num">
                                      <p:cBhvr>
                                        <p:cTn id="328" dur="2000"/>
                                        <p:tgtEl>
                                          <p:spTgt spid="13"/>
                                        </p:tgtEl>
                                        <p:attrNameLst>
                                          <p:attrName>ppt_h</p:attrName>
                                        </p:attrNameLst>
                                      </p:cBhvr>
                                      <p:tavLst>
                                        <p:tav tm="0">
                                          <p:val>
                                            <p:strVal val="ppt_h"/>
                                          </p:val>
                                        </p:tav>
                                        <p:tav tm="100000">
                                          <p:val>
                                            <p:fltVal val="0"/>
                                          </p:val>
                                        </p:tav>
                                      </p:tavLst>
                                    </p:anim>
                                    <p:anim calcmode="lin" valueType="num">
                                      <p:cBhvr>
                                        <p:cTn id="329" dur="2000"/>
                                        <p:tgtEl>
                                          <p:spTgt spid="13"/>
                                        </p:tgtEl>
                                        <p:attrNameLst>
                                          <p:attrName>ppt_x</p:attrName>
                                        </p:attrNameLst>
                                      </p:cBhvr>
                                      <p:tavLst>
                                        <p:tav tm="0">
                                          <p:val>
                                            <p:strVal val="ppt_x"/>
                                          </p:val>
                                        </p:tav>
                                        <p:tav tm="100000">
                                          <p:val>
                                            <p:fltVal val="0.5"/>
                                          </p:val>
                                        </p:tav>
                                      </p:tavLst>
                                    </p:anim>
                                    <p:anim calcmode="lin" valueType="num">
                                      <p:cBhvr>
                                        <p:cTn id="330" dur="2000"/>
                                        <p:tgtEl>
                                          <p:spTgt spid="13"/>
                                        </p:tgtEl>
                                        <p:attrNameLst>
                                          <p:attrName>ppt_y</p:attrName>
                                        </p:attrNameLst>
                                      </p:cBhvr>
                                      <p:tavLst>
                                        <p:tav tm="0">
                                          <p:val>
                                            <p:strVal val="ppt_y"/>
                                          </p:val>
                                        </p:tav>
                                        <p:tav tm="100000">
                                          <p:val>
                                            <p:fltVal val="0.5"/>
                                          </p:val>
                                        </p:tav>
                                      </p:tavLst>
                                    </p:anim>
                                    <p:set>
                                      <p:cBhvr>
                                        <p:cTn id="331" dur="1" fill="hold">
                                          <p:stCondLst>
                                            <p:cond delay="1999"/>
                                          </p:stCondLst>
                                        </p:cTn>
                                        <p:tgtEl>
                                          <p:spTgt spid="13"/>
                                        </p:tgtEl>
                                        <p:attrNameLst>
                                          <p:attrName>style.visibility</p:attrName>
                                        </p:attrNameLst>
                                      </p:cBhvr>
                                      <p:to>
                                        <p:strVal val="hidden"/>
                                      </p:to>
                                    </p:set>
                                  </p:childTnLst>
                                </p:cTn>
                              </p:par>
                              <p:par>
                                <p:cTn id="332" presetID="23" presetClass="exit" presetSubtype="544" fill="hold" grpId="2" nodeType="withEffect">
                                  <p:stCondLst>
                                    <p:cond delay="0"/>
                                  </p:stCondLst>
                                  <p:childTnLst>
                                    <p:anim calcmode="lin" valueType="num">
                                      <p:cBhvr>
                                        <p:cTn id="333" dur="2000"/>
                                        <p:tgtEl>
                                          <p:spTgt spid="14"/>
                                        </p:tgtEl>
                                        <p:attrNameLst>
                                          <p:attrName>ppt_w</p:attrName>
                                        </p:attrNameLst>
                                      </p:cBhvr>
                                      <p:tavLst>
                                        <p:tav tm="0">
                                          <p:val>
                                            <p:strVal val="ppt_w"/>
                                          </p:val>
                                        </p:tav>
                                        <p:tav tm="100000">
                                          <p:val>
                                            <p:fltVal val="0"/>
                                          </p:val>
                                        </p:tav>
                                      </p:tavLst>
                                    </p:anim>
                                    <p:anim calcmode="lin" valueType="num">
                                      <p:cBhvr>
                                        <p:cTn id="334" dur="2000"/>
                                        <p:tgtEl>
                                          <p:spTgt spid="14"/>
                                        </p:tgtEl>
                                        <p:attrNameLst>
                                          <p:attrName>ppt_h</p:attrName>
                                        </p:attrNameLst>
                                      </p:cBhvr>
                                      <p:tavLst>
                                        <p:tav tm="0">
                                          <p:val>
                                            <p:strVal val="ppt_h"/>
                                          </p:val>
                                        </p:tav>
                                        <p:tav tm="100000">
                                          <p:val>
                                            <p:fltVal val="0"/>
                                          </p:val>
                                        </p:tav>
                                      </p:tavLst>
                                    </p:anim>
                                    <p:anim calcmode="lin" valueType="num">
                                      <p:cBhvr>
                                        <p:cTn id="335" dur="2000"/>
                                        <p:tgtEl>
                                          <p:spTgt spid="14"/>
                                        </p:tgtEl>
                                        <p:attrNameLst>
                                          <p:attrName>ppt_x</p:attrName>
                                        </p:attrNameLst>
                                      </p:cBhvr>
                                      <p:tavLst>
                                        <p:tav tm="0">
                                          <p:val>
                                            <p:strVal val="ppt_x"/>
                                          </p:val>
                                        </p:tav>
                                        <p:tav tm="100000">
                                          <p:val>
                                            <p:fltVal val="0.5"/>
                                          </p:val>
                                        </p:tav>
                                      </p:tavLst>
                                    </p:anim>
                                    <p:anim calcmode="lin" valueType="num">
                                      <p:cBhvr>
                                        <p:cTn id="336" dur="2000"/>
                                        <p:tgtEl>
                                          <p:spTgt spid="14"/>
                                        </p:tgtEl>
                                        <p:attrNameLst>
                                          <p:attrName>ppt_y</p:attrName>
                                        </p:attrNameLst>
                                      </p:cBhvr>
                                      <p:tavLst>
                                        <p:tav tm="0">
                                          <p:val>
                                            <p:strVal val="ppt_y"/>
                                          </p:val>
                                        </p:tav>
                                        <p:tav tm="100000">
                                          <p:val>
                                            <p:fltVal val="0.5"/>
                                          </p:val>
                                        </p:tav>
                                      </p:tavLst>
                                    </p:anim>
                                    <p:set>
                                      <p:cBhvr>
                                        <p:cTn id="337" dur="1" fill="hold">
                                          <p:stCondLst>
                                            <p:cond delay="1999"/>
                                          </p:stCondLst>
                                        </p:cTn>
                                        <p:tgtEl>
                                          <p:spTgt spid="14"/>
                                        </p:tgtEl>
                                        <p:attrNameLst>
                                          <p:attrName>style.visibility</p:attrName>
                                        </p:attrNameLst>
                                      </p:cBhvr>
                                      <p:to>
                                        <p:strVal val="hidden"/>
                                      </p:to>
                                    </p:set>
                                  </p:childTnLst>
                                </p:cTn>
                              </p:par>
                              <p:par>
                                <p:cTn id="338" presetID="23" presetClass="exit" presetSubtype="544" fill="hold" grpId="2" nodeType="withEffect">
                                  <p:stCondLst>
                                    <p:cond delay="0"/>
                                  </p:stCondLst>
                                  <p:childTnLst>
                                    <p:anim calcmode="lin" valueType="num">
                                      <p:cBhvr>
                                        <p:cTn id="339" dur="2000"/>
                                        <p:tgtEl>
                                          <p:spTgt spid="15"/>
                                        </p:tgtEl>
                                        <p:attrNameLst>
                                          <p:attrName>ppt_w</p:attrName>
                                        </p:attrNameLst>
                                      </p:cBhvr>
                                      <p:tavLst>
                                        <p:tav tm="0">
                                          <p:val>
                                            <p:strVal val="ppt_w"/>
                                          </p:val>
                                        </p:tav>
                                        <p:tav tm="100000">
                                          <p:val>
                                            <p:fltVal val="0"/>
                                          </p:val>
                                        </p:tav>
                                      </p:tavLst>
                                    </p:anim>
                                    <p:anim calcmode="lin" valueType="num">
                                      <p:cBhvr>
                                        <p:cTn id="340" dur="2000"/>
                                        <p:tgtEl>
                                          <p:spTgt spid="15"/>
                                        </p:tgtEl>
                                        <p:attrNameLst>
                                          <p:attrName>ppt_h</p:attrName>
                                        </p:attrNameLst>
                                      </p:cBhvr>
                                      <p:tavLst>
                                        <p:tav tm="0">
                                          <p:val>
                                            <p:strVal val="ppt_h"/>
                                          </p:val>
                                        </p:tav>
                                        <p:tav tm="100000">
                                          <p:val>
                                            <p:fltVal val="0"/>
                                          </p:val>
                                        </p:tav>
                                      </p:tavLst>
                                    </p:anim>
                                    <p:anim calcmode="lin" valueType="num">
                                      <p:cBhvr>
                                        <p:cTn id="341" dur="2000"/>
                                        <p:tgtEl>
                                          <p:spTgt spid="15"/>
                                        </p:tgtEl>
                                        <p:attrNameLst>
                                          <p:attrName>ppt_x</p:attrName>
                                        </p:attrNameLst>
                                      </p:cBhvr>
                                      <p:tavLst>
                                        <p:tav tm="0">
                                          <p:val>
                                            <p:strVal val="ppt_x"/>
                                          </p:val>
                                        </p:tav>
                                        <p:tav tm="100000">
                                          <p:val>
                                            <p:fltVal val="0.5"/>
                                          </p:val>
                                        </p:tav>
                                      </p:tavLst>
                                    </p:anim>
                                    <p:anim calcmode="lin" valueType="num">
                                      <p:cBhvr>
                                        <p:cTn id="342" dur="2000"/>
                                        <p:tgtEl>
                                          <p:spTgt spid="15"/>
                                        </p:tgtEl>
                                        <p:attrNameLst>
                                          <p:attrName>ppt_y</p:attrName>
                                        </p:attrNameLst>
                                      </p:cBhvr>
                                      <p:tavLst>
                                        <p:tav tm="0">
                                          <p:val>
                                            <p:strVal val="ppt_y"/>
                                          </p:val>
                                        </p:tav>
                                        <p:tav tm="100000">
                                          <p:val>
                                            <p:fltVal val="0.5"/>
                                          </p:val>
                                        </p:tav>
                                      </p:tavLst>
                                    </p:anim>
                                    <p:set>
                                      <p:cBhvr>
                                        <p:cTn id="343" dur="1" fill="hold">
                                          <p:stCondLst>
                                            <p:cond delay="1999"/>
                                          </p:stCondLst>
                                        </p:cTn>
                                        <p:tgtEl>
                                          <p:spTgt spid="15"/>
                                        </p:tgtEl>
                                        <p:attrNameLst>
                                          <p:attrName>style.visibility</p:attrName>
                                        </p:attrNameLst>
                                      </p:cBhvr>
                                      <p:to>
                                        <p:strVal val="hidden"/>
                                      </p:to>
                                    </p:set>
                                  </p:childTnLst>
                                </p:cTn>
                              </p:par>
                              <p:par>
                                <p:cTn id="344" presetID="23" presetClass="exit" presetSubtype="544" fill="hold" grpId="2" nodeType="withEffect">
                                  <p:stCondLst>
                                    <p:cond delay="0"/>
                                  </p:stCondLst>
                                  <p:childTnLst>
                                    <p:anim calcmode="lin" valueType="num">
                                      <p:cBhvr>
                                        <p:cTn id="345" dur="2000"/>
                                        <p:tgtEl>
                                          <p:spTgt spid="16"/>
                                        </p:tgtEl>
                                        <p:attrNameLst>
                                          <p:attrName>ppt_w</p:attrName>
                                        </p:attrNameLst>
                                      </p:cBhvr>
                                      <p:tavLst>
                                        <p:tav tm="0">
                                          <p:val>
                                            <p:strVal val="ppt_w"/>
                                          </p:val>
                                        </p:tav>
                                        <p:tav tm="100000">
                                          <p:val>
                                            <p:fltVal val="0"/>
                                          </p:val>
                                        </p:tav>
                                      </p:tavLst>
                                    </p:anim>
                                    <p:anim calcmode="lin" valueType="num">
                                      <p:cBhvr>
                                        <p:cTn id="346" dur="2000"/>
                                        <p:tgtEl>
                                          <p:spTgt spid="16"/>
                                        </p:tgtEl>
                                        <p:attrNameLst>
                                          <p:attrName>ppt_h</p:attrName>
                                        </p:attrNameLst>
                                      </p:cBhvr>
                                      <p:tavLst>
                                        <p:tav tm="0">
                                          <p:val>
                                            <p:strVal val="ppt_h"/>
                                          </p:val>
                                        </p:tav>
                                        <p:tav tm="100000">
                                          <p:val>
                                            <p:fltVal val="0"/>
                                          </p:val>
                                        </p:tav>
                                      </p:tavLst>
                                    </p:anim>
                                    <p:anim calcmode="lin" valueType="num">
                                      <p:cBhvr>
                                        <p:cTn id="347" dur="2000"/>
                                        <p:tgtEl>
                                          <p:spTgt spid="16"/>
                                        </p:tgtEl>
                                        <p:attrNameLst>
                                          <p:attrName>ppt_x</p:attrName>
                                        </p:attrNameLst>
                                      </p:cBhvr>
                                      <p:tavLst>
                                        <p:tav tm="0">
                                          <p:val>
                                            <p:strVal val="ppt_x"/>
                                          </p:val>
                                        </p:tav>
                                        <p:tav tm="100000">
                                          <p:val>
                                            <p:fltVal val="0.5"/>
                                          </p:val>
                                        </p:tav>
                                      </p:tavLst>
                                    </p:anim>
                                    <p:anim calcmode="lin" valueType="num">
                                      <p:cBhvr>
                                        <p:cTn id="348" dur="2000"/>
                                        <p:tgtEl>
                                          <p:spTgt spid="16"/>
                                        </p:tgtEl>
                                        <p:attrNameLst>
                                          <p:attrName>ppt_y</p:attrName>
                                        </p:attrNameLst>
                                      </p:cBhvr>
                                      <p:tavLst>
                                        <p:tav tm="0">
                                          <p:val>
                                            <p:strVal val="ppt_y"/>
                                          </p:val>
                                        </p:tav>
                                        <p:tav tm="100000">
                                          <p:val>
                                            <p:fltVal val="0.5"/>
                                          </p:val>
                                        </p:tav>
                                      </p:tavLst>
                                    </p:anim>
                                    <p:set>
                                      <p:cBhvr>
                                        <p:cTn id="349" dur="1" fill="hold">
                                          <p:stCondLst>
                                            <p:cond delay="1999"/>
                                          </p:stCondLst>
                                        </p:cTn>
                                        <p:tgtEl>
                                          <p:spTgt spid="16"/>
                                        </p:tgtEl>
                                        <p:attrNameLst>
                                          <p:attrName>style.visibility</p:attrName>
                                        </p:attrNameLst>
                                      </p:cBhvr>
                                      <p:to>
                                        <p:strVal val="hidden"/>
                                      </p:to>
                                    </p:set>
                                  </p:childTnLst>
                                </p:cTn>
                              </p:par>
                              <p:par>
                                <p:cTn id="350" presetID="23" presetClass="exit" presetSubtype="544" fill="hold" grpId="2" nodeType="withEffect">
                                  <p:stCondLst>
                                    <p:cond delay="0"/>
                                  </p:stCondLst>
                                  <p:childTnLst>
                                    <p:anim calcmode="lin" valueType="num">
                                      <p:cBhvr>
                                        <p:cTn id="351" dur="2000"/>
                                        <p:tgtEl>
                                          <p:spTgt spid="17"/>
                                        </p:tgtEl>
                                        <p:attrNameLst>
                                          <p:attrName>ppt_w</p:attrName>
                                        </p:attrNameLst>
                                      </p:cBhvr>
                                      <p:tavLst>
                                        <p:tav tm="0">
                                          <p:val>
                                            <p:strVal val="ppt_w"/>
                                          </p:val>
                                        </p:tav>
                                        <p:tav tm="100000">
                                          <p:val>
                                            <p:fltVal val="0"/>
                                          </p:val>
                                        </p:tav>
                                      </p:tavLst>
                                    </p:anim>
                                    <p:anim calcmode="lin" valueType="num">
                                      <p:cBhvr>
                                        <p:cTn id="352" dur="2000"/>
                                        <p:tgtEl>
                                          <p:spTgt spid="17"/>
                                        </p:tgtEl>
                                        <p:attrNameLst>
                                          <p:attrName>ppt_h</p:attrName>
                                        </p:attrNameLst>
                                      </p:cBhvr>
                                      <p:tavLst>
                                        <p:tav tm="0">
                                          <p:val>
                                            <p:strVal val="ppt_h"/>
                                          </p:val>
                                        </p:tav>
                                        <p:tav tm="100000">
                                          <p:val>
                                            <p:fltVal val="0"/>
                                          </p:val>
                                        </p:tav>
                                      </p:tavLst>
                                    </p:anim>
                                    <p:anim calcmode="lin" valueType="num">
                                      <p:cBhvr>
                                        <p:cTn id="353" dur="2000"/>
                                        <p:tgtEl>
                                          <p:spTgt spid="17"/>
                                        </p:tgtEl>
                                        <p:attrNameLst>
                                          <p:attrName>ppt_x</p:attrName>
                                        </p:attrNameLst>
                                      </p:cBhvr>
                                      <p:tavLst>
                                        <p:tav tm="0">
                                          <p:val>
                                            <p:strVal val="ppt_x"/>
                                          </p:val>
                                        </p:tav>
                                        <p:tav tm="100000">
                                          <p:val>
                                            <p:fltVal val="0.5"/>
                                          </p:val>
                                        </p:tav>
                                      </p:tavLst>
                                    </p:anim>
                                    <p:anim calcmode="lin" valueType="num">
                                      <p:cBhvr>
                                        <p:cTn id="354" dur="2000"/>
                                        <p:tgtEl>
                                          <p:spTgt spid="17"/>
                                        </p:tgtEl>
                                        <p:attrNameLst>
                                          <p:attrName>ppt_y</p:attrName>
                                        </p:attrNameLst>
                                      </p:cBhvr>
                                      <p:tavLst>
                                        <p:tav tm="0">
                                          <p:val>
                                            <p:strVal val="ppt_y"/>
                                          </p:val>
                                        </p:tav>
                                        <p:tav tm="100000">
                                          <p:val>
                                            <p:fltVal val="0.5"/>
                                          </p:val>
                                        </p:tav>
                                      </p:tavLst>
                                    </p:anim>
                                    <p:set>
                                      <p:cBhvr>
                                        <p:cTn id="355" dur="1" fill="hold">
                                          <p:stCondLst>
                                            <p:cond delay="1999"/>
                                          </p:stCondLst>
                                        </p:cTn>
                                        <p:tgtEl>
                                          <p:spTgt spid="17"/>
                                        </p:tgtEl>
                                        <p:attrNameLst>
                                          <p:attrName>style.visibility</p:attrName>
                                        </p:attrNameLst>
                                      </p:cBhvr>
                                      <p:to>
                                        <p:strVal val="hidden"/>
                                      </p:to>
                                    </p:set>
                                  </p:childTnLst>
                                </p:cTn>
                              </p:par>
                              <p:par>
                                <p:cTn id="356" presetID="23" presetClass="exit" presetSubtype="544" fill="hold" grpId="2" nodeType="withEffect">
                                  <p:stCondLst>
                                    <p:cond delay="0"/>
                                  </p:stCondLst>
                                  <p:childTnLst>
                                    <p:anim calcmode="lin" valueType="num">
                                      <p:cBhvr>
                                        <p:cTn id="357" dur="2000"/>
                                        <p:tgtEl>
                                          <p:spTgt spid="18"/>
                                        </p:tgtEl>
                                        <p:attrNameLst>
                                          <p:attrName>ppt_w</p:attrName>
                                        </p:attrNameLst>
                                      </p:cBhvr>
                                      <p:tavLst>
                                        <p:tav tm="0">
                                          <p:val>
                                            <p:strVal val="ppt_w"/>
                                          </p:val>
                                        </p:tav>
                                        <p:tav tm="100000">
                                          <p:val>
                                            <p:fltVal val="0"/>
                                          </p:val>
                                        </p:tav>
                                      </p:tavLst>
                                    </p:anim>
                                    <p:anim calcmode="lin" valueType="num">
                                      <p:cBhvr>
                                        <p:cTn id="358" dur="2000"/>
                                        <p:tgtEl>
                                          <p:spTgt spid="18"/>
                                        </p:tgtEl>
                                        <p:attrNameLst>
                                          <p:attrName>ppt_h</p:attrName>
                                        </p:attrNameLst>
                                      </p:cBhvr>
                                      <p:tavLst>
                                        <p:tav tm="0">
                                          <p:val>
                                            <p:strVal val="ppt_h"/>
                                          </p:val>
                                        </p:tav>
                                        <p:tav tm="100000">
                                          <p:val>
                                            <p:fltVal val="0"/>
                                          </p:val>
                                        </p:tav>
                                      </p:tavLst>
                                    </p:anim>
                                    <p:anim calcmode="lin" valueType="num">
                                      <p:cBhvr>
                                        <p:cTn id="359" dur="2000"/>
                                        <p:tgtEl>
                                          <p:spTgt spid="18"/>
                                        </p:tgtEl>
                                        <p:attrNameLst>
                                          <p:attrName>ppt_x</p:attrName>
                                        </p:attrNameLst>
                                      </p:cBhvr>
                                      <p:tavLst>
                                        <p:tav tm="0">
                                          <p:val>
                                            <p:strVal val="ppt_x"/>
                                          </p:val>
                                        </p:tav>
                                        <p:tav tm="100000">
                                          <p:val>
                                            <p:fltVal val="0.5"/>
                                          </p:val>
                                        </p:tav>
                                      </p:tavLst>
                                    </p:anim>
                                    <p:anim calcmode="lin" valueType="num">
                                      <p:cBhvr>
                                        <p:cTn id="360" dur="2000"/>
                                        <p:tgtEl>
                                          <p:spTgt spid="18"/>
                                        </p:tgtEl>
                                        <p:attrNameLst>
                                          <p:attrName>ppt_y</p:attrName>
                                        </p:attrNameLst>
                                      </p:cBhvr>
                                      <p:tavLst>
                                        <p:tav tm="0">
                                          <p:val>
                                            <p:strVal val="ppt_y"/>
                                          </p:val>
                                        </p:tav>
                                        <p:tav tm="100000">
                                          <p:val>
                                            <p:fltVal val="0.5"/>
                                          </p:val>
                                        </p:tav>
                                      </p:tavLst>
                                    </p:anim>
                                    <p:set>
                                      <p:cBhvr>
                                        <p:cTn id="361" dur="1" fill="hold">
                                          <p:stCondLst>
                                            <p:cond delay="1999"/>
                                          </p:stCondLst>
                                        </p:cTn>
                                        <p:tgtEl>
                                          <p:spTgt spid="18"/>
                                        </p:tgtEl>
                                        <p:attrNameLst>
                                          <p:attrName>style.visibility</p:attrName>
                                        </p:attrNameLst>
                                      </p:cBhvr>
                                      <p:to>
                                        <p:strVal val="hidden"/>
                                      </p:to>
                                    </p:set>
                                  </p:childTnLst>
                                </p:cTn>
                              </p:par>
                              <p:par>
                                <p:cTn id="362" presetID="23" presetClass="exit" presetSubtype="544" fill="hold" grpId="2" nodeType="withEffect">
                                  <p:stCondLst>
                                    <p:cond delay="0"/>
                                  </p:stCondLst>
                                  <p:childTnLst>
                                    <p:anim calcmode="lin" valueType="num">
                                      <p:cBhvr>
                                        <p:cTn id="363" dur="2000"/>
                                        <p:tgtEl>
                                          <p:spTgt spid="19"/>
                                        </p:tgtEl>
                                        <p:attrNameLst>
                                          <p:attrName>ppt_w</p:attrName>
                                        </p:attrNameLst>
                                      </p:cBhvr>
                                      <p:tavLst>
                                        <p:tav tm="0">
                                          <p:val>
                                            <p:strVal val="ppt_w"/>
                                          </p:val>
                                        </p:tav>
                                        <p:tav tm="100000">
                                          <p:val>
                                            <p:fltVal val="0"/>
                                          </p:val>
                                        </p:tav>
                                      </p:tavLst>
                                    </p:anim>
                                    <p:anim calcmode="lin" valueType="num">
                                      <p:cBhvr>
                                        <p:cTn id="364" dur="2000"/>
                                        <p:tgtEl>
                                          <p:spTgt spid="19"/>
                                        </p:tgtEl>
                                        <p:attrNameLst>
                                          <p:attrName>ppt_h</p:attrName>
                                        </p:attrNameLst>
                                      </p:cBhvr>
                                      <p:tavLst>
                                        <p:tav tm="0">
                                          <p:val>
                                            <p:strVal val="ppt_h"/>
                                          </p:val>
                                        </p:tav>
                                        <p:tav tm="100000">
                                          <p:val>
                                            <p:fltVal val="0"/>
                                          </p:val>
                                        </p:tav>
                                      </p:tavLst>
                                    </p:anim>
                                    <p:anim calcmode="lin" valueType="num">
                                      <p:cBhvr>
                                        <p:cTn id="365" dur="2000"/>
                                        <p:tgtEl>
                                          <p:spTgt spid="19"/>
                                        </p:tgtEl>
                                        <p:attrNameLst>
                                          <p:attrName>ppt_x</p:attrName>
                                        </p:attrNameLst>
                                      </p:cBhvr>
                                      <p:tavLst>
                                        <p:tav tm="0">
                                          <p:val>
                                            <p:strVal val="ppt_x"/>
                                          </p:val>
                                        </p:tav>
                                        <p:tav tm="100000">
                                          <p:val>
                                            <p:fltVal val="0.5"/>
                                          </p:val>
                                        </p:tav>
                                      </p:tavLst>
                                    </p:anim>
                                    <p:anim calcmode="lin" valueType="num">
                                      <p:cBhvr>
                                        <p:cTn id="366" dur="2000"/>
                                        <p:tgtEl>
                                          <p:spTgt spid="19"/>
                                        </p:tgtEl>
                                        <p:attrNameLst>
                                          <p:attrName>ppt_y</p:attrName>
                                        </p:attrNameLst>
                                      </p:cBhvr>
                                      <p:tavLst>
                                        <p:tav tm="0">
                                          <p:val>
                                            <p:strVal val="ppt_y"/>
                                          </p:val>
                                        </p:tav>
                                        <p:tav tm="100000">
                                          <p:val>
                                            <p:fltVal val="0.5"/>
                                          </p:val>
                                        </p:tav>
                                      </p:tavLst>
                                    </p:anim>
                                    <p:set>
                                      <p:cBhvr>
                                        <p:cTn id="367" dur="1" fill="hold">
                                          <p:stCondLst>
                                            <p:cond delay="1999"/>
                                          </p:stCondLst>
                                        </p:cTn>
                                        <p:tgtEl>
                                          <p:spTgt spid="19"/>
                                        </p:tgtEl>
                                        <p:attrNameLst>
                                          <p:attrName>style.visibility</p:attrName>
                                        </p:attrNameLst>
                                      </p:cBhvr>
                                      <p:to>
                                        <p:strVal val="hidden"/>
                                      </p:to>
                                    </p:set>
                                  </p:childTnLst>
                                </p:cTn>
                              </p:par>
                              <p:par>
                                <p:cTn id="368" presetID="23" presetClass="exit" presetSubtype="544" fill="hold" grpId="2" nodeType="withEffect">
                                  <p:stCondLst>
                                    <p:cond delay="0"/>
                                  </p:stCondLst>
                                  <p:childTnLst>
                                    <p:anim calcmode="lin" valueType="num">
                                      <p:cBhvr>
                                        <p:cTn id="369" dur="2000"/>
                                        <p:tgtEl>
                                          <p:spTgt spid="20"/>
                                        </p:tgtEl>
                                        <p:attrNameLst>
                                          <p:attrName>ppt_w</p:attrName>
                                        </p:attrNameLst>
                                      </p:cBhvr>
                                      <p:tavLst>
                                        <p:tav tm="0">
                                          <p:val>
                                            <p:strVal val="ppt_w"/>
                                          </p:val>
                                        </p:tav>
                                        <p:tav tm="100000">
                                          <p:val>
                                            <p:fltVal val="0"/>
                                          </p:val>
                                        </p:tav>
                                      </p:tavLst>
                                    </p:anim>
                                    <p:anim calcmode="lin" valueType="num">
                                      <p:cBhvr>
                                        <p:cTn id="370" dur="2000"/>
                                        <p:tgtEl>
                                          <p:spTgt spid="20"/>
                                        </p:tgtEl>
                                        <p:attrNameLst>
                                          <p:attrName>ppt_h</p:attrName>
                                        </p:attrNameLst>
                                      </p:cBhvr>
                                      <p:tavLst>
                                        <p:tav tm="0">
                                          <p:val>
                                            <p:strVal val="ppt_h"/>
                                          </p:val>
                                        </p:tav>
                                        <p:tav tm="100000">
                                          <p:val>
                                            <p:fltVal val="0"/>
                                          </p:val>
                                        </p:tav>
                                      </p:tavLst>
                                    </p:anim>
                                    <p:anim calcmode="lin" valueType="num">
                                      <p:cBhvr>
                                        <p:cTn id="371" dur="2000"/>
                                        <p:tgtEl>
                                          <p:spTgt spid="20"/>
                                        </p:tgtEl>
                                        <p:attrNameLst>
                                          <p:attrName>ppt_x</p:attrName>
                                        </p:attrNameLst>
                                      </p:cBhvr>
                                      <p:tavLst>
                                        <p:tav tm="0">
                                          <p:val>
                                            <p:strVal val="ppt_x"/>
                                          </p:val>
                                        </p:tav>
                                        <p:tav tm="100000">
                                          <p:val>
                                            <p:fltVal val="0.5"/>
                                          </p:val>
                                        </p:tav>
                                      </p:tavLst>
                                    </p:anim>
                                    <p:anim calcmode="lin" valueType="num">
                                      <p:cBhvr>
                                        <p:cTn id="372" dur="2000"/>
                                        <p:tgtEl>
                                          <p:spTgt spid="20"/>
                                        </p:tgtEl>
                                        <p:attrNameLst>
                                          <p:attrName>ppt_y</p:attrName>
                                        </p:attrNameLst>
                                      </p:cBhvr>
                                      <p:tavLst>
                                        <p:tav tm="0">
                                          <p:val>
                                            <p:strVal val="ppt_y"/>
                                          </p:val>
                                        </p:tav>
                                        <p:tav tm="100000">
                                          <p:val>
                                            <p:fltVal val="0.5"/>
                                          </p:val>
                                        </p:tav>
                                      </p:tavLst>
                                    </p:anim>
                                    <p:set>
                                      <p:cBhvr>
                                        <p:cTn id="373" dur="1" fill="hold">
                                          <p:stCondLst>
                                            <p:cond delay="1999"/>
                                          </p:stCondLst>
                                        </p:cTn>
                                        <p:tgtEl>
                                          <p:spTgt spid="20"/>
                                        </p:tgtEl>
                                        <p:attrNameLst>
                                          <p:attrName>style.visibility</p:attrName>
                                        </p:attrNameLst>
                                      </p:cBhvr>
                                      <p:to>
                                        <p:strVal val="hidden"/>
                                      </p:to>
                                    </p:set>
                                  </p:childTnLst>
                                </p:cTn>
                              </p:par>
                              <p:par>
                                <p:cTn id="374" presetID="23" presetClass="exit" presetSubtype="544" fill="hold" grpId="2" nodeType="withEffect">
                                  <p:stCondLst>
                                    <p:cond delay="0"/>
                                  </p:stCondLst>
                                  <p:childTnLst>
                                    <p:anim calcmode="lin" valueType="num">
                                      <p:cBhvr>
                                        <p:cTn id="375" dur="2000"/>
                                        <p:tgtEl>
                                          <p:spTgt spid="21"/>
                                        </p:tgtEl>
                                        <p:attrNameLst>
                                          <p:attrName>ppt_w</p:attrName>
                                        </p:attrNameLst>
                                      </p:cBhvr>
                                      <p:tavLst>
                                        <p:tav tm="0">
                                          <p:val>
                                            <p:strVal val="ppt_w"/>
                                          </p:val>
                                        </p:tav>
                                        <p:tav tm="100000">
                                          <p:val>
                                            <p:fltVal val="0"/>
                                          </p:val>
                                        </p:tav>
                                      </p:tavLst>
                                    </p:anim>
                                    <p:anim calcmode="lin" valueType="num">
                                      <p:cBhvr>
                                        <p:cTn id="376" dur="2000"/>
                                        <p:tgtEl>
                                          <p:spTgt spid="21"/>
                                        </p:tgtEl>
                                        <p:attrNameLst>
                                          <p:attrName>ppt_h</p:attrName>
                                        </p:attrNameLst>
                                      </p:cBhvr>
                                      <p:tavLst>
                                        <p:tav tm="0">
                                          <p:val>
                                            <p:strVal val="ppt_h"/>
                                          </p:val>
                                        </p:tav>
                                        <p:tav tm="100000">
                                          <p:val>
                                            <p:fltVal val="0"/>
                                          </p:val>
                                        </p:tav>
                                      </p:tavLst>
                                    </p:anim>
                                    <p:anim calcmode="lin" valueType="num">
                                      <p:cBhvr>
                                        <p:cTn id="377" dur="2000"/>
                                        <p:tgtEl>
                                          <p:spTgt spid="21"/>
                                        </p:tgtEl>
                                        <p:attrNameLst>
                                          <p:attrName>ppt_x</p:attrName>
                                        </p:attrNameLst>
                                      </p:cBhvr>
                                      <p:tavLst>
                                        <p:tav tm="0">
                                          <p:val>
                                            <p:strVal val="ppt_x"/>
                                          </p:val>
                                        </p:tav>
                                        <p:tav tm="100000">
                                          <p:val>
                                            <p:fltVal val="0.5"/>
                                          </p:val>
                                        </p:tav>
                                      </p:tavLst>
                                    </p:anim>
                                    <p:anim calcmode="lin" valueType="num">
                                      <p:cBhvr>
                                        <p:cTn id="378" dur="2000"/>
                                        <p:tgtEl>
                                          <p:spTgt spid="21"/>
                                        </p:tgtEl>
                                        <p:attrNameLst>
                                          <p:attrName>ppt_y</p:attrName>
                                        </p:attrNameLst>
                                      </p:cBhvr>
                                      <p:tavLst>
                                        <p:tav tm="0">
                                          <p:val>
                                            <p:strVal val="ppt_y"/>
                                          </p:val>
                                        </p:tav>
                                        <p:tav tm="100000">
                                          <p:val>
                                            <p:fltVal val="0.5"/>
                                          </p:val>
                                        </p:tav>
                                      </p:tavLst>
                                    </p:anim>
                                    <p:set>
                                      <p:cBhvr>
                                        <p:cTn id="379" dur="1" fill="hold">
                                          <p:stCondLst>
                                            <p:cond delay="1999"/>
                                          </p:stCondLst>
                                        </p:cTn>
                                        <p:tgtEl>
                                          <p:spTgt spid="21"/>
                                        </p:tgtEl>
                                        <p:attrNameLst>
                                          <p:attrName>style.visibility</p:attrName>
                                        </p:attrNameLst>
                                      </p:cBhvr>
                                      <p:to>
                                        <p:strVal val="hidden"/>
                                      </p:to>
                                    </p:set>
                                  </p:childTnLst>
                                </p:cTn>
                              </p:par>
                              <p:par>
                                <p:cTn id="380" presetID="23" presetClass="exit" presetSubtype="544" fill="hold" grpId="2" nodeType="withEffect">
                                  <p:stCondLst>
                                    <p:cond delay="0"/>
                                  </p:stCondLst>
                                  <p:childTnLst>
                                    <p:anim calcmode="lin" valueType="num">
                                      <p:cBhvr>
                                        <p:cTn id="381" dur="2000"/>
                                        <p:tgtEl>
                                          <p:spTgt spid="22"/>
                                        </p:tgtEl>
                                        <p:attrNameLst>
                                          <p:attrName>ppt_w</p:attrName>
                                        </p:attrNameLst>
                                      </p:cBhvr>
                                      <p:tavLst>
                                        <p:tav tm="0">
                                          <p:val>
                                            <p:strVal val="ppt_w"/>
                                          </p:val>
                                        </p:tav>
                                        <p:tav tm="100000">
                                          <p:val>
                                            <p:fltVal val="0"/>
                                          </p:val>
                                        </p:tav>
                                      </p:tavLst>
                                    </p:anim>
                                    <p:anim calcmode="lin" valueType="num">
                                      <p:cBhvr>
                                        <p:cTn id="382" dur="2000"/>
                                        <p:tgtEl>
                                          <p:spTgt spid="22"/>
                                        </p:tgtEl>
                                        <p:attrNameLst>
                                          <p:attrName>ppt_h</p:attrName>
                                        </p:attrNameLst>
                                      </p:cBhvr>
                                      <p:tavLst>
                                        <p:tav tm="0">
                                          <p:val>
                                            <p:strVal val="ppt_h"/>
                                          </p:val>
                                        </p:tav>
                                        <p:tav tm="100000">
                                          <p:val>
                                            <p:fltVal val="0"/>
                                          </p:val>
                                        </p:tav>
                                      </p:tavLst>
                                    </p:anim>
                                    <p:anim calcmode="lin" valueType="num">
                                      <p:cBhvr>
                                        <p:cTn id="383" dur="2000"/>
                                        <p:tgtEl>
                                          <p:spTgt spid="22"/>
                                        </p:tgtEl>
                                        <p:attrNameLst>
                                          <p:attrName>ppt_x</p:attrName>
                                        </p:attrNameLst>
                                      </p:cBhvr>
                                      <p:tavLst>
                                        <p:tav tm="0">
                                          <p:val>
                                            <p:strVal val="ppt_x"/>
                                          </p:val>
                                        </p:tav>
                                        <p:tav tm="100000">
                                          <p:val>
                                            <p:fltVal val="0.5"/>
                                          </p:val>
                                        </p:tav>
                                      </p:tavLst>
                                    </p:anim>
                                    <p:anim calcmode="lin" valueType="num">
                                      <p:cBhvr>
                                        <p:cTn id="384" dur="2000"/>
                                        <p:tgtEl>
                                          <p:spTgt spid="22"/>
                                        </p:tgtEl>
                                        <p:attrNameLst>
                                          <p:attrName>ppt_y</p:attrName>
                                        </p:attrNameLst>
                                      </p:cBhvr>
                                      <p:tavLst>
                                        <p:tav tm="0">
                                          <p:val>
                                            <p:strVal val="ppt_y"/>
                                          </p:val>
                                        </p:tav>
                                        <p:tav tm="100000">
                                          <p:val>
                                            <p:fltVal val="0.5"/>
                                          </p:val>
                                        </p:tav>
                                      </p:tavLst>
                                    </p:anim>
                                    <p:set>
                                      <p:cBhvr>
                                        <p:cTn id="385" dur="1" fill="hold">
                                          <p:stCondLst>
                                            <p:cond delay="1999"/>
                                          </p:stCondLst>
                                        </p:cTn>
                                        <p:tgtEl>
                                          <p:spTgt spid="22"/>
                                        </p:tgtEl>
                                        <p:attrNameLst>
                                          <p:attrName>style.visibility</p:attrName>
                                        </p:attrNameLst>
                                      </p:cBhvr>
                                      <p:to>
                                        <p:strVal val="hidden"/>
                                      </p:to>
                                    </p:set>
                                  </p:childTnLst>
                                </p:cTn>
                              </p:par>
                              <p:par>
                                <p:cTn id="386" presetID="23" presetClass="exit" presetSubtype="544" fill="hold" grpId="2" nodeType="withEffect">
                                  <p:stCondLst>
                                    <p:cond delay="0"/>
                                  </p:stCondLst>
                                  <p:childTnLst>
                                    <p:anim calcmode="lin" valueType="num">
                                      <p:cBhvr>
                                        <p:cTn id="387" dur="2000"/>
                                        <p:tgtEl>
                                          <p:spTgt spid="23"/>
                                        </p:tgtEl>
                                        <p:attrNameLst>
                                          <p:attrName>ppt_w</p:attrName>
                                        </p:attrNameLst>
                                      </p:cBhvr>
                                      <p:tavLst>
                                        <p:tav tm="0">
                                          <p:val>
                                            <p:strVal val="ppt_w"/>
                                          </p:val>
                                        </p:tav>
                                        <p:tav tm="100000">
                                          <p:val>
                                            <p:fltVal val="0"/>
                                          </p:val>
                                        </p:tav>
                                      </p:tavLst>
                                    </p:anim>
                                    <p:anim calcmode="lin" valueType="num">
                                      <p:cBhvr>
                                        <p:cTn id="388" dur="2000"/>
                                        <p:tgtEl>
                                          <p:spTgt spid="23"/>
                                        </p:tgtEl>
                                        <p:attrNameLst>
                                          <p:attrName>ppt_h</p:attrName>
                                        </p:attrNameLst>
                                      </p:cBhvr>
                                      <p:tavLst>
                                        <p:tav tm="0">
                                          <p:val>
                                            <p:strVal val="ppt_h"/>
                                          </p:val>
                                        </p:tav>
                                        <p:tav tm="100000">
                                          <p:val>
                                            <p:fltVal val="0"/>
                                          </p:val>
                                        </p:tav>
                                      </p:tavLst>
                                    </p:anim>
                                    <p:anim calcmode="lin" valueType="num">
                                      <p:cBhvr>
                                        <p:cTn id="389" dur="2000"/>
                                        <p:tgtEl>
                                          <p:spTgt spid="23"/>
                                        </p:tgtEl>
                                        <p:attrNameLst>
                                          <p:attrName>ppt_x</p:attrName>
                                        </p:attrNameLst>
                                      </p:cBhvr>
                                      <p:tavLst>
                                        <p:tav tm="0">
                                          <p:val>
                                            <p:strVal val="ppt_x"/>
                                          </p:val>
                                        </p:tav>
                                        <p:tav tm="100000">
                                          <p:val>
                                            <p:fltVal val="0.5"/>
                                          </p:val>
                                        </p:tav>
                                      </p:tavLst>
                                    </p:anim>
                                    <p:anim calcmode="lin" valueType="num">
                                      <p:cBhvr>
                                        <p:cTn id="390" dur="2000"/>
                                        <p:tgtEl>
                                          <p:spTgt spid="23"/>
                                        </p:tgtEl>
                                        <p:attrNameLst>
                                          <p:attrName>ppt_y</p:attrName>
                                        </p:attrNameLst>
                                      </p:cBhvr>
                                      <p:tavLst>
                                        <p:tav tm="0">
                                          <p:val>
                                            <p:strVal val="ppt_y"/>
                                          </p:val>
                                        </p:tav>
                                        <p:tav tm="100000">
                                          <p:val>
                                            <p:fltVal val="0.5"/>
                                          </p:val>
                                        </p:tav>
                                      </p:tavLst>
                                    </p:anim>
                                    <p:set>
                                      <p:cBhvr>
                                        <p:cTn id="391" dur="1" fill="hold">
                                          <p:stCondLst>
                                            <p:cond delay="1999"/>
                                          </p:stCondLst>
                                        </p:cTn>
                                        <p:tgtEl>
                                          <p:spTgt spid="23"/>
                                        </p:tgtEl>
                                        <p:attrNameLst>
                                          <p:attrName>style.visibility</p:attrName>
                                        </p:attrNameLst>
                                      </p:cBhvr>
                                      <p:to>
                                        <p:strVal val="hidden"/>
                                      </p:to>
                                    </p:set>
                                  </p:childTnLst>
                                </p:cTn>
                              </p:par>
                              <p:par>
                                <p:cTn id="392" presetID="23" presetClass="exit" presetSubtype="544" fill="hold" grpId="2" nodeType="withEffect">
                                  <p:stCondLst>
                                    <p:cond delay="0"/>
                                  </p:stCondLst>
                                  <p:childTnLst>
                                    <p:anim calcmode="lin" valueType="num">
                                      <p:cBhvr>
                                        <p:cTn id="393" dur="2000"/>
                                        <p:tgtEl>
                                          <p:spTgt spid="24"/>
                                        </p:tgtEl>
                                        <p:attrNameLst>
                                          <p:attrName>ppt_w</p:attrName>
                                        </p:attrNameLst>
                                      </p:cBhvr>
                                      <p:tavLst>
                                        <p:tav tm="0">
                                          <p:val>
                                            <p:strVal val="ppt_w"/>
                                          </p:val>
                                        </p:tav>
                                        <p:tav tm="100000">
                                          <p:val>
                                            <p:fltVal val="0"/>
                                          </p:val>
                                        </p:tav>
                                      </p:tavLst>
                                    </p:anim>
                                    <p:anim calcmode="lin" valueType="num">
                                      <p:cBhvr>
                                        <p:cTn id="394" dur="2000"/>
                                        <p:tgtEl>
                                          <p:spTgt spid="24"/>
                                        </p:tgtEl>
                                        <p:attrNameLst>
                                          <p:attrName>ppt_h</p:attrName>
                                        </p:attrNameLst>
                                      </p:cBhvr>
                                      <p:tavLst>
                                        <p:tav tm="0">
                                          <p:val>
                                            <p:strVal val="ppt_h"/>
                                          </p:val>
                                        </p:tav>
                                        <p:tav tm="100000">
                                          <p:val>
                                            <p:fltVal val="0"/>
                                          </p:val>
                                        </p:tav>
                                      </p:tavLst>
                                    </p:anim>
                                    <p:anim calcmode="lin" valueType="num">
                                      <p:cBhvr>
                                        <p:cTn id="395" dur="2000"/>
                                        <p:tgtEl>
                                          <p:spTgt spid="24"/>
                                        </p:tgtEl>
                                        <p:attrNameLst>
                                          <p:attrName>ppt_x</p:attrName>
                                        </p:attrNameLst>
                                      </p:cBhvr>
                                      <p:tavLst>
                                        <p:tav tm="0">
                                          <p:val>
                                            <p:strVal val="ppt_x"/>
                                          </p:val>
                                        </p:tav>
                                        <p:tav tm="100000">
                                          <p:val>
                                            <p:fltVal val="0.5"/>
                                          </p:val>
                                        </p:tav>
                                      </p:tavLst>
                                    </p:anim>
                                    <p:anim calcmode="lin" valueType="num">
                                      <p:cBhvr>
                                        <p:cTn id="396" dur="2000"/>
                                        <p:tgtEl>
                                          <p:spTgt spid="24"/>
                                        </p:tgtEl>
                                        <p:attrNameLst>
                                          <p:attrName>ppt_y</p:attrName>
                                        </p:attrNameLst>
                                      </p:cBhvr>
                                      <p:tavLst>
                                        <p:tav tm="0">
                                          <p:val>
                                            <p:strVal val="ppt_y"/>
                                          </p:val>
                                        </p:tav>
                                        <p:tav tm="100000">
                                          <p:val>
                                            <p:fltVal val="0.5"/>
                                          </p:val>
                                        </p:tav>
                                      </p:tavLst>
                                    </p:anim>
                                    <p:set>
                                      <p:cBhvr>
                                        <p:cTn id="397" dur="1" fill="hold">
                                          <p:stCondLst>
                                            <p:cond delay="1999"/>
                                          </p:stCondLst>
                                        </p:cTn>
                                        <p:tgtEl>
                                          <p:spTgt spid="24"/>
                                        </p:tgtEl>
                                        <p:attrNameLst>
                                          <p:attrName>style.visibility</p:attrName>
                                        </p:attrNameLst>
                                      </p:cBhvr>
                                      <p:to>
                                        <p:strVal val="hidden"/>
                                      </p:to>
                                    </p:set>
                                  </p:childTnLst>
                                </p:cTn>
                              </p:par>
                              <p:par>
                                <p:cTn id="398" presetID="23" presetClass="exit" presetSubtype="544" fill="hold" grpId="2" nodeType="withEffect">
                                  <p:stCondLst>
                                    <p:cond delay="0"/>
                                  </p:stCondLst>
                                  <p:childTnLst>
                                    <p:anim calcmode="lin" valueType="num">
                                      <p:cBhvr>
                                        <p:cTn id="399" dur="2000"/>
                                        <p:tgtEl>
                                          <p:spTgt spid="25"/>
                                        </p:tgtEl>
                                        <p:attrNameLst>
                                          <p:attrName>ppt_w</p:attrName>
                                        </p:attrNameLst>
                                      </p:cBhvr>
                                      <p:tavLst>
                                        <p:tav tm="0">
                                          <p:val>
                                            <p:strVal val="ppt_w"/>
                                          </p:val>
                                        </p:tav>
                                        <p:tav tm="100000">
                                          <p:val>
                                            <p:fltVal val="0"/>
                                          </p:val>
                                        </p:tav>
                                      </p:tavLst>
                                    </p:anim>
                                    <p:anim calcmode="lin" valueType="num">
                                      <p:cBhvr>
                                        <p:cTn id="400" dur="2000"/>
                                        <p:tgtEl>
                                          <p:spTgt spid="25"/>
                                        </p:tgtEl>
                                        <p:attrNameLst>
                                          <p:attrName>ppt_h</p:attrName>
                                        </p:attrNameLst>
                                      </p:cBhvr>
                                      <p:tavLst>
                                        <p:tav tm="0">
                                          <p:val>
                                            <p:strVal val="ppt_h"/>
                                          </p:val>
                                        </p:tav>
                                        <p:tav tm="100000">
                                          <p:val>
                                            <p:fltVal val="0"/>
                                          </p:val>
                                        </p:tav>
                                      </p:tavLst>
                                    </p:anim>
                                    <p:anim calcmode="lin" valueType="num">
                                      <p:cBhvr>
                                        <p:cTn id="401" dur="2000"/>
                                        <p:tgtEl>
                                          <p:spTgt spid="25"/>
                                        </p:tgtEl>
                                        <p:attrNameLst>
                                          <p:attrName>ppt_x</p:attrName>
                                        </p:attrNameLst>
                                      </p:cBhvr>
                                      <p:tavLst>
                                        <p:tav tm="0">
                                          <p:val>
                                            <p:strVal val="ppt_x"/>
                                          </p:val>
                                        </p:tav>
                                        <p:tav tm="100000">
                                          <p:val>
                                            <p:fltVal val="0.5"/>
                                          </p:val>
                                        </p:tav>
                                      </p:tavLst>
                                    </p:anim>
                                    <p:anim calcmode="lin" valueType="num">
                                      <p:cBhvr>
                                        <p:cTn id="402" dur="2000"/>
                                        <p:tgtEl>
                                          <p:spTgt spid="25"/>
                                        </p:tgtEl>
                                        <p:attrNameLst>
                                          <p:attrName>ppt_y</p:attrName>
                                        </p:attrNameLst>
                                      </p:cBhvr>
                                      <p:tavLst>
                                        <p:tav tm="0">
                                          <p:val>
                                            <p:strVal val="ppt_y"/>
                                          </p:val>
                                        </p:tav>
                                        <p:tav tm="100000">
                                          <p:val>
                                            <p:fltVal val="0.5"/>
                                          </p:val>
                                        </p:tav>
                                      </p:tavLst>
                                    </p:anim>
                                    <p:set>
                                      <p:cBhvr>
                                        <p:cTn id="403" dur="1" fill="hold">
                                          <p:stCondLst>
                                            <p:cond delay="1999"/>
                                          </p:stCondLst>
                                        </p:cTn>
                                        <p:tgtEl>
                                          <p:spTgt spid="25"/>
                                        </p:tgtEl>
                                        <p:attrNameLst>
                                          <p:attrName>style.visibility</p:attrName>
                                        </p:attrNameLst>
                                      </p:cBhvr>
                                      <p:to>
                                        <p:strVal val="hidden"/>
                                      </p:to>
                                    </p:set>
                                  </p:childTnLst>
                                </p:cTn>
                              </p:par>
                              <p:par>
                                <p:cTn id="404" presetID="23" presetClass="exit" presetSubtype="544" fill="hold" grpId="2" nodeType="withEffect">
                                  <p:stCondLst>
                                    <p:cond delay="0"/>
                                  </p:stCondLst>
                                  <p:childTnLst>
                                    <p:anim calcmode="lin" valueType="num">
                                      <p:cBhvr>
                                        <p:cTn id="405" dur="2000"/>
                                        <p:tgtEl>
                                          <p:spTgt spid="26"/>
                                        </p:tgtEl>
                                        <p:attrNameLst>
                                          <p:attrName>ppt_w</p:attrName>
                                        </p:attrNameLst>
                                      </p:cBhvr>
                                      <p:tavLst>
                                        <p:tav tm="0">
                                          <p:val>
                                            <p:strVal val="ppt_w"/>
                                          </p:val>
                                        </p:tav>
                                        <p:tav tm="100000">
                                          <p:val>
                                            <p:fltVal val="0"/>
                                          </p:val>
                                        </p:tav>
                                      </p:tavLst>
                                    </p:anim>
                                    <p:anim calcmode="lin" valueType="num">
                                      <p:cBhvr>
                                        <p:cTn id="406" dur="2000"/>
                                        <p:tgtEl>
                                          <p:spTgt spid="26"/>
                                        </p:tgtEl>
                                        <p:attrNameLst>
                                          <p:attrName>ppt_h</p:attrName>
                                        </p:attrNameLst>
                                      </p:cBhvr>
                                      <p:tavLst>
                                        <p:tav tm="0">
                                          <p:val>
                                            <p:strVal val="ppt_h"/>
                                          </p:val>
                                        </p:tav>
                                        <p:tav tm="100000">
                                          <p:val>
                                            <p:fltVal val="0"/>
                                          </p:val>
                                        </p:tav>
                                      </p:tavLst>
                                    </p:anim>
                                    <p:anim calcmode="lin" valueType="num">
                                      <p:cBhvr>
                                        <p:cTn id="407" dur="2000"/>
                                        <p:tgtEl>
                                          <p:spTgt spid="26"/>
                                        </p:tgtEl>
                                        <p:attrNameLst>
                                          <p:attrName>ppt_x</p:attrName>
                                        </p:attrNameLst>
                                      </p:cBhvr>
                                      <p:tavLst>
                                        <p:tav tm="0">
                                          <p:val>
                                            <p:strVal val="ppt_x"/>
                                          </p:val>
                                        </p:tav>
                                        <p:tav tm="100000">
                                          <p:val>
                                            <p:fltVal val="0.5"/>
                                          </p:val>
                                        </p:tav>
                                      </p:tavLst>
                                    </p:anim>
                                    <p:anim calcmode="lin" valueType="num">
                                      <p:cBhvr>
                                        <p:cTn id="408" dur="2000"/>
                                        <p:tgtEl>
                                          <p:spTgt spid="26"/>
                                        </p:tgtEl>
                                        <p:attrNameLst>
                                          <p:attrName>ppt_y</p:attrName>
                                        </p:attrNameLst>
                                      </p:cBhvr>
                                      <p:tavLst>
                                        <p:tav tm="0">
                                          <p:val>
                                            <p:strVal val="ppt_y"/>
                                          </p:val>
                                        </p:tav>
                                        <p:tav tm="100000">
                                          <p:val>
                                            <p:fltVal val="0.5"/>
                                          </p:val>
                                        </p:tav>
                                      </p:tavLst>
                                    </p:anim>
                                    <p:set>
                                      <p:cBhvr>
                                        <p:cTn id="409" dur="1" fill="hold">
                                          <p:stCondLst>
                                            <p:cond delay="1999"/>
                                          </p:stCondLst>
                                        </p:cTn>
                                        <p:tgtEl>
                                          <p:spTgt spid="26"/>
                                        </p:tgtEl>
                                        <p:attrNameLst>
                                          <p:attrName>style.visibility</p:attrName>
                                        </p:attrNameLst>
                                      </p:cBhvr>
                                      <p:to>
                                        <p:strVal val="hidden"/>
                                      </p:to>
                                    </p:set>
                                  </p:childTnLst>
                                </p:cTn>
                              </p:par>
                              <p:par>
                                <p:cTn id="410" presetID="23" presetClass="exit" presetSubtype="544" fill="hold" grpId="2" nodeType="withEffect">
                                  <p:stCondLst>
                                    <p:cond delay="0"/>
                                  </p:stCondLst>
                                  <p:childTnLst>
                                    <p:anim calcmode="lin" valueType="num">
                                      <p:cBhvr>
                                        <p:cTn id="411" dur="2000"/>
                                        <p:tgtEl>
                                          <p:spTgt spid="27"/>
                                        </p:tgtEl>
                                        <p:attrNameLst>
                                          <p:attrName>ppt_w</p:attrName>
                                        </p:attrNameLst>
                                      </p:cBhvr>
                                      <p:tavLst>
                                        <p:tav tm="0">
                                          <p:val>
                                            <p:strVal val="ppt_w"/>
                                          </p:val>
                                        </p:tav>
                                        <p:tav tm="100000">
                                          <p:val>
                                            <p:fltVal val="0"/>
                                          </p:val>
                                        </p:tav>
                                      </p:tavLst>
                                    </p:anim>
                                    <p:anim calcmode="lin" valueType="num">
                                      <p:cBhvr>
                                        <p:cTn id="412" dur="2000"/>
                                        <p:tgtEl>
                                          <p:spTgt spid="27"/>
                                        </p:tgtEl>
                                        <p:attrNameLst>
                                          <p:attrName>ppt_h</p:attrName>
                                        </p:attrNameLst>
                                      </p:cBhvr>
                                      <p:tavLst>
                                        <p:tav tm="0">
                                          <p:val>
                                            <p:strVal val="ppt_h"/>
                                          </p:val>
                                        </p:tav>
                                        <p:tav tm="100000">
                                          <p:val>
                                            <p:fltVal val="0"/>
                                          </p:val>
                                        </p:tav>
                                      </p:tavLst>
                                    </p:anim>
                                    <p:anim calcmode="lin" valueType="num">
                                      <p:cBhvr>
                                        <p:cTn id="413" dur="2000"/>
                                        <p:tgtEl>
                                          <p:spTgt spid="27"/>
                                        </p:tgtEl>
                                        <p:attrNameLst>
                                          <p:attrName>ppt_x</p:attrName>
                                        </p:attrNameLst>
                                      </p:cBhvr>
                                      <p:tavLst>
                                        <p:tav tm="0">
                                          <p:val>
                                            <p:strVal val="ppt_x"/>
                                          </p:val>
                                        </p:tav>
                                        <p:tav tm="100000">
                                          <p:val>
                                            <p:fltVal val="0.5"/>
                                          </p:val>
                                        </p:tav>
                                      </p:tavLst>
                                    </p:anim>
                                    <p:anim calcmode="lin" valueType="num">
                                      <p:cBhvr>
                                        <p:cTn id="414" dur="2000"/>
                                        <p:tgtEl>
                                          <p:spTgt spid="27"/>
                                        </p:tgtEl>
                                        <p:attrNameLst>
                                          <p:attrName>ppt_y</p:attrName>
                                        </p:attrNameLst>
                                      </p:cBhvr>
                                      <p:tavLst>
                                        <p:tav tm="0">
                                          <p:val>
                                            <p:strVal val="ppt_y"/>
                                          </p:val>
                                        </p:tav>
                                        <p:tav tm="100000">
                                          <p:val>
                                            <p:fltVal val="0.5"/>
                                          </p:val>
                                        </p:tav>
                                      </p:tavLst>
                                    </p:anim>
                                    <p:set>
                                      <p:cBhvr>
                                        <p:cTn id="415" dur="1" fill="hold">
                                          <p:stCondLst>
                                            <p:cond delay="1999"/>
                                          </p:stCondLst>
                                        </p:cTn>
                                        <p:tgtEl>
                                          <p:spTgt spid="27"/>
                                        </p:tgtEl>
                                        <p:attrNameLst>
                                          <p:attrName>style.visibility</p:attrName>
                                        </p:attrNameLst>
                                      </p:cBhvr>
                                      <p:to>
                                        <p:strVal val="hidden"/>
                                      </p:to>
                                    </p:set>
                                  </p:childTnLst>
                                </p:cTn>
                              </p:par>
                              <p:par>
                                <p:cTn id="416" presetID="23" presetClass="exit" presetSubtype="544" fill="hold" grpId="2" nodeType="withEffect">
                                  <p:stCondLst>
                                    <p:cond delay="0"/>
                                  </p:stCondLst>
                                  <p:childTnLst>
                                    <p:anim calcmode="lin" valueType="num">
                                      <p:cBhvr>
                                        <p:cTn id="417" dur="2000"/>
                                        <p:tgtEl>
                                          <p:spTgt spid="28"/>
                                        </p:tgtEl>
                                        <p:attrNameLst>
                                          <p:attrName>ppt_w</p:attrName>
                                        </p:attrNameLst>
                                      </p:cBhvr>
                                      <p:tavLst>
                                        <p:tav tm="0">
                                          <p:val>
                                            <p:strVal val="ppt_w"/>
                                          </p:val>
                                        </p:tav>
                                        <p:tav tm="100000">
                                          <p:val>
                                            <p:fltVal val="0"/>
                                          </p:val>
                                        </p:tav>
                                      </p:tavLst>
                                    </p:anim>
                                    <p:anim calcmode="lin" valueType="num">
                                      <p:cBhvr>
                                        <p:cTn id="418" dur="2000"/>
                                        <p:tgtEl>
                                          <p:spTgt spid="28"/>
                                        </p:tgtEl>
                                        <p:attrNameLst>
                                          <p:attrName>ppt_h</p:attrName>
                                        </p:attrNameLst>
                                      </p:cBhvr>
                                      <p:tavLst>
                                        <p:tav tm="0">
                                          <p:val>
                                            <p:strVal val="ppt_h"/>
                                          </p:val>
                                        </p:tav>
                                        <p:tav tm="100000">
                                          <p:val>
                                            <p:fltVal val="0"/>
                                          </p:val>
                                        </p:tav>
                                      </p:tavLst>
                                    </p:anim>
                                    <p:anim calcmode="lin" valueType="num">
                                      <p:cBhvr>
                                        <p:cTn id="419" dur="2000"/>
                                        <p:tgtEl>
                                          <p:spTgt spid="28"/>
                                        </p:tgtEl>
                                        <p:attrNameLst>
                                          <p:attrName>ppt_x</p:attrName>
                                        </p:attrNameLst>
                                      </p:cBhvr>
                                      <p:tavLst>
                                        <p:tav tm="0">
                                          <p:val>
                                            <p:strVal val="ppt_x"/>
                                          </p:val>
                                        </p:tav>
                                        <p:tav tm="100000">
                                          <p:val>
                                            <p:fltVal val="0.5"/>
                                          </p:val>
                                        </p:tav>
                                      </p:tavLst>
                                    </p:anim>
                                    <p:anim calcmode="lin" valueType="num">
                                      <p:cBhvr>
                                        <p:cTn id="420" dur="2000"/>
                                        <p:tgtEl>
                                          <p:spTgt spid="28"/>
                                        </p:tgtEl>
                                        <p:attrNameLst>
                                          <p:attrName>ppt_y</p:attrName>
                                        </p:attrNameLst>
                                      </p:cBhvr>
                                      <p:tavLst>
                                        <p:tav tm="0">
                                          <p:val>
                                            <p:strVal val="ppt_y"/>
                                          </p:val>
                                        </p:tav>
                                        <p:tav tm="100000">
                                          <p:val>
                                            <p:fltVal val="0.5"/>
                                          </p:val>
                                        </p:tav>
                                      </p:tavLst>
                                    </p:anim>
                                    <p:set>
                                      <p:cBhvr>
                                        <p:cTn id="421" dur="1" fill="hold">
                                          <p:stCondLst>
                                            <p:cond delay="1999"/>
                                          </p:stCondLst>
                                        </p:cTn>
                                        <p:tgtEl>
                                          <p:spTgt spid="28"/>
                                        </p:tgtEl>
                                        <p:attrNameLst>
                                          <p:attrName>style.visibility</p:attrName>
                                        </p:attrNameLst>
                                      </p:cBhvr>
                                      <p:to>
                                        <p:strVal val="hidden"/>
                                      </p:to>
                                    </p:set>
                                  </p:childTnLst>
                                </p:cTn>
                              </p:par>
                              <p:par>
                                <p:cTn id="422" presetID="23" presetClass="exit" presetSubtype="544" fill="hold" grpId="2" nodeType="withEffect">
                                  <p:stCondLst>
                                    <p:cond delay="0"/>
                                  </p:stCondLst>
                                  <p:childTnLst>
                                    <p:anim calcmode="lin" valueType="num">
                                      <p:cBhvr>
                                        <p:cTn id="423" dur="2000"/>
                                        <p:tgtEl>
                                          <p:spTgt spid="29"/>
                                        </p:tgtEl>
                                        <p:attrNameLst>
                                          <p:attrName>ppt_w</p:attrName>
                                        </p:attrNameLst>
                                      </p:cBhvr>
                                      <p:tavLst>
                                        <p:tav tm="0">
                                          <p:val>
                                            <p:strVal val="ppt_w"/>
                                          </p:val>
                                        </p:tav>
                                        <p:tav tm="100000">
                                          <p:val>
                                            <p:fltVal val="0"/>
                                          </p:val>
                                        </p:tav>
                                      </p:tavLst>
                                    </p:anim>
                                    <p:anim calcmode="lin" valueType="num">
                                      <p:cBhvr>
                                        <p:cTn id="424" dur="2000"/>
                                        <p:tgtEl>
                                          <p:spTgt spid="29"/>
                                        </p:tgtEl>
                                        <p:attrNameLst>
                                          <p:attrName>ppt_h</p:attrName>
                                        </p:attrNameLst>
                                      </p:cBhvr>
                                      <p:tavLst>
                                        <p:tav tm="0">
                                          <p:val>
                                            <p:strVal val="ppt_h"/>
                                          </p:val>
                                        </p:tav>
                                        <p:tav tm="100000">
                                          <p:val>
                                            <p:fltVal val="0"/>
                                          </p:val>
                                        </p:tav>
                                      </p:tavLst>
                                    </p:anim>
                                    <p:anim calcmode="lin" valueType="num">
                                      <p:cBhvr>
                                        <p:cTn id="425" dur="2000"/>
                                        <p:tgtEl>
                                          <p:spTgt spid="29"/>
                                        </p:tgtEl>
                                        <p:attrNameLst>
                                          <p:attrName>ppt_x</p:attrName>
                                        </p:attrNameLst>
                                      </p:cBhvr>
                                      <p:tavLst>
                                        <p:tav tm="0">
                                          <p:val>
                                            <p:strVal val="ppt_x"/>
                                          </p:val>
                                        </p:tav>
                                        <p:tav tm="100000">
                                          <p:val>
                                            <p:fltVal val="0.5"/>
                                          </p:val>
                                        </p:tav>
                                      </p:tavLst>
                                    </p:anim>
                                    <p:anim calcmode="lin" valueType="num">
                                      <p:cBhvr>
                                        <p:cTn id="426" dur="2000"/>
                                        <p:tgtEl>
                                          <p:spTgt spid="29"/>
                                        </p:tgtEl>
                                        <p:attrNameLst>
                                          <p:attrName>ppt_y</p:attrName>
                                        </p:attrNameLst>
                                      </p:cBhvr>
                                      <p:tavLst>
                                        <p:tav tm="0">
                                          <p:val>
                                            <p:strVal val="ppt_y"/>
                                          </p:val>
                                        </p:tav>
                                        <p:tav tm="100000">
                                          <p:val>
                                            <p:fltVal val="0.5"/>
                                          </p:val>
                                        </p:tav>
                                      </p:tavLst>
                                    </p:anim>
                                    <p:set>
                                      <p:cBhvr>
                                        <p:cTn id="427" dur="1" fill="hold">
                                          <p:stCondLst>
                                            <p:cond delay="1999"/>
                                          </p:stCondLst>
                                        </p:cTn>
                                        <p:tgtEl>
                                          <p:spTgt spid="29"/>
                                        </p:tgtEl>
                                        <p:attrNameLst>
                                          <p:attrName>style.visibility</p:attrName>
                                        </p:attrNameLst>
                                      </p:cBhvr>
                                      <p:to>
                                        <p:strVal val="hidden"/>
                                      </p:to>
                                    </p:set>
                                  </p:childTnLst>
                                </p:cTn>
                              </p:par>
                              <p:par>
                                <p:cTn id="428" presetID="23" presetClass="exit" presetSubtype="544" fill="hold" grpId="2" nodeType="withEffect">
                                  <p:stCondLst>
                                    <p:cond delay="0"/>
                                  </p:stCondLst>
                                  <p:childTnLst>
                                    <p:anim calcmode="lin" valueType="num">
                                      <p:cBhvr>
                                        <p:cTn id="429" dur="2000"/>
                                        <p:tgtEl>
                                          <p:spTgt spid="30"/>
                                        </p:tgtEl>
                                        <p:attrNameLst>
                                          <p:attrName>ppt_w</p:attrName>
                                        </p:attrNameLst>
                                      </p:cBhvr>
                                      <p:tavLst>
                                        <p:tav tm="0">
                                          <p:val>
                                            <p:strVal val="ppt_w"/>
                                          </p:val>
                                        </p:tav>
                                        <p:tav tm="100000">
                                          <p:val>
                                            <p:fltVal val="0"/>
                                          </p:val>
                                        </p:tav>
                                      </p:tavLst>
                                    </p:anim>
                                    <p:anim calcmode="lin" valueType="num">
                                      <p:cBhvr>
                                        <p:cTn id="430" dur="2000"/>
                                        <p:tgtEl>
                                          <p:spTgt spid="30"/>
                                        </p:tgtEl>
                                        <p:attrNameLst>
                                          <p:attrName>ppt_h</p:attrName>
                                        </p:attrNameLst>
                                      </p:cBhvr>
                                      <p:tavLst>
                                        <p:tav tm="0">
                                          <p:val>
                                            <p:strVal val="ppt_h"/>
                                          </p:val>
                                        </p:tav>
                                        <p:tav tm="100000">
                                          <p:val>
                                            <p:fltVal val="0"/>
                                          </p:val>
                                        </p:tav>
                                      </p:tavLst>
                                    </p:anim>
                                    <p:anim calcmode="lin" valueType="num">
                                      <p:cBhvr>
                                        <p:cTn id="431" dur="2000"/>
                                        <p:tgtEl>
                                          <p:spTgt spid="30"/>
                                        </p:tgtEl>
                                        <p:attrNameLst>
                                          <p:attrName>ppt_x</p:attrName>
                                        </p:attrNameLst>
                                      </p:cBhvr>
                                      <p:tavLst>
                                        <p:tav tm="0">
                                          <p:val>
                                            <p:strVal val="ppt_x"/>
                                          </p:val>
                                        </p:tav>
                                        <p:tav tm="100000">
                                          <p:val>
                                            <p:fltVal val="0.5"/>
                                          </p:val>
                                        </p:tav>
                                      </p:tavLst>
                                    </p:anim>
                                    <p:anim calcmode="lin" valueType="num">
                                      <p:cBhvr>
                                        <p:cTn id="432" dur="2000"/>
                                        <p:tgtEl>
                                          <p:spTgt spid="30"/>
                                        </p:tgtEl>
                                        <p:attrNameLst>
                                          <p:attrName>ppt_y</p:attrName>
                                        </p:attrNameLst>
                                      </p:cBhvr>
                                      <p:tavLst>
                                        <p:tav tm="0">
                                          <p:val>
                                            <p:strVal val="ppt_y"/>
                                          </p:val>
                                        </p:tav>
                                        <p:tav tm="100000">
                                          <p:val>
                                            <p:fltVal val="0.5"/>
                                          </p:val>
                                        </p:tav>
                                      </p:tavLst>
                                    </p:anim>
                                    <p:set>
                                      <p:cBhvr>
                                        <p:cTn id="433" dur="1" fill="hold">
                                          <p:stCondLst>
                                            <p:cond delay="1999"/>
                                          </p:stCondLst>
                                        </p:cTn>
                                        <p:tgtEl>
                                          <p:spTgt spid="30"/>
                                        </p:tgtEl>
                                        <p:attrNameLst>
                                          <p:attrName>style.visibility</p:attrName>
                                        </p:attrNameLst>
                                      </p:cBhvr>
                                      <p:to>
                                        <p:strVal val="hidden"/>
                                      </p:to>
                                    </p:set>
                                  </p:childTnLst>
                                </p:cTn>
                              </p:par>
                              <p:par>
                                <p:cTn id="434" presetID="23" presetClass="exit" presetSubtype="544" fill="hold" grpId="2" nodeType="withEffect">
                                  <p:stCondLst>
                                    <p:cond delay="0"/>
                                  </p:stCondLst>
                                  <p:childTnLst>
                                    <p:anim calcmode="lin" valueType="num">
                                      <p:cBhvr>
                                        <p:cTn id="435" dur="2000"/>
                                        <p:tgtEl>
                                          <p:spTgt spid="31"/>
                                        </p:tgtEl>
                                        <p:attrNameLst>
                                          <p:attrName>ppt_w</p:attrName>
                                        </p:attrNameLst>
                                      </p:cBhvr>
                                      <p:tavLst>
                                        <p:tav tm="0">
                                          <p:val>
                                            <p:strVal val="ppt_w"/>
                                          </p:val>
                                        </p:tav>
                                        <p:tav tm="100000">
                                          <p:val>
                                            <p:fltVal val="0"/>
                                          </p:val>
                                        </p:tav>
                                      </p:tavLst>
                                    </p:anim>
                                    <p:anim calcmode="lin" valueType="num">
                                      <p:cBhvr>
                                        <p:cTn id="436" dur="2000"/>
                                        <p:tgtEl>
                                          <p:spTgt spid="31"/>
                                        </p:tgtEl>
                                        <p:attrNameLst>
                                          <p:attrName>ppt_h</p:attrName>
                                        </p:attrNameLst>
                                      </p:cBhvr>
                                      <p:tavLst>
                                        <p:tav tm="0">
                                          <p:val>
                                            <p:strVal val="ppt_h"/>
                                          </p:val>
                                        </p:tav>
                                        <p:tav tm="100000">
                                          <p:val>
                                            <p:fltVal val="0"/>
                                          </p:val>
                                        </p:tav>
                                      </p:tavLst>
                                    </p:anim>
                                    <p:anim calcmode="lin" valueType="num">
                                      <p:cBhvr>
                                        <p:cTn id="437" dur="2000"/>
                                        <p:tgtEl>
                                          <p:spTgt spid="31"/>
                                        </p:tgtEl>
                                        <p:attrNameLst>
                                          <p:attrName>ppt_x</p:attrName>
                                        </p:attrNameLst>
                                      </p:cBhvr>
                                      <p:tavLst>
                                        <p:tav tm="0">
                                          <p:val>
                                            <p:strVal val="ppt_x"/>
                                          </p:val>
                                        </p:tav>
                                        <p:tav tm="100000">
                                          <p:val>
                                            <p:fltVal val="0.5"/>
                                          </p:val>
                                        </p:tav>
                                      </p:tavLst>
                                    </p:anim>
                                    <p:anim calcmode="lin" valueType="num">
                                      <p:cBhvr>
                                        <p:cTn id="438" dur="2000"/>
                                        <p:tgtEl>
                                          <p:spTgt spid="31"/>
                                        </p:tgtEl>
                                        <p:attrNameLst>
                                          <p:attrName>ppt_y</p:attrName>
                                        </p:attrNameLst>
                                      </p:cBhvr>
                                      <p:tavLst>
                                        <p:tav tm="0">
                                          <p:val>
                                            <p:strVal val="ppt_y"/>
                                          </p:val>
                                        </p:tav>
                                        <p:tav tm="100000">
                                          <p:val>
                                            <p:fltVal val="0.5"/>
                                          </p:val>
                                        </p:tav>
                                      </p:tavLst>
                                    </p:anim>
                                    <p:set>
                                      <p:cBhvr>
                                        <p:cTn id="439" dur="1" fill="hold">
                                          <p:stCondLst>
                                            <p:cond delay="1999"/>
                                          </p:stCondLst>
                                        </p:cTn>
                                        <p:tgtEl>
                                          <p:spTgt spid="31"/>
                                        </p:tgtEl>
                                        <p:attrNameLst>
                                          <p:attrName>style.visibility</p:attrName>
                                        </p:attrNameLst>
                                      </p:cBhvr>
                                      <p:to>
                                        <p:strVal val="hidden"/>
                                      </p:to>
                                    </p:set>
                                  </p:childTnLst>
                                </p:cTn>
                              </p:par>
                              <p:par>
                                <p:cTn id="440" presetID="23" presetClass="exit" presetSubtype="544" fill="hold" grpId="2" nodeType="withEffect">
                                  <p:stCondLst>
                                    <p:cond delay="0"/>
                                  </p:stCondLst>
                                  <p:childTnLst>
                                    <p:anim calcmode="lin" valueType="num">
                                      <p:cBhvr>
                                        <p:cTn id="441" dur="2000"/>
                                        <p:tgtEl>
                                          <p:spTgt spid="32"/>
                                        </p:tgtEl>
                                        <p:attrNameLst>
                                          <p:attrName>ppt_w</p:attrName>
                                        </p:attrNameLst>
                                      </p:cBhvr>
                                      <p:tavLst>
                                        <p:tav tm="0">
                                          <p:val>
                                            <p:strVal val="ppt_w"/>
                                          </p:val>
                                        </p:tav>
                                        <p:tav tm="100000">
                                          <p:val>
                                            <p:fltVal val="0"/>
                                          </p:val>
                                        </p:tav>
                                      </p:tavLst>
                                    </p:anim>
                                    <p:anim calcmode="lin" valueType="num">
                                      <p:cBhvr>
                                        <p:cTn id="442" dur="2000"/>
                                        <p:tgtEl>
                                          <p:spTgt spid="32"/>
                                        </p:tgtEl>
                                        <p:attrNameLst>
                                          <p:attrName>ppt_h</p:attrName>
                                        </p:attrNameLst>
                                      </p:cBhvr>
                                      <p:tavLst>
                                        <p:tav tm="0">
                                          <p:val>
                                            <p:strVal val="ppt_h"/>
                                          </p:val>
                                        </p:tav>
                                        <p:tav tm="100000">
                                          <p:val>
                                            <p:fltVal val="0"/>
                                          </p:val>
                                        </p:tav>
                                      </p:tavLst>
                                    </p:anim>
                                    <p:anim calcmode="lin" valueType="num">
                                      <p:cBhvr>
                                        <p:cTn id="443" dur="2000"/>
                                        <p:tgtEl>
                                          <p:spTgt spid="32"/>
                                        </p:tgtEl>
                                        <p:attrNameLst>
                                          <p:attrName>ppt_x</p:attrName>
                                        </p:attrNameLst>
                                      </p:cBhvr>
                                      <p:tavLst>
                                        <p:tav tm="0">
                                          <p:val>
                                            <p:strVal val="ppt_x"/>
                                          </p:val>
                                        </p:tav>
                                        <p:tav tm="100000">
                                          <p:val>
                                            <p:fltVal val="0.5"/>
                                          </p:val>
                                        </p:tav>
                                      </p:tavLst>
                                    </p:anim>
                                    <p:anim calcmode="lin" valueType="num">
                                      <p:cBhvr>
                                        <p:cTn id="444" dur="2000"/>
                                        <p:tgtEl>
                                          <p:spTgt spid="32"/>
                                        </p:tgtEl>
                                        <p:attrNameLst>
                                          <p:attrName>ppt_y</p:attrName>
                                        </p:attrNameLst>
                                      </p:cBhvr>
                                      <p:tavLst>
                                        <p:tav tm="0">
                                          <p:val>
                                            <p:strVal val="ppt_y"/>
                                          </p:val>
                                        </p:tav>
                                        <p:tav tm="100000">
                                          <p:val>
                                            <p:fltVal val="0.5"/>
                                          </p:val>
                                        </p:tav>
                                      </p:tavLst>
                                    </p:anim>
                                    <p:set>
                                      <p:cBhvr>
                                        <p:cTn id="445" dur="1" fill="hold">
                                          <p:stCondLst>
                                            <p:cond delay="1999"/>
                                          </p:stCondLst>
                                        </p:cTn>
                                        <p:tgtEl>
                                          <p:spTgt spid="32"/>
                                        </p:tgtEl>
                                        <p:attrNameLst>
                                          <p:attrName>style.visibility</p:attrName>
                                        </p:attrNameLst>
                                      </p:cBhvr>
                                      <p:to>
                                        <p:strVal val="hidden"/>
                                      </p:to>
                                    </p:set>
                                  </p:childTnLst>
                                </p:cTn>
                              </p:par>
                              <p:par>
                                <p:cTn id="446" presetID="23" presetClass="exit" presetSubtype="544" fill="hold" grpId="2" nodeType="withEffect">
                                  <p:stCondLst>
                                    <p:cond delay="0"/>
                                  </p:stCondLst>
                                  <p:childTnLst>
                                    <p:anim calcmode="lin" valueType="num">
                                      <p:cBhvr>
                                        <p:cTn id="447" dur="2000"/>
                                        <p:tgtEl>
                                          <p:spTgt spid="33"/>
                                        </p:tgtEl>
                                        <p:attrNameLst>
                                          <p:attrName>ppt_w</p:attrName>
                                        </p:attrNameLst>
                                      </p:cBhvr>
                                      <p:tavLst>
                                        <p:tav tm="0">
                                          <p:val>
                                            <p:strVal val="ppt_w"/>
                                          </p:val>
                                        </p:tav>
                                        <p:tav tm="100000">
                                          <p:val>
                                            <p:fltVal val="0"/>
                                          </p:val>
                                        </p:tav>
                                      </p:tavLst>
                                    </p:anim>
                                    <p:anim calcmode="lin" valueType="num">
                                      <p:cBhvr>
                                        <p:cTn id="448" dur="2000"/>
                                        <p:tgtEl>
                                          <p:spTgt spid="33"/>
                                        </p:tgtEl>
                                        <p:attrNameLst>
                                          <p:attrName>ppt_h</p:attrName>
                                        </p:attrNameLst>
                                      </p:cBhvr>
                                      <p:tavLst>
                                        <p:tav tm="0">
                                          <p:val>
                                            <p:strVal val="ppt_h"/>
                                          </p:val>
                                        </p:tav>
                                        <p:tav tm="100000">
                                          <p:val>
                                            <p:fltVal val="0"/>
                                          </p:val>
                                        </p:tav>
                                      </p:tavLst>
                                    </p:anim>
                                    <p:anim calcmode="lin" valueType="num">
                                      <p:cBhvr>
                                        <p:cTn id="449" dur="2000"/>
                                        <p:tgtEl>
                                          <p:spTgt spid="33"/>
                                        </p:tgtEl>
                                        <p:attrNameLst>
                                          <p:attrName>ppt_x</p:attrName>
                                        </p:attrNameLst>
                                      </p:cBhvr>
                                      <p:tavLst>
                                        <p:tav tm="0">
                                          <p:val>
                                            <p:strVal val="ppt_x"/>
                                          </p:val>
                                        </p:tav>
                                        <p:tav tm="100000">
                                          <p:val>
                                            <p:fltVal val="0.5"/>
                                          </p:val>
                                        </p:tav>
                                      </p:tavLst>
                                    </p:anim>
                                    <p:anim calcmode="lin" valueType="num">
                                      <p:cBhvr>
                                        <p:cTn id="450" dur="2000"/>
                                        <p:tgtEl>
                                          <p:spTgt spid="33"/>
                                        </p:tgtEl>
                                        <p:attrNameLst>
                                          <p:attrName>ppt_y</p:attrName>
                                        </p:attrNameLst>
                                      </p:cBhvr>
                                      <p:tavLst>
                                        <p:tav tm="0">
                                          <p:val>
                                            <p:strVal val="ppt_y"/>
                                          </p:val>
                                        </p:tav>
                                        <p:tav tm="100000">
                                          <p:val>
                                            <p:fltVal val="0.5"/>
                                          </p:val>
                                        </p:tav>
                                      </p:tavLst>
                                    </p:anim>
                                    <p:set>
                                      <p:cBhvr>
                                        <p:cTn id="451" dur="1" fill="hold">
                                          <p:stCondLst>
                                            <p:cond delay="1999"/>
                                          </p:stCondLst>
                                        </p:cTn>
                                        <p:tgtEl>
                                          <p:spTgt spid="33"/>
                                        </p:tgtEl>
                                        <p:attrNameLst>
                                          <p:attrName>style.visibility</p:attrName>
                                        </p:attrNameLst>
                                      </p:cBhvr>
                                      <p:to>
                                        <p:strVal val="hidden"/>
                                      </p:to>
                                    </p:set>
                                  </p:childTnLst>
                                </p:cTn>
                              </p:par>
                              <p:par>
                                <p:cTn id="452" presetID="23" presetClass="exit" presetSubtype="544" fill="hold" grpId="2" nodeType="withEffect">
                                  <p:stCondLst>
                                    <p:cond delay="0"/>
                                  </p:stCondLst>
                                  <p:childTnLst>
                                    <p:anim calcmode="lin" valueType="num">
                                      <p:cBhvr>
                                        <p:cTn id="453" dur="2000"/>
                                        <p:tgtEl>
                                          <p:spTgt spid="34"/>
                                        </p:tgtEl>
                                        <p:attrNameLst>
                                          <p:attrName>ppt_w</p:attrName>
                                        </p:attrNameLst>
                                      </p:cBhvr>
                                      <p:tavLst>
                                        <p:tav tm="0">
                                          <p:val>
                                            <p:strVal val="ppt_w"/>
                                          </p:val>
                                        </p:tav>
                                        <p:tav tm="100000">
                                          <p:val>
                                            <p:fltVal val="0"/>
                                          </p:val>
                                        </p:tav>
                                      </p:tavLst>
                                    </p:anim>
                                    <p:anim calcmode="lin" valueType="num">
                                      <p:cBhvr>
                                        <p:cTn id="454" dur="2000"/>
                                        <p:tgtEl>
                                          <p:spTgt spid="34"/>
                                        </p:tgtEl>
                                        <p:attrNameLst>
                                          <p:attrName>ppt_h</p:attrName>
                                        </p:attrNameLst>
                                      </p:cBhvr>
                                      <p:tavLst>
                                        <p:tav tm="0">
                                          <p:val>
                                            <p:strVal val="ppt_h"/>
                                          </p:val>
                                        </p:tav>
                                        <p:tav tm="100000">
                                          <p:val>
                                            <p:fltVal val="0"/>
                                          </p:val>
                                        </p:tav>
                                      </p:tavLst>
                                    </p:anim>
                                    <p:anim calcmode="lin" valueType="num">
                                      <p:cBhvr>
                                        <p:cTn id="455" dur="2000"/>
                                        <p:tgtEl>
                                          <p:spTgt spid="34"/>
                                        </p:tgtEl>
                                        <p:attrNameLst>
                                          <p:attrName>ppt_x</p:attrName>
                                        </p:attrNameLst>
                                      </p:cBhvr>
                                      <p:tavLst>
                                        <p:tav tm="0">
                                          <p:val>
                                            <p:strVal val="ppt_x"/>
                                          </p:val>
                                        </p:tav>
                                        <p:tav tm="100000">
                                          <p:val>
                                            <p:fltVal val="0.5"/>
                                          </p:val>
                                        </p:tav>
                                      </p:tavLst>
                                    </p:anim>
                                    <p:anim calcmode="lin" valueType="num">
                                      <p:cBhvr>
                                        <p:cTn id="456" dur="2000"/>
                                        <p:tgtEl>
                                          <p:spTgt spid="34"/>
                                        </p:tgtEl>
                                        <p:attrNameLst>
                                          <p:attrName>ppt_y</p:attrName>
                                        </p:attrNameLst>
                                      </p:cBhvr>
                                      <p:tavLst>
                                        <p:tav tm="0">
                                          <p:val>
                                            <p:strVal val="ppt_y"/>
                                          </p:val>
                                        </p:tav>
                                        <p:tav tm="100000">
                                          <p:val>
                                            <p:fltVal val="0.5"/>
                                          </p:val>
                                        </p:tav>
                                      </p:tavLst>
                                    </p:anim>
                                    <p:set>
                                      <p:cBhvr>
                                        <p:cTn id="457" dur="1" fill="hold">
                                          <p:stCondLst>
                                            <p:cond delay="1999"/>
                                          </p:stCondLst>
                                        </p:cTn>
                                        <p:tgtEl>
                                          <p:spTgt spid="34"/>
                                        </p:tgtEl>
                                        <p:attrNameLst>
                                          <p:attrName>style.visibility</p:attrName>
                                        </p:attrNameLst>
                                      </p:cBhvr>
                                      <p:to>
                                        <p:strVal val="hidden"/>
                                      </p:to>
                                    </p:set>
                                  </p:childTnLst>
                                </p:cTn>
                              </p:par>
                              <p:par>
                                <p:cTn id="458" presetID="23" presetClass="exit" presetSubtype="544" fill="hold" grpId="2" nodeType="withEffect">
                                  <p:stCondLst>
                                    <p:cond delay="0"/>
                                  </p:stCondLst>
                                  <p:childTnLst>
                                    <p:anim calcmode="lin" valueType="num">
                                      <p:cBhvr>
                                        <p:cTn id="459" dur="2000"/>
                                        <p:tgtEl>
                                          <p:spTgt spid="35"/>
                                        </p:tgtEl>
                                        <p:attrNameLst>
                                          <p:attrName>ppt_w</p:attrName>
                                        </p:attrNameLst>
                                      </p:cBhvr>
                                      <p:tavLst>
                                        <p:tav tm="0">
                                          <p:val>
                                            <p:strVal val="ppt_w"/>
                                          </p:val>
                                        </p:tav>
                                        <p:tav tm="100000">
                                          <p:val>
                                            <p:fltVal val="0"/>
                                          </p:val>
                                        </p:tav>
                                      </p:tavLst>
                                    </p:anim>
                                    <p:anim calcmode="lin" valueType="num">
                                      <p:cBhvr>
                                        <p:cTn id="460" dur="2000"/>
                                        <p:tgtEl>
                                          <p:spTgt spid="35"/>
                                        </p:tgtEl>
                                        <p:attrNameLst>
                                          <p:attrName>ppt_h</p:attrName>
                                        </p:attrNameLst>
                                      </p:cBhvr>
                                      <p:tavLst>
                                        <p:tav tm="0">
                                          <p:val>
                                            <p:strVal val="ppt_h"/>
                                          </p:val>
                                        </p:tav>
                                        <p:tav tm="100000">
                                          <p:val>
                                            <p:fltVal val="0"/>
                                          </p:val>
                                        </p:tav>
                                      </p:tavLst>
                                    </p:anim>
                                    <p:anim calcmode="lin" valueType="num">
                                      <p:cBhvr>
                                        <p:cTn id="461" dur="2000"/>
                                        <p:tgtEl>
                                          <p:spTgt spid="35"/>
                                        </p:tgtEl>
                                        <p:attrNameLst>
                                          <p:attrName>ppt_x</p:attrName>
                                        </p:attrNameLst>
                                      </p:cBhvr>
                                      <p:tavLst>
                                        <p:tav tm="0">
                                          <p:val>
                                            <p:strVal val="ppt_x"/>
                                          </p:val>
                                        </p:tav>
                                        <p:tav tm="100000">
                                          <p:val>
                                            <p:fltVal val="0.5"/>
                                          </p:val>
                                        </p:tav>
                                      </p:tavLst>
                                    </p:anim>
                                    <p:anim calcmode="lin" valueType="num">
                                      <p:cBhvr>
                                        <p:cTn id="462" dur="2000"/>
                                        <p:tgtEl>
                                          <p:spTgt spid="35"/>
                                        </p:tgtEl>
                                        <p:attrNameLst>
                                          <p:attrName>ppt_y</p:attrName>
                                        </p:attrNameLst>
                                      </p:cBhvr>
                                      <p:tavLst>
                                        <p:tav tm="0">
                                          <p:val>
                                            <p:strVal val="ppt_y"/>
                                          </p:val>
                                        </p:tav>
                                        <p:tav tm="100000">
                                          <p:val>
                                            <p:fltVal val="0.5"/>
                                          </p:val>
                                        </p:tav>
                                      </p:tavLst>
                                    </p:anim>
                                    <p:set>
                                      <p:cBhvr>
                                        <p:cTn id="463" dur="1" fill="hold">
                                          <p:stCondLst>
                                            <p:cond delay="1999"/>
                                          </p:stCondLst>
                                        </p:cTn>
                                        <p:tgtEl>
                                          <p:spTgt spid="35"/>
                                        </p:tgtEl>
                                        <p:attrNameLst>
                                          <p:attrName>style.visibility</p:attrName>
                                        </p:attrNameLst>
                                      </p:cBhvr>
                                      <p:to>
                                        <p:strVal val="hidden"/>
                                      </p:to>
                                    </p:set>
                                  </p:childTnLst>
                                </p:cTn>
                              </p:par>
                              <p:par>
                                <p:cTn id="464" presetID="23" presetClass="exit" presetSubtype="544" fill="hold" grpId="2" nodeType="withEffect">
                                  <p:stCondLst>
                                    <p:cond delay="0"/>
                                  </p:stCondLst>
                                  <p:childTnLst>
                                    <p:anim calcmode="lin" valueType="num">
                                      <p:cBhvr>
                                        <p:cTn id="465" dur="2000"/>
                                        <p:tgtEl>
                                          <p:spTgt spid="36"/>
                                        </p:tgtEl>
                                        <p:attrNameLst>
                                          <p:attrName>ppt_w</p:attrName>
                                        </p:attrNameLst>
                                      </p:cBhvr>
                                      <p:tavLst>
                                        <p:tav tm="0">
                                          <p:val>
                                            <p:strVal val="ppt_w"/>
                                          </p:val>
                                        </p:tav>
                                        <p:tav tm="100000">
                                          <p:val>
                                            <p:fltVal val="0"/>
                                          </p:val>
                                        </p:tav>
                                      </p:tavLst>
                                    </p:anim>
                                    <p:anim calcmode="lin" valueType="num">
                                      <p:cBhvr>
                                        <p:cTn id="466" dur="2000"/>
                                        <p:tgtEl>
                                          <p:spTgt spid="36"/>
                                        </p:tgtEl>
                                        <p:attrNameLst>
                                          <p:attrName>ppt_h</p:attrName>
                                        </p:attrNameLst>
                                      </p:cBhvr>
                                      <p:tavLst>
                                        <p:tav tm="0">
                                          <p:val>
                                            <p:strVal val="ppt_h"/>
                                          </p:val>
                                        </p:tav>
                                        <p:tav tm="100000">
                                          <p:val>
                                            <p:fltVal val="0"/>
                                          </p:val>
                                        </p:tav>
                                      </p:tavLst>
                                    </p:anim>
                                    <p:anim calcmode="lin" valueType="num">
                                      <p:cBhvr>
                                        <p:cTn id="467" dur="2000"/>
                                        <p:tgtEl>
                                          <p:spTgt spid="36"/>
                                        </p:tgtEl>
                                        <p:attrNameLst>
                                          <p:attrName>ppt_x</p:attrName>
                                        </p:attrNameLst>
                                      </p:cBhvr>
                                      <p:tavLst>
                                        <p:tav tm="0">
                                          <p:val>
                                            <p:strVal val="ppt_x"/>
                                          </p:val>
                                        </p:tav>
                                        <p:tav tm="100000">
                                          <p:val>
                                            <p:fltVal val="0.5"/>
                                          </p:val>
                                        </p:tav>
                                      </p:tavLst>
                                    </p:anim>
                                    <p:anim calcmode="lin" valueType="num">
                                      <p:cBhvr>
                                        <p:cTn id="468" dur="2000"/>
                                        <p:tgtEl>
                                          <p:spTgt spid="36"/>
                                        </p:tgtEl>
                                        <p:attrNameLst>
                                          <p:attrName>ppt_y</p:attrName>
                                        </p:attrNameLst>
                                      </p:cBhvr>
                                      <p:tavLst>
                                        <p:tav tm="0">
                                          <p:val>
                                            <p:strVal val="ppt_y"/>
                                          </p:val>
                                        </p:tav>
                                        <p:tav tm="100000">
                                          <p:val>
                                            <p:fltVal val="0.5"/>
                                          </p:val>
                                        </p:tav>
                                      </p:tavLst>
                                    </p:anim>
                                    <p:set>
                                      <p:cBhvr>
                                        <p:cTn id="469" dur="1" fill="hold">
                                          <p:stCondLst>
                                            <p:cond delay="1999"/>
                                          </p:stCondLst>
                                        </p:cTn>
                                        <p:tgtEl>
                                          <p:spTgt spid="36"/>
                                        </p:tgtEl>
                                        <p:attrNameLst>
                                          <p:attrName>style.visibility</p:attrName>
                                        </p:attrNameLst>
                                      </p:cBhvr>
                                      <p:to>
                                        <p:strVal val="hidden"/>
                                      </p:to>
                                    </p:set>
                                  </p:childTnLst>
                                </p:cTn>
                              </p:par>
                              <p:par>
                                <p:cTn id="470" presetID="8" presetClass="emph" presetSubtype="0" fill="hold" grpId="3" nodeType="withEffect">
                                  <p:stCondLst>
                                    <p:cond delay="0"/>
                                  </p:stCondLst>
                                  <p:childTnLst>
                                    <p:animRot by="-21600000">
                                      <p:cBhvr>
                                        <p:cTn id="471" dur="2000" fill="hold"/>
                                        <p:tgtEl>
                                          <p:spTgt spid="4"/>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5"/>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6"/>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7"/>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8"/>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9"/>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10"/>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11"/>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12"/>
                                        </p:tgtEl>
                                        <p:attrNameLst>
                                          <p:attrName>r</p:attrName>
                                        </p:attrNameLst>
                                      </p:cBhvr>
                                    </p:animRot>
                                  </p:childTnLst>
                                </p:cTn>
                              </p:par>
                              <p:par>
                                <p:cTn id="488" presetID="8" presetClass="emph" presetSubtype="0" fill="hold" grpId="3" nodeType="withEffect">
                                  <p:stCondLst>
                                    <p:cond delay="0"/>
                                  </p:stCondLst>
                                  <p:childTnLst>
                                    <p:animRot by="-21600000">
                                      <p:cBhvr>
                                        <p:cTn id="489" dur="2000" fill="hold"/>
                                        <p:tgtEl>
                                          <p:spTgt spid="13"/>
                                        </p:tgtEl>
                                        <p:attrNameLst>
                                          <p:attrName>r</p:attrName>
                                        </p:attrNameLst>
                                      </p:cBhvr>
                                    </p:animRot>
                                  </p:childTnLst>
                                </p:cTn>
                              </p:par>
                              <p:par>
                                <p:cTn id="490" presetID="8" presetClass="emph" presetSubtype="0" fill="hold" grpId="3" nodeType="withEffect">
                                  <p:stCondLst>
                                    <p:cond delay="0"/>
                                  </p:stCondLst>
                                  <p:childTnLst>
                                    <p:animRot by="-21600000">
                                      <p:cBhvr>
                                        <p:cTn id="491" dur="2000" fill="hold"/>
                                        <p:tgtEl>
                                          <p:spTgt spid="14"/>
                                        </p:tgtEl>
                                        <p:attrNameLst>
                                          <p:attrName>r</p:attrName>
                                        </p:attrNameLst>
                                      </p:cBhvr>
                                    </p:animRot>
                                  </p:childTnLst>
                                </p:cTn>
                              </p:par>
                              <p:par>
                                <p:cTn id="492" presetID="8" presetClass="emph" presetSubtype="0" fill="hold" grpId="3" nodeType="withEffect">
                                  <p:stCondLst>
                                    <p:cond delay="0"/>
                                  </p:stCondLst>
                                  <p:childTnLst>
                                    <p:animRot by="-21600000">
                                      <p:cBhvr>
                                        <p:cTn id="493" dur="2000" fill="hold"/>
                                        <p:tgtEl>
                                          <p:spTgt spid="15"/>
                                        </p:tgtEl>
                                        <p:attrNameLst>
                                          <p:attrName>r</p:attrName>
                                        </p:attrNameLst>
                                      </p:cBhvr>
                                    </p:animRot>
                                  </p:childTnLst>
                                </p:cTn>
                              </p:par>
                              <p:par>
                                <p:cTn id="494" presetID="8" presetClass="emph" presetSubtype="0" fill="hold" grpId="3" nodeType="withEffect">
                                  <p:stCondLst>
                                    <p:cond delay="0"/>
                                  </p:stCondLst>
                                  <p:childTnLst>
                                    <p:animRot by="-21600000">
                                      <p:cBhvr>
                                        <p:cTn id="495" dur="2000" fill="hold"/>
                                        <p:tgtEl>
                                          <p:spTgt spid="16"/>
                                        </p:tgtEl>
                                        <p:attrNameLst>
                                          <p:attrName>r</p:attrName>
                                        </p:attrNameLst>
                                      </p:cBhvr>
                                    </p:animRot>
                                  </p:childTnLst>
                                </p:cTn>
                              </p:par>
                              <p:par>
                                <p:cTn id="496" presetID="8" presetClass="emph" presetSubtype="0" fill="hold" grpId="3" nodeType="withEffect">
                                  <p:stCondLst>
                                    <p:cond delay="0"/>
                                  </p:stCondLst>
                                  <p:childTnLst>
                                    <p:animRot by="-21600000">
                                      <p:cBhvr>
                                        <p:cTn id="497" dur="2000" fill="hold"/>
                                        <p:tgtEl>
                                          <p:spTgt spid="17"/>
                                        </p:tgtEl>
                                        <p:attrNameLst>
                                          <p:attrName>r</p:attrName>
                                        </p:attrNameLst>
                                      </p:cBhvr>
                                    </p:animRot>
                                  </p:childTnLst>
                                </p:cTn>
                              </p:par>
                              <p:par>
                                <p:cTn id="498" presetID="8" presetClass="emph" presetSubtype="0" fill="hold" grpId="3" nodeType="withEffect">
                                  <p:stCondLst>
                                    <p:cond delay="0"/>
                                  </p:stCondLst>
                                  <p:childTnLst>
                                    <p:animRot by="-21600000">
                                      <p:cBhvr>
                                        <p:cTn id="499" dur="2000" fill="hold"/>
                                        <p:tgtEl>
                                          <p:spTgt spid="18"/>
                                        </p:tgtEl>
                                        <p:attrNameLst>
                                          <p:attrName>r</p:attrName>
                                        </p:attrNameLst>
                                      </p:cBhvr>
                                    </p:animRot>
                                  </p:childTnLst>
                                </p:cTn>
                              </p:par>
                              <p:par>
                                <p:cTn id="500" presetID="8" presetClass="emph" presetSubtype="0" fill="hold" grpId="3" nodeType="withEffect">
                                  <p:stCondLst>
                                    <p:cond delay="0"/>
                                  </p:stCondLst>
                                  <p:childTnLst>
                                    <p:animRot by="-21600000">
                                      <p:cBhvr>
                                        <p:cTn id="501" dur="2000" fill="hold"/>
                                        <p:tgtEl>
                                          <p:spTgt spid="19"/>
                                        </p:tgtEl>
                                        <p:attrNameLst>
                                          <p:attrName>r</p:attrName>
                                        </p:attrNameLst>
                                      </p:cBhvr>
                                    </p:animRot>
                                  </p:childTnLst>
                                </p:cTn>
                              </p:par>
                              <p:par>
                                <p:cTn id="502" presetID="8" presetClass="emph" presetSubtype="0" fill="hold" grpId="3" nodeType="withEffect">
                                  <p:stCondLst>
                                    <p:cond delay="0"/>
                                  </p:stCondLst>
                                  <p:childTnLst>
                                    <p:animRot by="-21600000">
                                      <p:cBhvr>
                                        <p:cTn id="503" dur="2000" fill="hold"/>
                                        <p:tgtEl>
                                          <p:spTgt spid="20"/>
                                        </p:tgtEl>
                                        <p:attrNameLst>
                                          <p:attrName>r</p:attrName>
                                        </p:attrNameLst>
                                      </p:cBhvr>
                                    </p:animRot>
                                  </p:childTnLst>
                                </p:cTn>
                              </p:par>
                              <p:par>
                                <p:cTn id="504" presetID="8" presetClass="emph" presetSubtype="0" fill="hold" grpId="3" nodeType="withEffect">
                                  <p:stCondLst>
                                    <p:cond delay="0"/>
                                  </p:stCondLst>
                                  <p:childTnLst>
                                    <p:animRot by="-21600000">
                                      <p:cBhvr>
                                        <p:cTn id="505" dur="2000" fill="hold"/>
                                        <p:tgtEl>
                                          <p:spTgt spid="21"/>
                                        </p:tgtEl>
                                        <p:attrNameLst>
                                          <p:attrName>r</p:attrName>
                                        </p:attrNameLst>
                                      </p:cBhvr>
                                    </p:animRot>
                                  </p:childTnLst>
                                </p:cTn>
                              </p:par>
                              <p:par>
                                <p:cTn id="506" presetID="8" presetClass="emph" presetSubtype="0" fill="hold" grpId="3" nodeType="withEffect">
                                  <p:stCondLst>
                                    <p:cond delay="0"/>
                                  </p:stCondLst>
                                  <p:childTnLst>
                                    <p:animRot by="-21600000">
                                      <p:cBhvr>
                                        <p:cTn id="507" dur="2000" fill="hold"/>
                                        <p:tgtEl>
                                          <p:spTgt spid="22"/>
                                        </p:tgtEl>
                                        <p:attrNameLst>
                                          <p:attrName>r</p:attrName>
                                        </p:attrNameLst>
                                      </p:cBhvr>
                                    </p:animRot>
                                  </p:childTnLst>
                                </p:cTn>
                              </p:par>
                              <p:par>
                                <p:cTn id="508" presetID="8" presetClass="emph" presetSubtype="0" fill="hold" grpId="3" nodeType="withEffect">
                                  <p:stCondLst>
                                    <p:cond delay="0"/>
                                  </p:stCondLst>
                                  <p:childTnLst>
                                    <p:animRot by="-21600000">
                                      <p:cBhvr>
                                        <p:cTn id="509" dur="2000" fill="hold"/>
                                        <p:tgtEl>
                                          <p:spTgt spid="23"/>
                                        </p:tgtEl>
                                        <p:attrNameLst>
                                          <p:attrName>r</p:attrName>
                                        </p:attrNameLst>
                                      </p:cBhvr>
                                    </p:animRot>
                                  </p:childTnLst>
                                </p:cTn>
                              </p:par>
                              <p:par>
                                <p:cTn id="510" presetID="8" presetClass="emph" presetSubtype="0" fill="hold" grpId="3" nodeType="withEffect">
                                  <p:stCondLst>
                                    <p:cond delay="0"/>
                                  </p:stCondLst>
                                  <p:childTnLst>
                                    <p:animRot by="-21600000">
                                      <p:cBhvr>
                                        <p:cTn id="511" dur="2000" fill="hold"/>
                                        <p:tgtEl>
                                          <p:spTgt spid="24"/>
                                        </p:tgtEl>
                                        <p:attrNameLst>
                                          <p:attrName>r</p:attrName>
                                        </p:attrNameLst>
                                      </p:cBhvr>
                                    </p:animRot>
                                  </p:childTnLst>
                                </p:cTn>
                              </p:par>
                              <p:par>
                                <p:cTn id="512" presetID="8" presetClass="emph" presetSubtype="0" fill="hold" grpId="3" nodeType="withEffect">
                                  <p:stCondLst>
                                    <p:cond delay="0"/>
                                  </p:stCondLst>
                                  <p:childTnLst>
                                    <p:animRot by="-21600000">
                                      <p:cBhvr>
                                        <p:cTn id="513" dur="2000" fill="hold"/>
                                        <p:tgtEl>
                                          <p:spTgt spid="25"/>
                                        </p:tgtEl>
                                        <p:attrNameLst>
                                          <p:attrName>r</p:attrName>
                                        </p:attrNameLst>
                                      </p:cBhvr>
                                    </p:animRot>
                                  </p:childTnLst>
                                </p:cTn>
                              </p:par>
                              <p:par>
                                <p:cTn id="514" presetID="8" presetClass="emph" presetSubtype="0" fill="hold" grpId="3" nodeType="withEffect">
                                  <p:stCondLst>
                                    <p:cond delay="0"/>
                                  </p:stCondLst>
                                  <p:childTnLst>
                                    <p:animRot by="-21600000">
                                      <p:cBhvr>
                                        <p:cTn id="515" dur="2000" fill="hold"/>
                                        <p:tgtEl>
                                          <p:spTgt spid="26"/>
                                        </p:tgtEl>
                                        <p:attrNameLst>
                                          <p:attrName>r</p:attrName>
                                        </p:attrNameLst>
                                      </p:cBhvr>
                                    </p:animRot>
                                  </p:childTnLst>
                                </p:cTn>
                              </p:par>
                              <p:par>
                                <p:cTn id="516" presetID="8" presetClass="emph" presetSubtype="0" fill="hold" grpId="3" nodeType="withEffect">
                                  <p:stCondLst>
                                    <p:cond delay="0"/>
                                  </p:stCondLst>
                                  <p:childTnLst>
                                    <p:animRot by="-21600000">
                                      <p:cBhvr>
                                        <p:cTn id="517" dur="2000" fill="hold"/>
                                        <p:tgtEl>
                                          <p:spTgt spid="27"/>
                                        </p:tgtEl>
                                        <p:attrNameLst>
                                          <p:attrName>r</p:attrName>
                                        </p:attrNameLst>
                                      </p:cBhvr>
                                    </p:animRot>
                                  </p:childTnLst>
                                </p:cTn>
                              </p:par>
                              <p:par>
                                <p:cTn id="518" presetID="8" presetClass="emph" presetSubtype="0" fill="hold" grpId="3" nodeType="withEffect">
                                  <p:stCondLst>
                                    <p:cond delay="0"/>
                                  </p:stCondLst>
                                  <p:childTnLst>
                                    <p:animRot by="-21600000">
                                      <p:cBhvr>
                                        <p:cTn id="519" dur="2000" fill="hold"/>
                                        <p:tgtEl>
                                          <p:spTgt spid="28"/>
                                        </p:tgtEl>
                                        <p:attrNameLst>
                                          <p:attrName>r</p:attrName>
                                        </p:attrNameLst>
                                      </p:cBhvr>
                                    </p:animRot>
                                  </p:childTnLst>
                                </p:cTn>
                              </p:par>
                              <p:par>
                                <p:cTn id="520" presetID="8" presetClass="emph" presetSubtype="0" fill="hold" grpId="3" nodeType="withEffect">
                                  <p:stCondLst>
                                    <p:cond delay="0"/>
                                  </p:stCondLst>
                                  <p:childTnLst>
                                    <p:animRot by="-21600000">
                                      <p:cBhvr>
                                        <p:cTn id="521" dur="2000" fill="hold"/>
                                        <p:tgtEl>
                                          <p:spTgt spid="29"/>
                                        </p:tgtEl>
                                        <p:attrNameLst>
                                          <p:attrName>r</p:attrName>
                                        </p:attrNameLst>
                                      </p:cBhvr>
                                    </p:animRot>
                                  </p:childTnLst>
                                </p:cTn>
                              </p:par>
                              <p:par>
                                <p:cTn id="522" presetID="8" presetClass="emph" presetSubtype="0" fill="hold" grpId="3" nodeType="withEffect">
                                  <p:stCondLst>
                                    <p:cond delay="0"/>
                                  </p:stCondLst>
                                  <p:childTnLst>
                                    <p:animRot by="-21600000">
                                      <p:cBhvr>
                                        <p:cTn id="523" dur="2000" fill="hold"/>
                                        <p:tgtEl>
                                          <p:spTgt spid="30"/>
                                        </p:tgtEl>
                                        <p:attrNameLst>
                                          <p:attrName>r</p:attrName>
                                        </p:attrNameLst>
                                      </p:cBhvr>
                                    </p:animRot>
                                  </p:childTnLst>
                                </p:cTn>
                              </p:par>
                              <p:par>
                                <p:cTn id="524" presetID="8" presetClass="emph" presetSubtype="0" fill="hold" grpId="3" nodeType="withEffect">
                                  <p:stCondLst>
                                    <p:cond delay="0"/>
                                  </p:stCondLst>
                                  <p:childTnLst>
                                    <p:animRot by="-21600000">
                                      <p:cBhvr>
                                        <p:cTn id="525" dur="2000" fill="hold"/>
                                        <p:tgtEl>
                                          <p:spTgt spid="31"/>
                                        </p:tgtEl>
                                        <p:attrNameLst>
                                          <p:attrName>r</p:attrName>
                                        </p:attrNameLst>
                                      </p:cBhvr>
                                    </p:animRot>
                                  </p:childTnLst>
                                </p:cTn>
                              </p:par>
                              <p:par>
                                <p:cTn id="526" presetID="8" presetClass="emph" presetSubtype="0" fill="hold" grpId="3" nodeType="withEffect">
                                  <p:stCondLst>
                                    <p:cond delay="0"/>
                                  </p:stCondLst>
                                  <p:childTnLst>
                                    <p:animRot by="-21600000">
                                      <p:cBhvr>
                                        <p:cTn id="527" dur="2000" fill="hold"/>
                                        <p:tgtEl>
                                          <p:spTgt spid="32"/>
                                        </p:tgtEl>
                                        <p:attrNameLst>
                                          <p:attrName>r</p:attrName>
                                        </p:attrNameLst>
                                      </p:cBhvr>
                                    </p:animRot>
                                  </p:childTnLst>
                                </p:cTn>
                              </p:par>
                              <p:par>
                                <p:cTn id="528" presetID="8" presetClass="emph" presetSubtype="0" fill="hold" grpId="3" nodeType="withEffect">
                                  <p:stCondLst>
                                    <p:cond delay="0"/>
                                  </p:stCondLst>
                                  <p:childTnLst>
                                    <p:animRot by="-21600000">
                                      <p:cBhvr>
                                        <p:cTn id="529" dur="2000" fill="hold"/>
                                        <p:tgtEl>
                                          <p:spTgt spid="33"/>
                                        </p:tgtEl>
                                        <p:attrNameLst>
                                          <p:attrName>r</p:attrName>
                                        </p:attrNameLst>
                                      </p:cBhvr>
                                    </p:animRot>
                                  </p:childTnLst>
                                </p:cTn>
                              </p:par>
                              <p:par>
                                <p:cTn id="530" presetID="8" presetClass="emph" presetSubtype="0" fill="hold" grpId="3" nodeType="withEffect">
                                  <p:stCondLst>
                                    <p:cond delay="0"/>
                                  </p:stCondLst>
                                  <p:childTnLst>
                                    <p:animRot by="-21600000">
                                      <p:cBhvr>
                                        <p:cTn id="531" dur="2000" fill="hold"/>
                                        <p:tgtEl>
                                          <p:spTgt spid="34"/>
                                        </p:tgtEl>
                                        <p:attrNameLst>
                                          <p:attrName>r</p:attrName>
                                        </p:attrNameLst>
                                      </p:cBhvr>
                                    </p:animRot>
                                  </p:childTnLst>
                                </p:cTn>
                              </p:par>
                              <p:par>
                                <p:cTn id="532" presetID="8" presetClass="emph" presetSubtype="0" fill="hold" grpId="3" nodeType="withEffect">
                                  <p:stCondLst>
                                    <p:cond delay="0"/>
                                  </p:stCondLst>
                                  <p:childTnLst>
                                    <p:animRot by="-21600000">
                                      <p:cBhvr>
                                        <p:cTn id="533" dur="2000" fill="hold"/>
                                        <p:tgtEl>
                                          <p:spTgt spid="35"/>
                                        </p:tgtEl>
                                        <p:attrNameLst>
                                          <p:attrName>r</p:attrName>
                                        </p:attrNameLst>
                                      </p:cBhvr>
                                    </p:animRot>
                                  </p:childTnLst>
                                </p:cTn>
                              </p:par>
                              <p:par>
                                <p:cTn id="534" presetID="8" presetClass="emph" presetSubtype="0" fill="hold" grpId="3" nodeType="withEffect">
                                  <p:stCondLst>
                                    <p:cond delay="0"/>
                                  </p:stCondLst>
                                  <p:childTnLst>
                                    <p:animRot by="-21600000">
                                      <p:cBhvr>
                                        <p:cTn id="535" dur="2000" fill="hold"/>
                                        <p:tgtEl>
                                          <p:spTgt spid="36"/>
                                        </p:tgtEl>
                                        <p:attrNameLst>
                                          <p:attrName>r</p:attrName>
                                        </p:attrNameLst>
                                      </p:cBhvr>
                                    </p:animRot>
                                  </p:childTnLst>
                                </p:cTn>
                              </p:par>
                              <p:par>
                                <p:cTn id="536" presetID="23" presetClass="entr" presetSubtype="288" fill="hold" nodeType="withEffect">
                                  <p:stCondLst>
                                    <p:cond delay="0"/>
                                  </p:stCondLst>
                                  <p:childTnLst>
                                    <p:set>
                                      <p:cBhvr>
                                        <p:cTn id="537" dur="1" fill="hold">
                                          <p:stCondLst>
                                            <p:cond delay="0"/>
                                          </p:stCondLst>
                                        </p:cTn>
                                        <p:tgtEl>
                                          <p:spTgt spid="2"/>
                                        </p:tgtEl>
                                        <p:attrNameLst>
                                          <p:attrName>style.visibility</p:attrName>
                                        </p:attrNameLst>
                                      </p:cBhvr>
                                      <p:to>
                                        <p:strVal val="visible"/>
                                      </p:to>
                                    </p:set>
                                    <p:anim calcmode="lin" valueType="num">
                                      <p:cBhvr>
                                        <p:cTn id="538" dur="2000" fill="hold"/>
                                        <p:tgtEl>
                                          <p:spTgt spid="2"/>
                                        </p:tgtEl>
                                        <p:attrNameLst>
                                          <p:attrName>ppt_w</p:attrName>
                                        </p:attrNameLst>
                                      </p:cBhvr>
                                      <p:tavLst>
                                        <p:tav tm="0">
                                          <p:val>
                                            <p:strVal val="4/3*#ppt_w"/>
                                          </p:val>
                                        </p:tav>
                                        <p:tav tm="100000">
                                          <p:val>
                                            <p:strVal val="#ppt_w"/>
                                          </p:val>
                                        </p:tav>
                                      </p:tavLst>
                                    </p:anim>
                                    <p:anim calcmode="lin" valueType="num">
                                      <p:cBhvr>
                                        <p:cTn id="539" dur="2000" fill="hold"/>
                                        <p:tgtEl>
                                          <p:spTgt spid="2"/>
                                        </p:tgtEl>
                                        <p:attrNameLst>
                                          <p:attrName>ppt_h</p:attrName>
                                        </p:attrNameLst>
                                      </p:cBhvr>
                                      <p:tavLst>
                                        <p:tav tm="0">
                                          <p:val>
                                            <p:strVal val="4/3*#ppt_h"/>
                                          </p:val>
                                        </p:tav>
                                        <p:tav tm="100000">
                                          <p:val>
                                            <p:strVal val="#ppt_h"/>
                                          </p:val>
                                        </p:tav>
                                      </p:tavLst>
                                    </p:anim>
                                  </p:childTnLst>
                                </p:cTn>
                              </p:par>
                              <p:par>
                                <p:cTn id="540" presetID="21" presetClass="entr" presetSubtype="2" fill="hold" nodeType="withEffect">
                                  <p:stCondLst>
                                    <p:cond delay="0"/>
                                  </p:stCondLst>
                                  <p:childTnLst>
                                    <p:set>
                                      <p:cBhvr>
                                        <p:cTn id="541" dur="1" fill="hold">
                                          <p:stCondLst>
                                            <p:cond delay="0"/>
                                          </p:stCondLst>
                                        </p:cTn>
                                        <p:tgtEl>
                                          <p:spTgt spid="2"/>
                                        </p:tgtEl>
                                        <p:attrNameLst>
                                          <p:attrName>style.visibility</p:attrName>
                                        </p:attrNameLst>
                                      </p:cBhvr>
                                      <p:to>
                                        <p:strVal val="visible"/>
                                      </p:to>
                                    </p:set>
                                    <p:animEffect transition="in" filter="wheel(2)">
                                      <p:cBhvr>
                                        <p:cTn id="5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201002"/>
            </a:gs>
            <a:gs pos="50000">
              <a:srgbClr val="FFC000">
                <a:shade val="67500"/>
                <a:satMod val="115000"/>
              </a:srgbClr>
            </a:gs>
            <a:gs pos="100000">
              <a:srgbClr val="FFC0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6200000">
            <a:off x="-5976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5400000">
            <a:off x="-55979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16200000">
            <a:off x="-55979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5400000">
            <a:off x="-5976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6200000">
            <a:off x="44030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5400000">
            <a:off x="44030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6200000">
            <a:off x="940369"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5400000">
            <a:off x="94036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6200000">
            <a:off x="144046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5400000">
            <a:off x="144046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6200000">
            <a:off x="1940501"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5400000">
            <a:off x="194050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6200000">
            <a:off x="2404848" y="1506332"/>
            <a:ext cx="1577168" cy="386135"/>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5400000">
            <a:off x="244056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6200000">
            <a:off x="2869195"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5400000">
            <a:off x="2940633"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6200000">
            <a:off x="336929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5400000">
            <a:off x="344069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6200000">
            <a:off x="3869327"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5400000">
            <a:off x="394076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6200000">
            <a:off x="4369393"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5400000">
            <a:off x="444083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6200000">
            <a:off x="4869459" y="147061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5400000">
            <a:off x="494089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6200000">
            <a:off x="5369556" y="1470616"/>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5400000">
            <a:off x="544099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6200000">
            <a:off x="5869590" y="1470616"/>
            <a:ext cx="1577168" cy="457572"/>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5400000">
            <a:off x="5941029"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6200000">
            <a:off x="6369657" y="1417035"/>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5400000">
            <a:off x="6441095"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6200000">
            <a:off x="6869723" y="1488473"/>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5400000">
            <a:off x="6941161"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6200000">
            <a:off x="7369789" y="1488473"/>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5400000">
            <a:off x="7441227" y="3131548"/>
            <a:ext cx="1577168" cy="457573"/>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16200000">
            <a:off x="7926821" y="1502945"/>
            <a:ext cx="1577168" cy="428629"/>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5400000">
            <a:off x="7926820" y="3146021"/>
            <a:ext cx="1577168" cy="428628"/>
          </a:xfrm>
          <a:prstGeom prst="flowChartTerminator">
            <a:avLst/>
          </a:prstGeom>
          <a:gradFill flip="none" rotWithShape="1">
            <a:gsLst>
              <a:gs pos="58000">
                <a:schemeClr val="accent3">
                  <a:lumMod val="50000"/>
                  <a:alpha val="76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0-#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0-#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0-#ppt_w/2"/>
                                          </p:val>
                                        </p:tav>
                                        <p:tav tm="100000">
                                          <p:val>
                                            <p:strVal val="#ppt_x"/>
                                          </p:val>
                                        </p:tav>
                                      </p:tavLst>
                                    </p:anim>
                                    <p:anim calcmode="lin" valueType="num">
                                      <p:cBhvr additive="base">
                                        <p:cTn id="74" dur="2000" fill="hold"/>
                                        <p:tgtEl>
                                          <p:spTgt spid="3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2000" fill="hold"/>
                                        <p:tgtEl>
                                          <p:spTgt spid="37"/>
                                        </p:tgtEl>
                                        <p:attrNameLst>
                                          <p:attrName>ppt_x</p:attrName>
                                        </p:attrNameLst>
                                      </p:cBhvr>
                                      <p:tavLst>
                                        <p:tav tm="0">
                                          <p:val>
                                            <p:strVal val="0-#ppt_w/2"/>
                                          </p:val>
                                        </p:tav>
                                        <p:tav tm="100000">
                                          <p:val>
                                            <p:strVal val="#ppt_x"/>
                                          </p:val>
                                        </p:tav>
                                      </p:tavLst>
                                    </p:anim>
                                    <p:anim calcmode="lin" valueType="num">
                                      <p:cBhvr additive="base">
                                        <p:cTn id="78" dur="2000" fill="hold"/>
                                        <p:tgtEl>
                                          <p:spTgt spid="37"/>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1+#ppt_w/2"/>
                                          </p:val>
                                        </p:tav>
                                        <p:tav tm="100000">
                                          <p:val>
                                            <p:strVal val="#ppt_x"/>
                                          </p:val>
                                        </p:tav>
                                      </p:tavLst>
                                    </p:anim>
                                    <p:anim calcmode="lin" valueType="num">
                                      <p:cBhvr additive="base">
                                        <p:cTn id="86" dur="2000" fill="hold"/>
                                        <p:tgtEl>
                                          <p:spTgt spid="6"/>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1+#ppt_w/2"/>
                                          </p:val>
                                        </p:tav>
                                        <p:tav tm="100000">
                                          <p:val>
                                            <p:strVal val="#ppt_x"/>
                                          </p:val>
                                        </p:tav>
                                      </p:tavLst>
                                    </p:anim>
                                    <p:anim calcmode="lin" valueType="num">
                                      <p:cBhvr additive="base">
                                        <p:cTn id="98" dur="2000" fill="hold"/>
                                        <p:tgtEl>
                                          <p:spTgt spid="12"/>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1+#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1+#ppt_w/2"/>
                                          </p:val>
                                        </p:tav>
                                        <p:tav tm="100000">
                                          <p:val>
                                            <p:strVal val="#ppt_x"/>
                                          </p:val>
                                        </p:tav>
                                      </p:tavLst>
                                    </p:anim>
                                    <p:anim calcmode="lin" valueType="num">
                                      <p:cBhvr additive="base">
                                        <p:cTn id="110" dur="2000" fill="hold"/>
                                        <p:tgtEl>
                                          <p:spTgt spid="1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1+#ppt_w/2"/>
                                          </p:val>
                                        </p:tav>
                                        <p:tav tm="100000">
                                          <p:val>
                                            <p:strVal val="#ppt_x"/>
                                          </p:val>
                                        </p:tav>
                                      </p:tavLst>
                                    </p:anim>
                                    <p:anim calcmode="lin" valueType="num">
                                      <p:cBhvr additive="base">
                                        <p:cTn id="126" dur="2000" fill="hold"/>
                                        <p:tgtEl>
                                          <p:spTgt spid="26"/>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1+#ppt_w/2"/>
                                          </p:val>
                                        </p:tav>
                                        <p:tav tm="100000">
                                          <p:val>
                                            <p:strVal val="#ppt_x"/>
                                          </p:val>
                                        </p:tav>
                                      </p:tavLst>
                                    </p:anim>
                                    <p:anim calcmode="lin" valueType="num">
                                      <p:cBhvr additive="base">
                                        <p:cTn id="134" dur="2000" fill="hold"/>
                                        <p:tgtEl>
                                          <p:spTgt spid="30"/>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1+#ppt_w/2"/>
                                          </p:val>
                                        </p:tav>
                                        <p:tav tm="100000">
                                          <p:val>
                                            <p:strVal val="#ppt_x"/>
                                          </p:val>
                                        </p:tav>
                                      </p:tavLst>
                                    </p:anim>
                                    <p:anim calcmode="lin" valueType="num">
                                      <p:cBhvr additive="base">
                                        <p:cTn id="142" dur="2000" fill="hold"/>
                                        <p:tgtEl>
                                          <p:spTgt spid="34"/>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additive="base">
                                        <p:cTn id="145" dur="2000" fill="hold"/>
                                        <p:tgtEl>
                                          <p:spTgt spid="36"/>
                                        </p:tgtEl>
                                        <p:attrNameLst>
                                          <p:attrName>ppt_x</p:attrName>
                                        </p:attrNameLst>
                                      </p:cBhvr>
                                      <p:tavLst>
                                        <p:tav tm="0">
                                          <p:val>
                                            <p:strVal val="1+#ppt_w/2"/>
                                          </p:val>
                                        </p:tav>
                                        <p:tav tm="100000">
                                          <p:val>
                                            <p:strVal val="#ppt_x"/>
                                          </p:val>
                                        </p:tav>
                                      </p:tavLst>
                                    </p:anim>
                                    <p:anim calcmode="lin" valueType="num">
                                      <p:cBhvr additive="base">
                                        <p:cTn id="146" dur="2000" fill="hold"/>
                                        <p:tgtEl>
                                          <p:spTgt spid="36"/>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3" presetClass="entr" presetSubtype="10" fill="hold" grpId="3"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blinds(horizontal)">
                                      <p:cBhvr>
                                        <p:cTn id="153" dur="2000"/>
                                        <p:tgtEl>
                                          <p:spTgt spid="3"/>
                                        </p:tgtEl>
                                      </p:cBhvr>
                                    </p:animEffect>
                                  </p:childTnLst>
                                </p:cTn>
                              </p:par>
                              <p:par>
                                <p:cTn id="154" presetID="3" presetClass="entr" presetSubtype="10" fill="hold" grpId="3"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linds(horizontal)">
                                      <p:cBhvr>
                                        <p:cTn id="156" dur="2000"/>
                                        <p:tgtEl>
                                          <p:spTgt spid="4"/>
                                        </p:tgtEl>
                                      </p:cBhvr>
                                    </p:animEffect>
                                  </p:childTnLst>
                                </p:cTn>
                              </p:par>
                              <p:par>
                                <p:cTn id="157" presetID="3" presetClass="entr" presetSubtype="10" fill="hold" grpId="3"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blinds(horizontal)">
                                      <p:cBhvr>
                                        <p:cTn id="159" dur="2000"/>
                                        <p:tgtEl>
                                          <p:spTgt spid="5"/>
                                        </p:tgtEl>
                                      </p:cBhvr>
                                    </p:animEffect>
                                  </p:childTnLst>
                                </p:cTn>
                              </p:par>
                              <p:par>
                                <p:cTn id="160" presetID="3" presetClass="entr" presetSubtype="10" fill="hold" grpId="3"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blinds(horizontal)">
                                      <p:cBhvr>
                                        <p:cTn id="162" dur="2000"/>
                                        <p:tgtEl>
                                          <p:spTgt spid="6"/>
                                        </p:tgtEl>
                                      </p:cBhvr>
                                    </p:animEffect>
                                  </p:childTnLst>
                                </p:cTn>
                              </p:par>
                              <p:par>
                                <p:cTn id="163" presetID="3" presetClass="entr" presetSubtype="10" fill="hold" grpId="3"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blinds(horizontal)">
                                      <p:cBhvr>
                                        <p:cTn id="165" dur="2000"/>
                                        <p:tgtEl>
                                          <p:spTgt spid="7"/>
                                        </p:tgtEl>
                                      </p:cBhvr>
                                    </p:animEffect>
                                  </p:childTnLst>
                                </p:cTn>
                              </p:par>
                              <p:par>
                                <p:cTn id="166" presetID="3" presetClass="entr" presetSubtype="10" fill="hold" grpId="3"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blinds(horizontal)">
                                      <p:cBhvr>
                                        <p:cTn id="168" dur="2000"/>
                                        <p:tgtEl>
                                          <p:spTgt spid="8"/>
                                        </p:tgtEl>
                                      </p:cBhvr>
                                    </p:animEffect>
                                  </p:childTnLst>
                                </p:cTn>
                              </p:par>
                              <p:par>
                                <p:cTn id="169" presetID="3" presetClass="entr" presetSubtype="10" fill="hold" grpId="3"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blinds(horizontal)">
                                      <p:cBhvr>
                                        <p:cTn id="171" dur="2000"/>
                                        <p:tgtEl>
                                          <p:spTgt spid="9"/>
                                        </p:tgtEl>
                                      </p:cBhvr>
                                    </p:animEffect>
                                  </p:childTnLst>
                                </p:cTn>
                              </p:par>
                              <p:par>
                                <p:cTn id="172" presetID="3" presetClass="entr" presetSubtype="10" fill="hold" grpId="3"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blinds(horizontal)">
                                      <p:cBhvr>
                                        <p:cTn id="174" dur="2000"/>
                                        <p:tgtEl>
                                          <p:spTgt spid="10"/>
                                        </p:tgtEl>
                                      </p:cBhvr>
                                    </p:animEffect>
                                  </p:childTnLst>
                                </p:cTn>
                              </p:par>
                              <p:par>
                                <p:cTn id="175" presetID="3" presetClass="entr" presetSubtype="10" fill="hold" grpId="3"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blinds(horizontal)">
                                      <p:cBhvr>
                                        <p:cTn id="177" dur="2000"/>
                                        <p:tgtEl>
                                          <p:spTgt spid="11"/>
                                        </p:tgtEl>
                                      </p:cBhvr>
                                    </p:animEffect>
                                  </p:childTnLst>
                                </p:cTn>
                              </p:par>
                              <p:par>
                                <p:cTn id="178" presetID="3" presetClass="entr" presetSubtype="10" fill="hold" grpId="3"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blinds(horizontal)">
                                      <p:cBhvr>
                                        <p:cTn id="180" dur="2000"/>
                                        <p:tgtEl>
                                          <p:spTgt spid="12"/>
                                        </p:tgtEl>
                                      </p:cBhvr>
                                    </p:animEffect>
                                  </p:childTnLst>
                                </p:cTn>
                              </p:par>
                              <p:par>
                                <p:cTn id="181" presetID="3" presetClass="entr" presetSubtype="10" fill="hold" grpId="3"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blinds(horizontal)">
                                      <p:cBhvr>
                                        <p:cTn id="183" dur="2000"/>
                                        <p:tgtEl>
                                          <p:spTgt spid="13"/>
                                        </p:tgtEl>
                                      </p:cBhvr>
                                    </p:animEffect>
                                  </p:childTnLst>
                                </p:cTn>
                              </p:par>
                              <p:par>
                                <p:cTn id="184" presetID="3" presetClass="entr" presetSubtype="10" fill="hold" grpId="3"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blinds(horizontal)">
                                      <p:cBhvr>
                                        <p:cTn id="186" dur="2000"/>
                                        <p:tgtEl>
                                          <p:spTgt spid="14"/>
                                        </p:tgtEl>
                                      </p:cBhvr>
                                    </p:animEffect>
                                  </p:childTnLst>
                                </p:cTn>
                              </p:par>
                              <p:par>
                                <p:cTn id="187" presetID="3" presetClass="entr" presetSubtype="10" fill="hold" grpId="3"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blinds(horizontal)">
                                      <p:cBhvr>
                                        <p:cTn id="189" dur="2000"/>
                                        <p:tgtEl>
                                          <p:spTgt spid="15"/>
                                        </p:tgtEl>
                                      </p:cBhvr>
                                    </p:animEffect>
                                  </p:childTnLst>
                                </p:cTn>
                              </p:par>
                              <p:par>
                                <p:cTn id="190" presetID="3" presetClass="entr" presetSubtype="10" fill="hold" grpId="3"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blinds(horizontal)">
                                      <p:cBhvr>
                                        <p:cTn id="192" dur="2000"/>
                                        <p:tgtEl>
                                          <p:spTgt spid="16"/>
                                        </p:tgtEl>
                                      </p:cBhvr>
                                    </p:animEffect>
                                  </p:childTnLst>
                                </p:cTn>
                              </p:par>
                              <p:par>
                                <p:cTn id="193" presetID="3" presetClass="entr" presetSubtype="10" fill="hold" grpId="3"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blinds(horizontal)">
                                      <p:cBhvr>
                                        <p:cTn id="195" dur="2000"/>
                                        <p:tgtEl>
                                          <p:spTgt spid="17"/>
                                        </p:tgtEl>
                                      </p:cBhvr>
                                    </p:animEffect>
                                  </p:childTnLst>
                                </p:cTn>
                              </p:par>
                              <p:par>
                                <p:cTn id="196" presetID="3" presetClass="entr" presetSubtype="10" fill="hold" grpId="3"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blinds(horizontal)">
                                      <p:cBhvr>
                                        <p:cTn id="198" dur="2000"/>
                                        <p:tgtEl>
                                          <p:spTgt spid="18"/>
                                        </p:tgtEl>
                                      </p:cBhvr>
                                    </p:animEffect>
                                  </p:childTnLst>
                                </p:cTn>
                              </p:par>
                              <p:par>
                                <p:cTn id="199" presetID="3" presetClass="entr" presetSubtype="10" fill="hold" grpId="3"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blinds(horizontal)">
                                      <p:cBhvr>
                                        <p:cTn id="201" dur="2000"/>
                                        <p:tgtEl>
                                          <p:spTgt spid="19"/>
                                        </p:tgtEl>
                                      </p:cBhvr>
                                    </p:animEffect>
                                  </p:childTnLst>
                                </p:cTn>
                              </p:par>
                              <p:par>
                                <p:cTn id="202" presetID="3" presetClass="entr" presetSubtype="10" fill="hold" grpId="3"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blinds(horizontal)">
                                      <p:cBhvr>
                                        <p:cTn id="204" dur="2000"/>
                                        <p:tgtEl>
                                          <p:spTgt spid="20"/>
                                        </p:tgtEl>
                                      </p:cBhvr>
                                    </p:animEffect>
                                  </p:childTnLst>
                                </p:cTn>
                              </p:par>
                              <p:par>
                                <p:cTn id="205" presetID="3" presetClass="entr" presetSubtype="10" fill="hold" grpId="3"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blinds(horizontal)">
                                      <p:cBhvr>
                                        <p:cTn id="207" dur="2000"/>
                                        <p:tgtEl>
                                          <p:spTgt spid="21"/>
                                        </p:tgtEl>
                                      </p:cBhvr>
                                    </p:animEffect>
                                  </p:childTnLst>
                                </p:cTn>
                              </p:par>
                              <p:par>
                                <p:cTn id="208" presetID="3" presetClass="entr" presetSubtype="10" fill="hold" grpId="3" nodeType="withEffect">
                                  <p:stCondLst>
                                    <p:cond delay="0"/>
                                  </p:stCondLst>
                                  <p:childTnLst>
                                    <p:set>
                                      <p:cBhvr>
                                        <p:cTn id="209" dur="1" fill="hold">
                                          <p:stCondLst>
                                            <p:cond delay="0"/>
                                          </p:stCondLst>
                                        </p:cTn>
                                        <p:tgtEl>
                                          <p:spTgt spid="22"/>
                                        </p:tgtEl>
                                        <p:attrNameLst>
                                          <p:attrName>style.visibility</p:attrName>
                                        </p:attrNameLst>
                                      </p:cBhvr>
                                      <p:to>
                                        <p:strVal val="visible"/>
                                      </p:to>
                                    </p:set>
                                    <p:animEffect transition="in" filter="blinds(horizontal)">
                                      <p:cBhvr>
                                        <p:cTn id="210" dur="2000"/>
                                        <p:tgtEl>
                                          <p:spTgt spid="22"/>
                                        </p:tgtEl>
                                      </p:cBhvr>
                                    </p:animEffect>
                                  </p:childTnLst>
                                </p:cTn>
                              </p:par>
                              <p:par>
                                <p:cTn id="211" presetID="3" presetClass="entr" presetSubtype="10" fill="hold" grpId="3" nodeType="withEffect">
                                  <p:stCondLst>
                                    <p:cond delay="0"/>
                                  </p:stCondLst>
                                  <p:childTnLst>
                                    <p:set>
                                      <p:cBhvr>
                                        <p:cTn id="212" dur="1" fill="hold">
                                          <p:stCondLst>
                                            <p:cond delay="0"/>
                                          </p:stCondLst>
                                        </p:cTn>
                                        <p:tgtEl>
                                          <p:spTgt spid="23"/>
                                        </p:tgtEl>
                                        <p:attrNameLst>
                                          <p:attrName>style.visibility</p:attrName>
                                        </p:attrNameLst>
                                      </p:cBhvr>
                                      <p:to>
                                        <p:strVal val="visible"/>
                                      </p:to>
                                    </p:set>
                                    <p:animEffect transition="in" filter="blinds(horizontal)">
                                      <p:cBhvr>
                                        <p:cTn id="213" dur="2000"/>
                                        <p:tgtEl>
                                          <p:spTgt spid="23"/>
                                        </p:tgtEl>
                                      </p:cBhvr>
                                    </p:animEffect>
                                  </p:childTnLst>
                                </p:cTn>
                              </p:par>
                              <p:par>
                                <p:cTn id="214" presetID="3" presetClass="entr" presetSubtype="10" fill="hold" grpId="3"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blinds(horizontal)">
                                      <p:cBhvr>
                                        <p:cTn id="216" dur="2000"/>
                                        <p:tgtEl>
                                          <p:spTgt spid="24"/>
                                        </p:tgtEl>
                                      </p:cBhvr>
                                    </p:animEffect>
                                  </p:childTnLst>
                                </p:cTn>
                              </p:par>
                              <p:par>
                                <p:cTn id="217" presetID="3" presetClass="entr" presetSubtype="10" fill="hold" grpId="3" nodeType="withEffect">
                                  <p:stCondLst>
                                    <p:cond delay="0"/>
                                  </p:stCondLst>
                                  <p:childTnLst>
                                    <p:set>
                                      <p:cBhvr>
                                        <p:cTn id="218" dur="1" fill="hold">
                                          <p:stCondLst>
                                            <p:cond delay="0"/>
                                          </p:stCondLst>
                                        </p:cTn>
                                        <p:tgtEl>
                                          <p:spTgt spid="25"/>
                                        </p:tgtEl>
                                        <p:attrNameLst>
                                          <p:attrName>style.visibility</p:attrName>
                                        </p:attrNameLst>
                                      </p:cBhvr>
                                      <p:to>
                                        <p:strVal val="visible"/>
                                      </p:to>
                                    </p:set>
                                    <p:animEffect transition="in" filter="blinds(horizontal)">
                                      <p:cBhvr>
                                        <p:cTn id="219" dur="2000"/>
                                        <p:tgtEl>
                                          <p:spTgt spid="25"/>
                                        </p:tgtEl>
                                      </p:cBhvr>
                                    </p:animEffect>
                                  </p:childTnLst>
                                </p:cTn>
                              </p:par>
                              <p:par>
                                <p:cTn id="220" presetID="3" presetClass="entr" presetSubtype="10" fill="hold" grpId="3" nodeType="withEffect">
                                  <p:stCondLst>
                                    <p:cond delay="0"/>
                                  </p:stCondLst>
                                  <p:childTnLst>
                                    <p:set>
                                      <p:cBhvr>
                                        <p:cTn id="221" dur="1" fill="hold">
                                          <p:stCondLst>
                                            <p:cond delay="0"/>
                                          </p:stCondLst>
                                        </p:cTn>
                                        <p:tgtEl>
                                          <p:spTgt spid="26"/>
                                        </p:tgtEl>
                                        <p:attrNameLst>
                                          <p:attrName>style.visibility</p:attrName>
                                        </p:attrNameLst>
                                      </p:cBhvr>
                                      <p:to>
                                        <p:strVal val="visible"/>
                                      </p:to>
                                    </p:set>
                                    <p:animEffect transition="in" filter="blinds(horizontal)">
                                      <p:cBhvr>
                                        <p:cTn id="222" dur="2000"/>
                                        <p:tgtEl>
                                          <p:spTgt spid="26"/>
                                        </p:tgtEl>
                                      </p:cBhvr>
                                    </p:animEffect>
                                  </p:childTnLst>
                                </p:cTn>
                              </p:par>
                              <p:par>
                                <p:cTn id="223" presetID="3" presetClass="entr" presetSubtype="10" fill="hold" grpId="3" nodeType="withEffect">
                                  <p:stCondLst>
                                    <p:cond delay="0"/>
                                  </p:stCondLst>
                                  <p:childTnLst>
                                    <p:set>
                                      <p:cBhvr>
                                        <p:cTn id="224" dur="1" fill="hold">
                                          <p:stCondLst>
                                            <p:cond delay="0"/>
                                          </p:stCondLst>
                                        </p:cTn>
                                        <p:tgtEl>
                                          <p:spTgt spid="27"/>
                                        </p:tgtEl>
                                        <p:attrNameLst>
                                          <p:attrName>style.visibility</p:attrName>
                                        </p:attrNameLst>
                                      </p:cBhvr>
                                      <p:to>
                                        <p:strVal val="visible"/>
                                      </p:to>
                                    </p:set>
                                    <p:animEffect transition="in" filter="blinds(horizontal)">
                                      <p:cBhvr>
                                        <p:cTn id="225" dur="2000"/>
                                        <p:tgtEl>
                                          <p:spTgt spid="27"/>
                                        </p:tgtEl>
                                      </p:cBhvr>
                                    </p:animEffect>
                                  </p:childTnLst>
                                </p:cTn>
                              </p:par>
                              <p:par>
                                <p:cTn id="226" presetID="3" presetClass="entr" presetSubtype="10" fill="hold" grpId="3" nodeType="withEffect">
                                  <p:stCondLst>
                                    <p:cond delay="0"/>
                                  </p:stCondLst>
                                  <p:childTnLst>
                                    <p:set>
                                      <p:cBhvr>
                                        <p:cTn id="227" dur="1" fill="hold">
                                          <p:stCondLst>
                                            <p:cond delay="0"/>
                                          </p:stCondLst>
                                        </p:cTn>
                                        <p:tgtEl>
                                          <p:spTgt spid="28"/>
                                        </p:tgtEl>
                                        <p:attrNameLst>
                                          <p:attrName>style.visibility</p:attrName>
                                        </p:attrNameLst>
                                      </p:cBhvr>
                                      <p:to>
                                        <p:strVal val="visible"/>
                                      </p:to>
                                    </p:set>
                                    <p:animEffect transition="in" filter="blinds(horizontal)">
                                      <p:cBhvr>
                                        <p:cTn id="228" dur="2000"/>
                                        <p:tgtEl>
                                          <p:spTgt spid="28"/>
                                        </p:tgtEl>
                                      </p:cBhvr>
                                    </p:animEffect>
                                  </p:childTnLst>
                                </p:cTn>
                              </p:par>
                              <p:par>
                                <p:cTn id="229" presetID="3" presetClass="entr" presetSubtype="10" fill="hold" grpId="3" nodeType="withEffect">
                                  <p:stCondLst>
                                    <p:cond delay="0"/>
                                  </p:stCondLst>
                                  <p:childTnLst>
                                    <p:set>
                                      <p:cBhvr>
                                        <p:cTn id="230" dur="1" fill="hold">
                                          <p:stCondLst>
                                            <p:cond delay="0"/>
                                          </p:stCondLst>
                                        </p:cTn>
                                        <p:tgtEl>
                                          <p:spTgt spid="29"/>
                                        </p:tgtEl>
                                        <p:attrNameLst>
                                          <p:attrName>style.visibility</p:attrName>
                                        </p:attrNameLst>
                                      </p:cBhvr>
                                      <p:to>
                                        <p:strVal val="visible"/>
                                      </p:to>
                                    </p:set>
                                    <p:animEffect transition="in" filter="blinds(horizontal)">
                                      <p:cBhvr>
                                        <p:cTn id="231" dur="2000"/>
                                        <p:tgtEl>
                                          <p:spTgt spid="29"/>
                                        </p:tgtEl>
                                      </p:cBhvr>
                                    </p:animEffect>
                                  </p:childTnLst>
                                </p:cTn>
                              </p:par>
                              <p:par>
                                <p:cTn id="232" presetID="3" presetClass="entr" presetSubtype="10" fill="hold" grpId="3" nodeType="withEffect">
                                  <p:stCondLst>
                                    <p:cond delay="0"/>
                                  </p:stCondLst>
                                  <p:childTnLst>
                                    <p:set>
                                      <p:cBhvr>
                                        <p:cTn id="233" dur="1" fill="hold">
                                          <p:stCondLst>
                                            <p:cond delay="0"/>
                                          </p:stCondLst>
                                        </p:cTn>
                                        <p:tgtEl>
                                          <p:spTgt spid="30"/>
                                        </p:tgtEl>
                                        <p:attrNameLst>
                                          <p:attrName>style.visibility</p:attrName>
                                        </p:attrNameLst>
                                      </p:cBhvr>
                                      <p:to>
                                        <p:strVal val="visible"/>
                                      </p:to>
                                    </p:set>
                                    <p:animEffect transition="in" filter="blinds(horizontal)">
                                      <p:cBhvr>
                                        <p:cTn id="234" dur="2000"/>
                                        <p:tgtEl>
                                          <p:spTgt spid="30"/>
                                        </p:tgtEl>
                                      </p:cBhvr>
                                    </p:animEffect>
                                  </p:childTnLst>
                                </p:cTn>
                              </p:par>
                              <p:par>
                                <p:cTn id="235" presetID="3" presetClass="entr" presetSubtype="10" fill="hold" grpId="3" nodeType="withEffect">
                                  <p:stCondLst>
                                    <p:cond delay="0"/>
                                  </p:stCondLst>
                                  <p:childTnLst>
                                    <p:set>
                                      <p:cBhvr>
                                        <p:cTn id="236" dur="1" fill="hold">
                                          <p:stCondLst>
                                            <p:cond delay="0"/>
                                          </p:stCondLst>
                                        </p:cTn>
                                        <p:tgtEl>
                                          <p:spTgt spid="31"/>
                                        </p:tgtEl>
                                        <p:attrNameLst>
                                          <p:attrName>style.visibility</p:attrName>
                                        </p:attrNameLst>
                                      </p:cBhvr>
                                      <p:to>
                                        <p:strVal val="visible"/>
                                      </p:to>
                                    </p:set>
                                    <p:animEffect transition="in" filter="blinds(horizontal)">
                                      <p:cBhvr>
                                        <p:cTn id="237" dur="2000"/>
                                        <p:tgtEl>
                                          <p:spTgt spid="31"/>
                                        </p:tgtEl>
                                      </p:cBhvr>
                                    </p:animEffect>
                                  </p:childTnLst>
                                </p:cTn>
                              </p:par>
                              <p:par>
                                <p:cTn id="238" presetID="3" presetClass="entr" presetSubtype="10" fill="hold" grpId="3" nodeType="withEffect">
                                  <p:stCondLst>
                                    <p:cond delay="0"/>
                                  </p:stCondLst>
                                  <p:childTnLst>
                                    <p:set>
                                      <p:cBhvr>
                                        <p:cTn id="239" dur="1" fill="hold">
                                          <p:stCondLst>
                                            <p:cond delay="0"/>
                                          </p:stCondLst>
                                        </p:cTn>
                                        <p:tgtEl>
                                          <p:spTgt spid="32"/>
                                        </p:tgtEl>
                                        <p:attrNameLst>
                                          <p:attrName>style.visibility</p:attrName>
                                        </p:attrNameLst>
                                      </p:cBhvr>
                                      <p:to>
                                        <p:strVal val="visible"/>
                                      </p:to>
                                    </p:set>
                                    <p:animEffect transition="in" filter="blinds(horizontal)">
                                      <p:cBhvr>
                                        <p:cTn id="240" dur="2000"/>
                                        <p:tgtEl>
                                          <p:spTgt spid="32"/>
                                        </p:tgtEl>
                                      </p:cBhvr>
                                    </p:animEffect>
                                  </p:childTnLst>
                                </p:cTn>
                              </p:par>
                              <p:par>
                                <p:cTn id="241" presetID="3" presetClass="entr" presetSubtype="10" fill="hold" grpId="3" nodeType="withEffect">
                                  <p:stCondLst>
                                    <p:cond delay="0"/>
                                  </p:stCondLst>
                                  <p:childTnLst>
                                    <p:set>
                                      <p:cBhvr>
                                        <p:cTn id="242" dur="1" fill="hold">
                                          <p:stCondLst>
                                            <p:cond delay="0"/>
                                          </p:stCondLst>
                                        </p:cTn>
                                        <p:tgtEl>
                                          <p:spTgt spid="33"/>
                                        </p:tgtEl>
                                        <p:attrNameLst>
                                          <p:attrName>style.visibility</p:attrName>
                                        </p:attrNameLst>
                                      </p:cBhvr>
                                      <p:to>
                                        <p:strVal val="visible"/>
                                      </p:to>
                                    </p:set>
                                    <p:animEffect transition="in" filter="blinds(horizontal)">
                                      <p:cBhvr>
                                        <p:cTn id="243" dur="2000"/>
                                        <p:tgtEl>
                                          <p:spTgt spid="33"/>
                                        </p:tgtEl>
                                      </p:cBhvr>
                                    </p:animEffect>
                                  </p:childTnLst>
                                </p:cTn>
                              </p:par>
                              <p:par>
                                <p:cTn id="244" presetID="3" presetClass="entr" presetSubtype="10" fill="hold" grpId="3" nodeType="withEffect">
                                  <p:stCondLst>
                                    <p:cond delay="0"/>
                                  </p:stCondLst>
                                  <p:childTnLst>
                                    <p:set>
                                      <p:cBhvr>
                                        <p:cTn id="245" dur="1" fill="hold">
                                          <p:stCondLst>
                                            <p:cond delay="0"/>
                                          </p:stCondLst>
                                        </p:cTn>
                                        <p:tgtEl>
                                          <p:spTgt spid="34"/>
                                        </p:tgtEl>
                                        <p:attrNameLst>
                                          <p:attrName>style.visibility</p:attrName>
                                        </p:attrNameLst>
                                      </p:cBhvr>
                                      <p:to>
                                        <p:strVal val="visible"/>
                                      </p:to>
                                    </p:set>
                                    <p:animEffect transition="in" filter="blinds(horizontal)">
                                      <p:cBhvr>
                                        <p:cTn id="246" dur="2000"/>
                                        <p:tgtEl>
                                          <p:spTgt spid="34"/>
                                        </p:tgtEl>
                                      </p:cBhvr>
                                    </p:animEffect>
                                  </p:childTnLst>
                                </p:cTn>
                              </p:par>
                              <p:par>
                                <p:cTn id="247" presetID="3" presetClass="entr" presetSubtype="10" fill="hold" grpId="3" nodeType="withEffect">
                                  <p:stCondLst>
                                    <p:cond delay="0"/>
                                  </p:stCondLst>
                                  <p:childTnLst>
                                    <p:set>
                                      <p:cBhvr>
                                        <p:cTn id="248" dur="1" fill="hold">
                                          <p:stCondLst>
                                            <p:cond delay="0"/>
                                          </p:stCondLst>
                                        </p:cTn>
                                        <p:tgtEl>
                                          <p:spTgt spid="35"/>
                                        </p:tgtEl>
                                        <p:attrNameLst>
                                          <p:attrName>style.visibility</p:attrName>
                                        </p:attrNameLst>
                                      </p:cBhvr>
                                      <p:to>
                                        <p:strVal val="visible"/>
                                      </p:to>
                                    </p:set>
                                    <p:animEffect transition="in" filter="blinds(horizontal)">
                                      <p:cBhvr>
                                        <p:cTn id="249" dur="2000"/>
                                        <p:tgtEl>
                                          <p:spTgt spid="35"/>
                                        </p:tgtEl>
                                      </p:cBhvr>
                                    </p:animEffect>
                                  </p:childTnLst>
                                </p:cTn>
                              </p:par>
                              <p:par>
                                <p:cTn id="250" presetID="3" presetClass="entr" presetSubtype="10" fill="hold" grpId="3" nodeType="withEffect">
                                  <p:stCondLst>
                                    <p:cond delay="0"/>
                                  </p:stCondLst>
                                  <p:childTnLst>
                                    <p:set>
                                      <p:cBhvr>
                                        <p:cTn id="251" dur="1" fill="hold">
                                          <p:stCondLst>
                                            <p:cond delay="0"/>
                                          </p:stCondLst>
                                        </p:cTn>
                                        <p:tgtEl>
                                          <p:spTgt spid="36"/>
                                        </p:tgtEl>
                                        <p:attrNameLst>
                                          <p:attrName>style.visibility</p:attrName>
                                        </p:attrNameLst>
                                      </p:cBhvr>
                                      <p:to>
                                        <p:strVal val="visible"/>
                                      </p:to>
                                    </p:set>
                                    <p:animEffect transition="in" filter="blinds(horizontal)">
                                      <p:cBhvr>
                                        <p:cTn id="252" dur="2000"/>
                                        <p:tgtEl>
                                          <p:spTgt spid="36"/>
                                        </p:tgtEl>
                                      </p:cBhvr>
                                    </p:animEffect>
                                  </p:childTnLst>
                                </p:cTn>
                              </p:par>
                              <p:par>
                                <p:cTn id="253" presetID="3" presetClass="entr" presetSubtype="10" fill="hold" grpId="3" nodeType="withEffect">
                                  <p:stCondLst>
                                    <p:cond delay="0"/>
                                  </p:stCondLst>
                                  <p:childTnLst>
                                    <p:set>
                                      <p:cBhvr>
                                        <p:cTn id="254" dur="1" fill="hold">
                                          <p:stCondLst>
                                            <p:cond delay="0"/>
                                          </p:stCondLst>
                                        </p:cTn>
                                        <p:tgtEl>
                                          <p:spTgt spid="37"/>
                                        </p:tgtEl>
                                        <p:attrNameLst>
                                          <p:attrName>style.visibility</p:attrName>
                                        </p:attrNameLst>
                                      </p:cBhvr>
                                      <p:to>
                                        <p:strVal val="visible"/>
                                      </p:to>
                                    </p:set>
                                    <p:animEffect transition="in" filter="blinds(horizontal)">
                                      <p:cBhvr>
                                        <p:cTn id="255" dur="2000"/>
                                        <p:tgtEl>
                                          <p:spTgt spid="37"/>
                                        </p:tgtEl>
                                      </p:cBhvr>
                                    </p:animEffect>
                                  </p:childTnLst>
                                </p:cTn>
                              </p:par>
                              <p:par>
                                <p:cTn id="256" presetID="3" presetClass="entr" presetSubtype="10" fill="hold" grpId="3" nodeType="withEffect">
                                  <p:stCondLst>
                                    <p:cond delay="0"/>
                                  </p:stCondLst>
                                  <p:childTnLst>
                                    <p:set>
                                      <p:cBhvr>
                                        <p:cTn id="257" dur="1" fill="hold">
                                          <p:stCondLst>
                                            <p:cond delay="0"/>
                                          </p:stCondLst>
                                        </p:cTn>
                                        <p:tgtEl>
                                          <p:spTgt spid="38"/>
                                        </p:tgtEl>
                                        <p:attrNameLst>
                                          <p:attrName>style.visibility</p:attrName>
                                        </p:attrNameLst>
                                      </p:cBhvr>
                                      <p:to>
                                        <p:strVal val="visible"/>
                                      </p:to>
                                    </p:set>
                                    <p:animEffect transition="in" filter="blinds(horizontal)">
                                      <p:cBhvr>
                                        <p:cTn id="258" dur="2000"/>
                                        <p:tgtEl>
                                          <p:spTgt spid="38"/>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3"/>
                                        </p:tgtEl>
                                        <p:attrNameLst>
                                          <p:attrName>style.visibility</p:attrName>
                                        </p:attrNameLst>
                                      </p:cBhvr>
                                      <p:to>
                                        <p:strVal val="visible"/>
                                      </p:to>
                                    </p:set>
                                    <p:animEffect transition="in" filter="plus(in)">
                                      <p:cBhvr>
                                        <p:cTn id="261" dur="2000"/>
                                        <p:tgtEl>
                                          <p:spTgt spid="3"/>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4"/>
                                        </p:tgtEl>
                                        <p:attrNameLst>
                                          <p:attrName>style.visibility</p:attrName>
                                        </p:attrNameLst>
                                      </p:cBhvr>
                                      <p:to>
                                        <p:strVal val="visible"/>
                                      </p:to>
                                    </p:set>
                                    <p:animEffect transition="in" filter="plus(in)">
                                      <p:cBhvr>
                                        <p:cTn id="264" dur="2000"/>
                                        <p:tgtEl>
                                          <p:spTgt spid="4"/>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5"/>
                                        </p:tgtEl>
                                        <p:attrNameLst>
                                          <p:attrName>style.visibility</p:attrName>
                                        </p:attrNameLst>
                                      </p:cBhvr>
                                      <p:to>
                                        <p:strVal val="visible"/>
                                      </p:to>
                                    </p:set>
                                    <p:animEffect transition="in" filter="plus(in)">
                                      <p:cBhvr>
                                        <p:cTn id="267" dur="2000"/>
                                        <p:tgtEl>
                                          <p:spTgt spid="5"/>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6"/>
                                        </p:tgtEl>
                                        <p:attrNameLst>
                                          <p:attrName>style.visibility</p:attrName>
                                        </p:attrNameLst>
                                      </p:cBhvr>
                                      <p:to>
                                        <p:strVal val="visible"/>
                                      </p:to>
                                    </p:set>
                                    <p:animEffect transition="in" filter="plus(in)">
                                      <p:cBhvr>
                                        <p:cTn id="270" dur="2000"/>
                                        <p:tgtEl>
                                          <p:spTgt spid="6"/>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7"/>
                                        </p:tgtEl>
                                        <p:attrNameLst>
                                          <p:attrName>style.visibility</p:attrName>
                                        </p:attrNameLst>
                                      </p:cBhvr>
                                      <p:to>
                                        <p:strVal val="visible"/>
                                      </p:to>
                                    </p:set>
                                    <p:animEffect transition="in" filter="plus(in)">
                                      <p:cBhvr>
                                        <p:cTn id="273" dur="2000"/>
                                        <p:tgtEl>
                                          <p:spTgt spid="7"/>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8"/>
                                        </p:tgtEl>
                                        <p:attrNameLst>
                                          <p:attrName>style.visibility</p:attrName>
                                        </p:attrNameLst>
                                      </p:cBhvr>
                                      <p:to>
                                        <p:strVal val="visible"/>
                                      </p:to>
                                    </p:set>
                                    <p:animEffect transition="in" filter="plus(in)">
                                      <p:cBhvr>
                                        <p:cTn id="276" dur="2000"/>
                                        <p:tgtEl>
                                          <p:spTgt spid="8"/>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9"/>
                                        </p:tgtEl>
                                        <p:attrNameLst>
                                          <p:attrName>style.visibility</p:attrName>
                                        </p:attrNameLst>
                                      </p:cBhvr>
                                      <p:to>
                                        <p:strVal val="visible"/>
                                      </p:to>
                                    </p:set>
                                    <p:animEffect transition="in" filter="plus(in)">
                                      <p:cBhvr>
                                        <p:cTn id="279" dur="2000"/>
                                        <p:tgtEl>
                                          <p:spTgt spid="9"/>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10"/>
                                        </p:tgtEl>
                                        <p:attrNameLst>
                                          <p:attrName>style.visibility</p:attrName>
                                        </p:attrNameLst>
                                      </p:cBhvr>
                                      <p:to>
                                        <p:strVal val="visible"/>
                                      </p:to>
                                    </p:set>
                                    <p:animEffect transition="in" filter="plus(in)">
                                      <p:cBhvr>
                                        <p:cTn id="282" dur="2000"/>
                                        <p:tgtEl>
                                          <p:spTgt spid="10"/>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11"/>
                                        </p:tgtEl>
                                        <p:attrNameLst>
                                          <p:attrName>style.visibility</p:attrName>
                                        </p:attrNameLst>
                                      </p:cBhvr>
                                      <p:to>
                                        <p:strVal val="visible"/>
                                      </p:to>
                                    </p:set>
                                    <p:animEffect transition="in" filter="plus(in)">
                                      <p:cBhvr>
                                        <p:cTn id="285" dur="2000"/>
                                        <p:tgtEl>
                                          <p:spTgt spid="11"/>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12"/>
                                        </p:tgtEl>
                                        <p:attrNameLst>
                                          <p:attrName>style.visibility</p:attrName>
                                        </p:attrNameLst>
                                      </p:cBhvr>
                                      <p:to>
                                        <p:strVal val="visible"/>
                                      </p:to>
                                    </p:set>
                                    <p:animEffect transition="in" filter="plus(in)">
                                      <p:cBhvr>
                                        <p:cTn id="288" dur="2000"/>
                                        <p:tgtEl>
                                          <p:spTgt spid="12"/>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13"/>
                                        </p:tgtEl>
                                        <p:attrNameLst>
                                          <p:attrName>style.visibility</p:attrName>
                                        </p:attrNameLst>
                                      </p:cBhvr>
                                      <p:to>
                                        <p:strVal val="visible"/>
                                      </p:to>
                                    </p:set>
                                    <p:animEffect transition="in" filter="plus(in)">
                                      <p:cBhvr>
                                        <p:cTn id="291" dur="2000"/>
                                        <p:tgtEl>
                                          <p:spTgt spid="13"/>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14"/>
                                        </p:tgtEl>
                                        <p:attrNameLst>
                                          <p:attrName>style.visibility</p:attrName>
                                        </p:attrNameLst>
                                      </p:cBhvr>
                                      <p:to>
                                        <p:strVal val="visible"/>
                                      </p:to>
                                    </p:set>
                                    <p:animEffect transition="in" filter="plus(in)">
                                      <p:cBhvr>
                                        <p:cTn id="294" dur="2000"/>
                                        <p:tgtEl>
                                          <p:spTgt spid="14"/>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15"/>
                                        </p:tgtEl>
                                        <p:attrNameLst>
                                          <p:attrName>style.visibility</p:attrName>
                                        </p:attrNameLst>
                                      </p:cBhvr>
                                      <p:to>
                                        <p:strVal val="visible"/>
                                      </p:to>
                                    </p:set>
                                    <p:animEffect transition="in" filter="plus(in)">
                                      <p:cBhvr>
                                        <p:cTn id="297" dur="2000"/>
                                        <p:tgtEl>
                                          <p:spTgt spid="15"/>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16"/>
                                        </p:tgtEl>
                                        <p:attrNameLst>
                                          <p:attrName>style.visibility</p:attrName>
                                        </p:attrNameLst>
                                      </p:cBhvr>
                                      <p:to>
                                        <p:strVal val="visible"/>
                                      </p:to>
                                    </p:set>
                                    <p:animEffect transition="in" filter="plus(in)">
                                      <p:cBhvr>
                                        <p:cTn id="300" dur="2000"/>
                                        <p:tgtEl>
                                          <p:spTgt spid="16"/>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17"/>
                                        </p:tgtEl>
                                        <p:attrNameLst>
                                          <p:attrName>style.visibility</p:attrName>
                                        </p:attrNameLst>
                                      </p:cBhvr>
                                      <p:to>
                                        <p:strVal val="visible"/>
                                      </p:to>
                                    </p:set>
                                    <p:animEffect transition="in" filter="plus(in)">
                                      <p:cBhvr>
                                        <p:cTn id="303" dur="2000"/>
                                        <p:tgtEl>
                                          <p:spTgt spid="17"/>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18"/>
                                        </p:tgtEl>
                                        <p:attrNameLst>
                                          <p:attrName>style.visibility</p:attrName>
                                        </p:attrNameLst>
                                      </p:cBhvr>
                                      <p:to>
                                        <p:strVal val="visible"/>
                                      </p:to>
                                    </p:set>
                                    <p:animEffect transition="in" filter="plus(in)">
                                      <p:cBhvr>
                                        <p:cTn id="306" dur="2000"/>
                                        <p:tgtEl>
                                          <p:spTgt spid="18"/>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19"/>
                                        </p:tgtEl>
                                        <p:attrNameLst>
                                          <p:attrName>style.visibility</p:attrName>
                                        </p:attrNameLst>
                                      </p:cBhvr>
                                      <p:to>
                                        <p:strVal val="visible"/>
                                      </p:to>
                                    </p:set>
                                    <p:animEffect transition="in" filter="plus(in)">
                                      <p:cBhvr>
                                        <p:cTn id="309" dur="2000"/>
                                        <p:tgtEl>
                                          <p:spTgt spid="19"/>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20"/>
                                        </p:tgtEl>
                                        <p:attrNameLst>
                                          <p:attrName>style.visibility</p:attrName>
                                        </p:attrNameLst>
                                      </p:cBhvr>
                                      <p:to>
                                        <p:strVal val="visible"/>
                                      </p:to>
                                    </p:set>
                                    <p:animEffect transition="in" filter="plus(in)">
                                      <p:cBhvr>
                                        <p:cTn id="312" dur="2000"/>
                                        <p:tgtEl>
                                          <p:spTgt spid="20"/>
                                        </p:tgtEl>
                                      </p:cBhvr>
                                    </p:animEffect>
                                  </p:childTnLst>
                                </p:cTn>
                              </p:par>
                              <p:par>
                                <p:cTn id="313" presetID="13" presetClass="entr" presetSubtype="16" fill="hold" grpId="1" nodeType="withEffect">
                                  <p:stCondLst>
                                    <p:cond delay="0"/>
                                  </p:stCondLst>
                                  <p:childTnLst>
                                    <p:set>
                                      <p:cBhvr>
                                        <p:cTn id="314" dur="1" fill="hold">
                                          <p:stCondLst>
                                            <p:cond delay="0"/>
                                          </p:stCondLst>
                                        </p:cTn>
                                        <p:tgtEl>
                                          <p:spTgt spid="21"/>
                                        </p:tgtEl>
                                        <p:attrNameLst>
                                          <p:attrName>style.visibility</p:attrName>
                                        </p:attrNameLst>
                                      </p:cBhvr>
                                      <p:to>
                                        <p:strVal val="visible"/>
                                      </p:to>
                                    </p:set>
                                    <p:animEffect transition="in" filter="plus(in)">
                                      <p:cBhvr>
                                        <p:cTn id="315" dur="2000"/>
                                        <p:tgtEl>
                                          <p:spTgt spid="21"/>
                                        </p:tgtEl>
                                      </p:cBhvr>
                                    </p:animEffect>
                                  </p:childTnLst>
                                </p:cTn>
                              </p:par>
                              <p:par>
                                <p:cTn id="316" presetID="13" presetClass="entr" presetSubtype="16" fill="hold" grpId="1" nodeType="withEffect">
                                  <p:stCondLst>
                                    <p:cond delay="0"/>
                                  </p:stCondLst>
                                  <p:childTnLst>
                                    <p:set>
                                      <p:cBhvr>
                                        <p:cTn id="317" dur="1" fill="hold">
                                          <p:stCondLst>
                                            <p:cond delay="0"/>
                                          </p:stCondLst>
                                        </p:cTn>
                                        <p:tgtEl>
                                          <p:spTgt spid="22"/>
                                        </p:tgtEl>
                                        <p:attrNameLst>
                                          <p:attrName>style.visibility</p:attrName>
                                        </p:attrNameLst>
                                      </p:cBhvr>
                                      <p:to>
                                        <p:strVal val="visible"/>
                                      </p:to>
                                    </p:set>
                                    <p:animEffect transition="in" filter="plus(in)">
                                      <p:cBhvr>
                                        <p:cTn id="318" dur="2000"/>
                                        <p:tgtEl>
                                          <p:spTgt spid="22"/>
                                        </p:tgtEl>
                                      </p:cBhvr>
                                    </p:animEffect>
                                  </p:childTnLst>
                                </p:cTn>
                              </p:par>
                              <p:par>
                                <p:cTn id="319" presetID="13" presetClass="entr" presetSubtype="16" fill="hold" grpId="1" nodeType="withEffect">
                                  <p:stCondLst>
                                    <p:cond delay="0"/>
                                  </p:stCondLst>
                                  <p:childTnLst>
                                    <p:set>
                                      <p:cBhvr>
                                        <p:cTn id="320" dur="1" fill="hold">
                                          <p:stCondLst>
                                            <p:cond delay="0"/>
                                          </p:stCondLst>
                                        </p:cTn>
                                        <p:tgtEl>
                                          <p:spTgt spid="23"/>
                                        </p:tgtEl>
                                        <p:attrNameLst>
                                          <p:attrName>style.visibility</p:attrName>
                                        </p:attrNameLst>
                                      </p:cBhvr>
                                      <p:to>
                                        <p:strVal val="visible"/>
                                      </p:to>
                                    </p:set>
                                    <p:animEffect transition="in" filter="plus(in)">
                                      <p:cBhvr>
                                        <p:cTn id="321" dur="2000"/>
                                        <p:tgtEl>
                                          <p:spTgt spid="23"/>
                                        </p:tgtEl>
                                      </p:cBhvr>
                                    </p:animEffect>
                                  </p:childTnLst>
                                </p:cTn>
                              </p:par>
                              <p:par>
                                <p:cTn id="322" presetID="13" presetClass="entr" presetSubtype="16" fill="hold" grpId="1" nodeType="withEffect">
                                  <p:stCondLst>
                                    <p:cond delay="0"/>
                                  </p:stCondLst>
                                  <p:childTnLst>
                                    <p:set>
                                      <p:cBhvr>
                                        <p:cTn id="323" dur="1" fill="hold">
                                          <p:stCondLst>
                                            <p:cond delay="0"/>
                                          </p:stCondLst>
                                        </p:cTn>
                                        <p:tgtEl>
                                          <p:spTgt spid="24"/>
                                        </p:tgtEl>
                                        <p:attrNameLst>
                                          <p:attrName>style.visibility</p:attrName>
                                        </p:attrNameLst>
                                      </p:cBhvr>
                                      <p:to>
                                        <p:strVal val="visible"/>
                                      </p:to>
                                    </p:set>
                                    <p:animEffect transition="in" filter="plus(in)">
                                      <p:cBhvr>
                                        <p:cTn id="324" dur="2000"/>
                                        <p:tgtEl>
                                          <p:spTgt spid="24"/>
                                        </p:tgtEl>
                                      </p:cBhvr>
                                    </p:animEffect>
                                  </p:childTnLst>
                                </p:cTn>
                              </p:par>
                              <p:par>
                                <p:cTn id="325" presetID="13" presetClass="entr" presetSubtype="16" fill="hold" grpId="1" nodeType="withEffect">
                                  <p:stCondLst>
                                    <p:cond delay="0"/>
                                  </p:stCondLst>
                                  <p:childTnLst>
                                    <p:set>
                                      <p:cBhvr>
                                        <p:cTn id="326" dur="1" fill="hold">
                                          <p:stCondLst>
                                            <p:cond delay="0"/>
                                          </p:stCondLst>
                                        </p:cTn>
                                        <p:tgtEl>
                                          <p:spTgt spid="25"/>
                                        </p:tgtEl>
                                        <p:attrNameLst>
                                          <p:attrName>style.visibility</p:attrName>
                                        </p:attrNameLst>
                                      </p:cBhvr>
                                      <p:to>
                                        <p:strVal val="visible"/>
                                      </p:to>
                                    </p:set>
                                    <p:animEffect transition="in" filter="plus(in)">
                                      <p:cBhvr>
                                        <p:cTn id="327" dur="2000"/>
                                        <p:tgtEl>
                                          <p:spTgt spid="25"/>
                                        </p:tgtEl>
                                      </p:cBhvr>
                                    </p:animEffect>
                                  </p:childTnLst>
                                </p:cTn>
                              </p:par>
                              <p:par>
                                <p:cTn id="328" presetID="13" presetClass="entr" presetSubtype="16" fill="hold" grpId="1" nodeType="withEffect">
                                  <p:stCondLst>
                                    <p:cond delay="0"/>
                                  </p:stCondLst>
                                  <p:childTnLst>
                                    <p:set>
                                      <p:cBhvr>
                                        <p:cTn id="329" dur="1" fill="hold">
                                          <p:stCondLst>
                                            <p:cond delay="0"/>
                                          </p:stCondLst>
                                        </p:cTn>
                                        <p:tgtEl>
                                          <p:spTgt spid="26"/>
                                        </p:tgtEl>
                                        <p:attrNameLst>
                                          <p:attrName>style.visibility</p:attrName>
                                        </p:attrNameLst>
                                      </p:cBhvr>
                                      <p:to>
                                        <p:strVal val="visible"/>
                                      </p:to>
                                    </p:set>
                                    <p:animEffect transition="in" filter="plus(in)">
                                      <p:cBhvr>
                                        <p:cTn id="330" dur="2000"/>
                                        <p:tgtEl>
                                          <p:spTgt spid="26"/>
                                        </p:tgtEl>
                                      </p:cBhvr>
                                    </p:animEffect>
                                  </p:childTnLst>
                                </p:cTn>
                              </p:par>
                              <p:par>
                                <p:cTn id="331" presetID="13" presetClass="entr" presetSubtype="16" fill="hold" grpId="1" nodeType="withEffect">
                                  <p:stCondLst>
                                    <p:cond delay="0"/>
                                  </p:stCondLst>
                                  <p:childTnLst>
                                    <p:set>
                                      <p:cBhvr>
                                        <p:cTn id="332" dur="1" fill="hold">
                                          <p:stCondLst>
                                            <p:cond delay="0"/>
                                          </p:stCondLst>
                                        </p:cTn>
                                        <p:tgtEl>
                                          <p:spTgt spid="27"/>
                                        </p:tgtEl>
                                        <p:attrNameLst>
                                          <p:attrName>style.visibility</p:attrName>
                                        </p:attrNameLst>
                                      </p:cBhvr>
                                      <p:to>
                                        <p:strVal val="visible"/>
                                      </p:to>
                                    </p:set>
                                    <p:animEffect transition="in" filter="plus(in)">
                                      <p:cBhvr>
                                        <p:cTn id="333" dur="2000"/>
                                        <p:tgtEl>
                                          <p:spTgt spid="27"/>
                                        </p:tgtEl>
                                      </p:cBhvr>
                                    </p:animEffect>
                                  </p:childTnLst>
                                </p:cTn>
                              </p:par>
                              <p:par>
                                <p:cTn id="334" presetID="13" presetClass="entr" presetSubtype="16" fill="hold" grpId="1" nodeType="withEffect">
                                  <p:stCondLst>
                                    <p:cond delay="0"/>
                                  </p:stCondLst>
                                  <p:childTnLst>
                                    <p:set>
                                      <p:cBhvr>
                                        <p:cTn id="335" dur="1" fill="hold">
                                          <p:stCondLst>
                                            <p:cond delay="0"/>
                                          </p:stCondLst>
                                        </p:cTn>
                                        <p:tgtEl>
                                          <p:spTgt spid="28"/>
                                        </p:tgtEl>
                                        <p:attrNameLst>
                                          <p:attrName>style.visibility</p:attrName>
                                        </p:attrNameLst>
                                      </p:cBhvr>
                                      <p:to>
                                        <p:strVal val="visible"/>
                                      </p:to>
                                    </p:set>
                                    <p:animEffect transition="in" filter="plus(in)">
                                      <p:cBhvr>
                                        <p:cTn id="336" dur="2000"/>
                                        <p:tgtEl>
                                          <p:spTgt spid="28"/>
                                        </p:tgtEl>
                                      </p:cBhvr>
                                    </p:animEffect>
                                  </p:childTnLst>
                                </p:cTn>
                              </p:par>
                              <p:par>
                                <p:cTn id="337" presetID="13" presetClass="entr" presetSubtype="16" fill="hold" grpId="1" nodeType="withEffect">
                                  <p:stCondLst>
                                    <p:cond delay="0"/>
                                  </p:stCondLst>
                                  <p:childTnLst>
                                    <p:set>
                                      <p:cBhvr>
                                        <p:cTn id="338" dur="1" fill="hold">
                                          <p:stCondLst>
                                            <p:cond delay="0"/>
                                          </p:stCondLst>
                                        </p:cTn>
                                        <p:tgtEl>
                                          <p:spTgt spid="29"/>
                                        </p:tgtEl>
                                        <p:attrNameLst>
                                          <p:attrName>style.visibility</p:attrName>
                                        </p:attrNameLst>
                                      </p:cBhvr>
                                      <p:to>
                                        <p:strVal val="visible"/>
                                      </p:to>
                                    </p:set>
                                    <p:animEffect transition="in" filter="plus(in)">
                                      <p:cBhvr>
                                        <p:cTn id="339" dur="2000"/>
                                        <p:tgtEl>
                                          <p:spTgt spid="29"/>
                                        </p:tgtEl>
                                      </p:cBhvr>
                                    </p:animEffect>
                                  </p:childTnLst>
                                </p:cTn>
                              </p:par>
                              <p:par>
                                <p:cTn id="340" presetID="13" presetClass="entr" presetSubtype="16" fill="hold" grpId="1"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plus(in)">
                                      <p:cBhvr>
                                        <p:cTn id="342" dur="2000"/>
                                        <p:tgtEl>
                                          <p:spTgt spid="30"/>
                                        </p:tgtEl>
                                      </p:cBhvr>
                                    </p:animEffect>
                                  </p:childTnLst>
                                </p:cTn>
                              </p:par>
                              <p:par>
                                <p:cTn id="343" presetID="13" presetClass="entr" presetSubtype="16" fill="hold" grpId="1" nodeType="withEffect">
                                  <p:stCondLst>
                                    <p:cond delay="0"/>
                                  </p:stCondLst>
                                  <p:childTnLst>
                                    <p:set>
                                      <p:cBhvr>
                                        <p:cTn id="344" dur="1" fill="hold">
                                          <p:stCondLst>
                                            <p:cond delay="0"/>
                                          </p:stCondLst>
                                        </p:cTn>
                                        <p:tgtEl>
                                          <p:spTgt spid="31"/>
                                        </p:tgtEl>
                                        <p:attrNameLst>
                                          <p:attrName>style.visibility</p:attrName>
                                        </p:attrNameLst>
                                      </p:cBhvr>
                                      <p:to>
                                        <p:strVal val="visible"/>
                                      </p:to>
                                    </p:set>
                                    <p:animEffect transition="in" filter="plus(in)">
                                      <p:cBhvr>
                                        <p:cTn id="345" dur="2000"/>
                                        <p:tgtEl>
                                          <p:spTgt spid="31"/>
                                        </p:tgtEl>
                                      </p:cBhvr>
                                    </p:animEffect>
                                  </p:childTnLst>
                                </p:cTn>
                              </p:par>
                              <p:par>
                                <p:cTn id="346" presetID="13" presetClass="entr" presetSubtype="16" fill="hold" grpId="1" nodeType="withEffect">
                                  <p:stCondLst>
                                    <p:cond delay="0"/>
                                  </p:stCondLst>
                                  <p:childTnLst>
                                    <p:set>
                                      <p:cBhvr>
                                        <p:cTn id="347" dur="1" fill="hold">
                                          <p:stCondLst>
                                            <p:cond delay="0"/>
                                          </p:stCondLst>
                                        </p:cTn>
                                        <p:tgtEl>
                                          <p:spTgt spid="32"/>
                                        </p:tgtEl>
                                        <p:attrNameLst>
                                          <p:attrName>style.visibility</p:attrName>
                                        </p:attrNameLst>
                                      </p:cBhvr>
                                      <p:to>
                                        <p:strVal val="visible"/>
                                      </p:to>
                                    </p:set>
                                    <p:animEffect transition="in" filter="plus(in)">
                                      <p:cBhvr>
                                        <p:cTn id="348" dur="2000"/>
                                        <p:tgtEl>
                                          <p:spTgt spid="32"/>
                                        </p:tgtEl>
                                      </p:cBhvr>
                                    </p:animEffect>
                                  </p:childTnLst>
                                </p:cTn>
                              </p:par>
                              <p:par>
                                <p:cTn id="349" presetID="13" presetClass="entr" presetSubtype="16" fill="hold" grpId="1" nodeType="withEffect">
                                  <p:stCondLst>
                                    <p:cond delay="0"/>
                                  </p:stCondLst>
                                  <p:childTnLst>
                                    <p:set>
                                      <p:cBhvr>
                                        <p:cTn id="350" dur="1" fill="hold">
                                          <p:stCondLst>
                                            <p:cond delay="0"/>
                                          </p:stCondLst>
                                        </p:cTn>
                                        <p:tgtEl>
                                          <p:spTgt spid="33"/>
                                        </p:tgtEl>
                                        <p:attrNameLst>
                                          <p:attrName>style.visibility</p:attrName>
                                        </p:attrNameLst>
                                      </p:cBhvr>
                                      <p:to>
                                        <p:strVal val="visible"/>
                                      </p:to>
                                    </p:set>
                                    <p:animEffect transition="in" filter="plus(in)">
                                      <p:cBhvr>
                                        <p:cTn id="351" dur="2000"/>
                                        <p:tgtEl>
                                          <p:spTgt spid="33"/>
                                        </p:tgtEl>
                                      </p:cBhvr>
                                    </p:animEffect>
                                  </p:childTnLst>
                                </p:cTn>
                              </p:par>
                              <p:par>
                                <p:cTn id="352" presetID="13" presetClass="entr" presetSubtype="16" fill="hold" grpId="1" nodeType="withEffect">
                                  <p:stCondLst>
                                    <p:cond delay="0"/>
                                  </p:stCondLst>
                                  <p:childTnLst>
                                    <p:set>
                                      <p:cBhvr>
                                        <p:cTn id="353" dur="1" fill="hold">
                                          <p:stCondLst>
                                            <p:cond delay="0"/>
                                          </p:stCondLst>
                                        </p:cTn>
                                        <p:tgtEl>
                                          <p:spTgt spid="34"/>
                                        </p:tgtEl>
                                        <p:attrNameLst>
                                          <p:attrName>style.visibility</p:attrName>
                                        </p:attrNameLst>
                                      </p:cBhvr>
                                      <p:to>
                                        <p:strVal val="visible"/>
                                      </p:to>
                                    </p:set>
                                    <p:animEffect transition="in" filter="plus(in)">
                                      <p:cBhvr>
                                        <p:cTn id="354" dur="2000"/>
                                        <p:tgtEl>
                                          <p:spTgt spid="34"/>
                                        </p:tgtEl>
                                      </p:cBhvr>
                                    </p:animEffect>
                                  </p:childTnLst>
                                </p:cTn>
                              </p:par>
                              <p:par>
                                <p:cTn id="355" presetID="13" presetClass="entr" presetSubtype="16" fill="hold" grpId="1" nodeType="withEffect">
                                  <p:stCondLst>
                                    <p:cond delay="0"/>
                                  </p:stCondLst>
                                  <p:childTnLst>
                                    <p:set>
                                      <p:cBhvr>
                                        <p:cTn id="356" dur="1" fill="hold">
                                          <p:stCondLst>
                                            <p:cond delay="0"/>
                                          </p:stCondLst>
                                        </p:cTn>
                                        <p:tgtEl>
                                          <p:spTgt spid="35"/>
                                        </p:tgtEl>
                                        <p:attrNameLst>
                                          <p:attrName>style.visibility</p:attrName>
                                        </p:attrNameLst>
                                      </p:cBhvr>
                                      <p:to>
                                        <p:strVal val="visible"/>
                                      </p:to>
                                    </p:set>
                                    <p:animEffect transition="in" filter="plus(in)">
                                      <p:cBhvr>
                                        <p:cTn id="357" dur="2000"/>
                                        <p:tgtEl>
                                          <p:spTgt spid="35"/>
                                        </p:tgtEl>
                                      </p:cBhvr>
                                    </p:animEffect>
                                  </p:childTnLst>
                                </p:cTn>
                              </p:par>
                              <p:par>
                                <p:cTn id="358" presetID="13" presetClass="entr" presetSubtype="16" fill="hold" grpId="1" nodeType="withEffect">
                                  <p:stCondLst>
                                    <p:cond delay="0"/>
                                  </p:stCondLst>
                                  <p:childTnLst>
                                    <p:set>
                                      <p:cBhvr>
                                        <p:cTn id="359" dur="1" fill="hold">
                                          <p:stCondLst>
                                            <p:cond delay="0"/>
                                          </p:stCondLst>
                                        </p:cTn>
                                        <p:tgtEl>
                                          <p:spTgt spid="36"/>
                                        </p:tgtEl>
                                        <p:attrNameLst>
                                          <p:attrName>style.visibility</p:attrName>
                                        </p:attrNameLst>
                                      </p:cBhvr>
                                      <p:to>
                                        <p:strVal val="visible"/>
                                      </p:to>
                                    </p:set>
                                    <p:animEffect transition="in" filter="plus(in)">
                                      <p:cBhvr>
                                        <p:cTn id="360" dur="2000"/>
                                        <p:tgtEl>
                                          <p:spTgt spid="36"/>
                                        </p:tgtEl>
                                      </p:cBhvr>
                                    </p:animEffect>
                                  </p:childTnLst>
                                </p:cTn>
                              </p:par>
                              <p:par>
                                <p:cTn id="361" presetID="13" presetClass="entr" presetSubtype="16" fill="hold" grpId="1" nodeType="withEffect">
                                  <p:stCondLst>
                                    <p:cond delay="0"/>
                                  </p:stCondLst>
                                  <p:childTnLst>
                                    <p:set>
                                      <p:cBhvr>
                                        <p:cTn id="362" dur="1" fill="hold">
                                          <p:stCondLst>
                                            <p:cond delay="0"/>
                                          </p:stCondLst>
                                        </p:cTn>
                                        <p:tgtEl>
                                          <p:spTgt spid="37"/>
                                        </p:tgtEl>
                                        <p:attrNameLst>
                                          <p:attrName>style.visibility</p:attrName>
                                        </p:attrNameLst>
                                      </p:cBhvr>
                                      <p:to>
                                        <p:strVal val="visible"/>
                                      </p:to>
                                    </p:set>
                                    <p:animEffect transition="in" filter="plus(in)">
                                      <p:cBhvr>
                                        <p:cTn id="363" dur="2000"/>
                                        <p:tgtEl>
                                          <p:spTgt spid="37"/>
                                        </p:tgtEl>
                                      </p:cBhvr>
                                    </p:animEffect>
                                  </p:childTnLst>
                                </p:cTn>
                              </p:par>
                              <p:par>
                                <p:cTn id="364" presetID="13" presetClass="entr" presetSubtype="16" fill="hold" grpId="1" nodeType="withEffect">
                                  <p:stCondLst>
                                    <p:cond delay="0"/>
                                  </p:stCondLst>
                                  <p:childTnLst>
                                    <p:set>
                                      <p:cBhvr>
                                        <p:cTn id="365" dur="1" fill="hold">
                                          <p:stCondLst>
                                            <p:cond delay="0"/>
                                          </p:stCondLst>
                                        </p:cTn>
                                        <p:tgtEl>
                                          <p:spTgt spid="38"/>
                                        </p:tgtEl>
                                        <p:attrNameLst>
                                          <p:attrName>style.visibility</p:attrName>
                                        </p:attrNameLst>
                                      </p:cBhvr>
                                      <p:to>
                                        <p:strVal val="visible"/>
                                      </p:to>
                                    </p:set>
                                    <p:animEffect transition="in" filter="plus(in)">
                                      <p:cBhvr>
                                        <p:cTn id="366" dur="2000"/>
                                        <p:tgtEl>
                                          <p:spTgt spid="38"/>
                                        </p:tgtEl>
                                      </p:cBhvr>
                                    </p:animEffect>
                                  </p:childTnLst>
                                </p:cTn>
                              </p:par>
                              <p:par>
                                <p:cTn id="367" presetID="8" presetClass="emph" presetSubtype="0" fill="hold" grpId="4" nodeType="withEffect">
                                  <p:stCondLst>
                                    <p:cond delay="0"/>
                                  </p:stCondLst>
                                  <p:childTnLst>
                                    <p:animRot by="21600000">
                                      <p:cBhvr>
                                        <p:cTn id="368" dur="2000" fill="hold"/>
                                        <p:tgtEl>
                                          <p:spTgt spid="3"/>
                                        </p:tgtEl>
                                        <p:attrNameLst>
                                          <p:attrName>r</p:attrName>
                                        </p:attrNameLst>
                                      </p:cBhvr>
                                    </p:animRot>
                                  </p:childTnLst>
                                </p:cTn>
                              </p:par>
                              <p:par>
                                <p:cTn id="369" presetID="8" presetClass="emph" presetSubtype="0" fill="hold" grpId="4" nodeType="withEffect">
                                  <p:stCondLst>
                                    <p:cond delay="0"/>
                                  </p:stCondLst>
                                  <p:childTnLst>
                                    <p:animRot by="-21600000">
                                      <p:cBhvr>
                                        <p:cTn id="370" dur="2000" fill="hold"/>
                                        <p:tgtEl>
                                          <p:spTgt spid="4"/>
                                        </p:tgtEl>
                                        <p:attrNameLst>
                                          <p:attrName>r</p:attrName>
                                        </p:attrNameLst>
                                      </p:cBhvr>
                                    </p:animRot>
                                  </p:childTnLst>
                                </p:cTn>
                              </p:par>
                              <p:par>
                                <p:cTn id="371" presetID="8" presetClass="emph" presetSubtype="0" fill="hold" grpId="4" nodeType="withEffect">
                                  <p:stCondLst>
                                    <p:cond delay="0"/>
                                  </p:stCondLst>
                                  <p:childTnLst>
                                    <p:animRot by="21600000">
                                      <p:cBhvr>
                                        <p:cTn id="372" dur="2000" fill="hold"/>
                                        <p:tgtEl>
                                          <p:spTgt spid="5"/>
                                        </p:tgtEl>
                                        <p:attrNameLst>
                                          <p:attrName>r</p:attrName>
                                        </p:attrNameLst>
                                      </p:cBhvr>
                                    </p:animRot>
                                  </p:childTnLst>
                                </p:cTn>
                              </p:par>
                              <p:par>
                                <p:cTn id="373" presetID="8" presetClass="emph" presetSubtype="0" fill="hold" grpId="4" nodeType="withEffect">
                                  <p:stCondLst>
                                    <p:cond delay="0"/>
                                  </p:stCondLst>
                                  <p:childTnLst>
                                    <p:animRot by="-21600000">
                                      <p:cBhvr>
                                        <p:cTn id="374" dur="2000" fill="hold"/>
                                        <p:tgtEl>
                                          <p:spTgt spid="6"/>
                                        </p:tgtEl>
                                        <p:attrNameLst>
                                          <p:attrName>r</p:attrName>
                                        </p:attrNameLst>
                                      </p:cBhvr>
                                    </p:animRot>
                                  </p:childTnLst>
                                </p:cTn>
                              </p:par>
                              <p:par>
                                <p:cTn id="375" presetID="8" presetClass="emph" presetSubtype="0" fill="hold" grpId="4" nodeType="withEffect">
                                  <p:stCondLst>
                                    <p:cond delay="0"/>
                                  </p:stCondLst>
                                  <p:childTnLst>
                                    <p:animRot by="21600000">
                                      <p:cBhvr>
                                        <p:cTn id="376" dur="2000" fill="hold"/>
                                        <p:tgtEl>
                                          <p:spTgt spid="7"/>
                                        </p:tgtEl>
                                        <p:attrNameLst>
                                          <p:attrName>r</p:attrName>
                                        </p:attrNameLst>
                                      </p:cBhvr>
                                    </p:animRot>
                                  </p:childTnLst>
                                </p:cTn>
                              </p:par>
                              <p:par>
                                <p:cTn id="377" presetID="8" presetClass="emph" presetSubtype="0" fill="hold" grpId="4" nodeType="withEffect">
                                  <p:stCondLst>
                                    <p:cond delay="0"/>
                                  </p:stCondLst>
                                  <p:childTnLst>
                                    <p:animRot by="-21600000">
                                      <p:cBhvr>
                                        <p:cTn id="378" dur="2000" fill="hold"/>
                                        <p:tgtEl>
                                          <p:spTgt spid="8"/>
                                        </p:tgtEl>
                                        <p:attrNameLst>
                                          <p:attrName>r</p:attrName>
                                        </p:attrNameLst>
                                      </p:cBhvr>
                                    </p:animRot>
                                  </p:childTnLst>
                                </p:cTn>
                              </p:par>
                              <p:par>
                                <p:cTn id="379" presetID="8" presetClass="emph" presetSubtype="0" fill="hold" grpId="4" nodeType="withEffect">
                                  <p:stCondLst>
                                    <p:cond delay="0"/>
                                  </p:stCondLst>
                                  <p:childTnLst>
                                    <p:animRot by="21600000">
                                      <p:cBhvr>
                                        <p:cTn id="380" dur="2000" fill="hold"/>
                                        <p:tgtEl>
                                          <p:spTgt spid="9"/>
                                        </p:tgtEl>
                                        <p:attrNameLst>
                                          <p:attrName>r</p:attrName>
                                        </p:attrNameLst>
                                      </p:cBhvr>
                                    </p:animRot>
                                  </p:childTnLst>
                                </p:cTn>
                              </p:par>
                              <p:par>
                                <p:cTn id="381" presetID="8" presetClass="emph" presetSubtype="0" fill="hold" grpId="4" nodeType="withEffect">
                                  <p:stCondLst>
                                    <p:cond delay="0"/>
                                  </p:stCondLst>
                                  <p:childTnLst>
                                    <p:animRot by="-21600000">
                                      <p:cBhvr>
                                        <p:cTn id="382" dur="2000" fill="hold"/>
                                        <p:tgtEl>
                                          <p:spTgt spid="10"/>
                                        </p:tgtEl>
                                        <p:attrNameLst>
                                          <p:attrName>r</p:attrName>
                                        </p:attrNameLst>
                                      </p:cBhvr>
                                    </p:animRot>
                                  </p:childTnLst>
                                </p:cTn>
                              </p:par>
                              <p:par>
                                <p:cTn id="383" presetID="8" presetClass="emph" presetSubtype="0" fill="hold" grpId="4" nodeType="withEffect">
                                  <p:stCondLst>
                                    <p:cond delay="0"/>
                                  </p:stCondLst>
                                  <p:childTnLst>
                                    <p:animRot by="21600000">
                                      <p:cBhvr>
                                        <p:cTn id="384" dur="2000" fill="hold"/>
                                        <p:tgtEl>
                                          <p:spTgt spid="11"/>
                                        </p:tgtEl>
                                        <p:attrNameLst>
                                          <p:attrName>r</p:attrName>
                                        </p:attrNameLst>
                                      </p:cBhvr>
                                    </p:animRot>
                                  </p:childTnLst>
                                </p:cTn>
                              </p:par>
                              <p:par>
                                <p:cTn id="385" presetID="8" presetClass="emph" presetSubtype="0" fill="hold" grpId="4" nodeType="withEffect">
                                  <p:stCondLst>
                                    <p:cond delay="0"/>
                                  </p:stCondLst>
                                  <p:childTnLst>
                                    <p:animRot by="-21600000">
                                      <p:cBhvr>
                                        <p:cTn id="386" dur="2000" fill="hold"/>
                                        <p:tgtEl>
                                          <p:spTgt spid="12"/>
                                        </p:tgtEl>
                                        <p:attrNameLst>
                                          <p:attrName>r</p:attrName>
                                        </p:attrNameLst>
                                      </p:cBhvr>
                                    </p:animRot>
                                  </p:childTnLst>
                                </p:cTn>
                              </p:par>
                              <p:par>
                                <p:cTn id="387" presetID="8" presetClass="emph" presetSubtype="0" fill="hold" grpId="4" nodeType="withEffect">
                                  <p:stCondLst>
                                    <p:cond delay="0"/>
                                  </p:stCondLst>
                                  <p:childTnLst>
                                    <p:animRot by="21600000">
                                      <p:cBhvr>
                                        <p:cTn id="388" dur="2000" fill="hold"/>
                                        <p:tgtEl>
                                          <p:spTgt spid="13"/>
                                        </p:tgtEl>
                                        <p:attrNameLst>
                                          <p:attrName>r</p:attrName>
                                        </p:attrNameLst>
                                      </p:cBhvr>
                                    </p:animRot>
                                  </p:childTnLst>
                                </p:cTn>
                              </p:par>
                              <p:par>
                                <p:cTn id="389" presetID="8" presetClass="emph" presetSubtype="0" fill="hold" grpId="4" nodeType="withEffect">
                                  <p:stCondLst>
                                    <p:cond delay="0"/>
                                  </p:stCondLst>
                                  <p:childTnLst>
                                    <p:animRot by="-21600000">
                                      <p:cBhvr>
                                        <p:cTn id="390" dur="2000" fill="hold"/>
                                        <p:tgtEl>
                                          <p:spTgt spid="14"/>
                                        </p:tgtEl>
                                        <p:attrNameLst>
                                          <p:attrName>r</p:attrName>
                                        </p:attrNameLst>
                                      </p:cBhvr>
                                    </p:animRot>
                                  </p:childTnLst>
                                </p:cTn>
                              </p:par>
                              <p:par>
                                <p:cTn id="391" presetID="8" presetClass="emph" presetSubtype="0" fill="hold" grpId="4" nodeType="withEffect">
                                  <p:stCondLst>
                                    <p:cond delay="0"/>
                                  </p:stCondLst>
                                  <p:childTnLst>
                                    <p:animRot by="21600000">
                                      <p:cBhvr>
                                        <p:cTn id="392" dur="2000" fill="hold"/>
                                        <p:tgtEl>
                                          <p:spTgt spid="15"/>
                                        </p:tgtEl>
                                        <p:attrNameLst>
                                          <p:attrName>r</p:attrName>
                                        </p:attrNameLst>
                                      </p:cBhvr>
                                    </p:animRot>
                                  </p:childTnLst>
                                </p:cTn>
                              </p:par>
                              <p:par>
                                <p:cTn id="393" presetID="8" presetClass="emph" presetSubtype="0" fill="hold" grpId="4" nodeType="withEffect">
                                  <p:stCondLst>
                                    <p:cond delay="0"/>
                                  </p:stCondLst>
                                  <p:childTnLst>
                                    <p:animRot by="-21600000">
                                      <p:cBhvr>
                                        <p:cTn id="394" dur="2000" fill="hold"/>
                                        <p:tgtEl>
                                          <p:spTgt spid="16"/>
                                        </p:tgtEl>
                                        <p:attrNameLst>
                                          <p:attrName>r</p:attrName>
                                        </p:attrNameLst>
                                      </p:cBhvr>
                                    </p:animRot>
                                  </p:childTnLst>
                                </p:cTn>
                              </p:par>
                              <p:par>
                                <p:cTn id="395" presetID="8" presetClass="emph" presetSubtype="0" fill="hold" grpId="4" nodeType="withEffect">
                                  <p:stCondLst>
                                    <p:cond delay="0"/>
                                  </p:stCondLst>
                                  <p:childTnLst>
                                    <p:animRot by="21600000">
                                      <p:cBhvr>
                                        <p:cTn id="396" dur="2000" fill="hold"/>
                                        <p:tgtEl>
                                          <p:spTgt spid="17"/>
                                        </p:tgtEl>
                                        <p:attrNameLst>
                                          <p:attrName>r</p:attrName>
                                        </p:attrNameLst>
                                      </p:cBhvr>
                                    </p:animRot>
                                  </p:childTnLst>
                                </p:cTn>
                              </p:par>
                              <p:par>
                                <p:cTn id="397" presetID="8" presetClass="emph" presetSubtype="0" fill="hold" grpId="4" nodeType="withEffect">
                                  <p:stCondLst>
                                    <p:cond delay="0"/>
                                  </p:stCondLst>
                                  <p:childTnLst>
                                    <p:animRot by="-21600000">
                                      <p:cBhvr>
                                        <p:cTn id="398" dur="2000" fill="hold"/>
                                        <p:tgtEl>
                                          <p:spTgt spid="18"/>
                                        </p:tgtEl>
                                        <p:attrNameLst>
                                          <p:attrName>r</p:attrName>
                                        </p:attrNameLst>
                                      </p:cBhvr>
                                    </p:animRot>
                                  </p:childTnLst>
                                </p:cTn>
                              </p:par>
                              <p:par>
                                <p:cTn id="399" presetID="8" presetClass="emph" presetSubtype="0" fill="hold" grpId="4" nodeType="withEffect">
                                  <p:stCondLst>
                                    <p:cond delay="0"/>
                                  </p:stCondLst>
                                  <p:childTnLst>
                                    <p:animRot by="21600000">
                                      <p:cBhvr>
                                        <p:cTn id="400" dur="2000" fill="hold"/>
                                        <p:tgtEl>
                                          <p:spTgt spid="19"/>
                                        </p:tgtEl>
                                        <p:attrNameLst>
                                          <p:attrName>r</p:attrName>
                                        </p:attrNameLst>
                                      </p:cBhvr>
                                    </p:animRot>
                                  </p:childTnLst>
                                </p:cTn>
                              </p:par>
                              <p:par>
                                <p:cTn id="401" presetID="8" presetClass="emph" presetSubtype="0" fill="hold" grpId="4" nodeType="withEffect">
                                  <p:stCondLst>
                                    <p:cond delay="0"/>
                                  </p:stCondLst>
                                  <p:childTnLst>
                                    <p:animRot by="-21600000">
                                      <p:cBhvr>
                                        <p:cTn id="402" dur="2000" fill="hold"/>
                                        <p:tgtEl>
                                          <p:spTgt spid="20"/>
                                        </p:tgtEl>
                                        <p:attrNameLst>
                                          <p:attrName>r</p:attrName>
                                        </p:attrNameLst>
                                      </p:cBhvr>
                                    </p:animRot>
                                  </p:childTnLst>
                                </p:cTn>
                              </p:par>
                              <p:par>
                                <p:cTn id="403" presetID="8" presetClass="emph" presetSubtype="0" fill="hold" grpId="4" nodeType="withEffect">
                                  <p:stCondLst>
                                    <p:cond delay="0"/>
                                  </p:stCondLst>
                                  <p:childTnLst>
                                    <p:animRot by="21600000">
                                      <p:cBhvr>
                                        <p:cTn id="404" dur="2000" fill="hold"/>
                                        <p:tgtEl>
                                          <p:spTgt spid="21"/>
                                        </p:tgtEl>
                                        <p:attrNameLst>
                                          <p:attrName>r</p:attrName>
                                        </p:attrNameLst>
                                      </p:cBhvr>
                                    </p:animRot>
                                  </p:childTnLst>
                                </p:cTn>
                              </p:par>
                              <p:par>
                                <p:cTn id="405" presetID="8" presetClass="emph" presetSubtype="0" fill="hold" grpId="4" nodeType="withEffect">
                                  <p:stCondLst>
                                    <p:cond delay="0"/>
                                  </p:stCondLst>
                                  <p:childTnLst>
                                    <p:animRot by="-21600000">
                                      <p:cBhvr>
                                        <p:cTn id="406" dur="2000" fill="hold"/>
                                        <p:tgtEl>
                                          <p:spTgt spid="22"/>
                                        </p:tgtEl>
                                        <p:attrNameLst>
                                          <p:attrName>r</p:attrName>
                                        </p:attrNameLst>
                                      </p:cBhvr>
                                    </p:animRot>
                                  </p:childTnLst>
                                </p:cTn>
                              </p:par>
                              <p:par>
                                <p:cTn id="407" presetID="8" presetClass="emph" presetSubtype="0" fill="hold" grpId="4" nodeType="withEffect">
                                  <p:stCondLst>
                                    <p:cond delay="0"/>
                                  </p:stCondLst>
                                  <p:childTnLst>
                                    <p:animRot by="21600000">
                                      <p:cBhvr>
                                        <p:cTn id="408" dur="2000" fill="hold"/>
                                        <p:tgtEl>
                                          <p:spTgt spid="23"/>
                                        </p:tgtEl>
                                        <p:attrNameLst>
                                          <p:attrName>r</p:attrName>
                                        </p:attrNameLst>
                                      </p:cBhvr>
                                    </p:animRot>
                                  </p:childTnLst>
                                </p:cTn>
                              </p:par>
                              <p:par>
                                <p:cTn id="409" presetID="8" presetClass="emph" presetSubtype="0" fill="hold" grpId="4" nodeType="withEffect">
                                  <p:stCondLst>
                                    <p:cond delay="0"/>
                                  </p:stCondLst>
                                  <p:childTnLst>
                                    <p:animRot by="-21600000">
                                      <p:cBhvr>
                                        <p:cTn id="410" dur="2000" fill="hold"/>
                                        <p:tgtEl>
                                          <p:spTgt spid="24"/>
                                        </p:tgtEl>
                                        <p:attrNameLst>
                                          <p:attrName>r</p:attrName>
                                        </p:attrNameLst>
                                      </p:cBhvr>
                                    </p:animRot>
                                  </p:childTnLst>
                                </p:cTn>
                              </p:par>
                              <p:par>
                                <p:cTn id="411" presetID="8" presetClass="emph" presetSubtype="0" fill="hold" grpId="4" nodeType="withEffect">
                                  <p:stCondLst>
                                    <p:cond delay="0"/>
                                  </p:stCondLst>
                                  <p:childTnLst>
                                    <p:animRot by="21600000">
                                      <p:cBhvr>
                                        <p:cTn id="412" dur="2000" fill="hold"/>
                                        <p:tgtEl>
                                          <p:spTgt spid="25"/>
                                        </p:tgtEl>
                                        <p:attrNameLst>
                                          <p:attrName>r</p:attrName>
                                        </p:attrNameLst>
                                      </p:cBhvr>
                                    </p:animRot>
                                  </p:childTnLst>
                                </p:cTn>
                              </p:par>
                              <p:par>
                                <p:cTn id="413" presetID="8" presetClass="emph" presetSubtype="0" fill="hold" grpId="4" nodeType="withEffect">
                                  <p:stCondLst>
                                    <p:cond delay="0"/>
                                  </p:stCondLst>
                                  <p:childTnLst>
                                    <p:animRot by="-21600000">
                                      <p:cBhvr>
                                        <p:cTn id="414" dur="2000" fill="hold"/>
                                        <p:tgtEl>
                                          <p:spTgt spid="26"/>
                                        </p:tgtEl>
                                        <p:attrNameLst>
                                          <p:attrName>r</p:attrName>
                                        </p:attrNameLst>
                                      </p:cBhvr>
                                    </p:animRot>
                                  </p:childTnLst>
                                </p:cTn>
                              </p:par>
                              <p:par>
                                <p:cTn id="415" presetID="8" presetClass="emph" presetSubtype="0" fill="hold" grpId="4" nodeType="withEffect">
                                  <p:stCondLst>
                                    <p:cond delay="0"/>
                                  </p:stCondLst>
                                  <p:childTnLst>
                                    <p:animRot by="21600000">
                                      <p:cBhvr>
                                        <p:cTn id="416" dur="2000" fill="hold"/>
                                        <p:tgtEl>
                                          <p:spTgt spid="27"/>
                                        </p:tgtEl>
                                        <p:attrNameLst>
                                          <p:attrName>r</p:attrName>
                                        </p:attrNameLst>
                                      </p:cBhvr>
                                    </p:animRot>
                                  </p:childTnLst>
                                </p:cTn>
                              </p:par>
                              <p:par>
                                <p:cTn id="417" presetID="8" presetClass="emph" presetSubtype="0" fill="hold" grpId="4" nodeType="withEffect">
                                  <p:stCondLst>
                                    <p:cond delay="0"/>
                                  </p:stCondLst>
                                  <p:childTnLst>
                                    <p:animRot by="-21600000">
                                      <p:cBhvr>
                                        <p:cTn id="418" dur="2000" fill="hold"/>
                                        <p:tgtEl>
                                          <p:spTgt spid="28"/>
                                        </p:tgtEl>
                                        <p:attrNameLst>
                                          <p:attrName>r</p:attrName>
                                        </p:attrNameLst>
                                      </p:cBhvr>
                                    </p:animRot>
                                  </p:childTnLst>
                                </p:cTn>
                              </p:par>
                              <p:par>
                                <p:cTn id="419" presetID="8" presetClass="emph" presetSubtype="0" fill="hold" grpId="4" nodeType="withEffect">
                                  <p:stCondLst>
                                    <p:cond delay="0"/>
                                  </p:stCondLst>
                                  <p:childTnLst>
                                    <p:animRot by="21600000">
                                      <p:cBhvr>
                                        <p:cTn id="420" dur="2000" fill="hold"/>
                                        <p:tgtEl>
                                          <p:spTgt spid="29"/>
                                        </p:tgtEl>
                                        <p:attrNameLst>
                                          <p:attrName>r</p:attrName>
                                        </p:attrNameLst>
                                      </p:cBhvr>
                                    </p:animRot>
                                  </p:childTnLst>
                                </p:cTn>
                              </p:par>
                              <p:par>
                                <p:cTn id="421" presetID="8" presetClass="emph" presetSubtype="0" fill="hold" grpId="4" nodeType="withEffect">
                                  <p:stCondLst>
                                    <p:cond delay="0"/>
                                  </p:stCondLst>
                                  <p:childTnLst>
                                    <p:animRot by="-21600000">
                                      <p:cBhvr>
                                        <p:cTn id="422" dur="2000" fill="hold"/>
                                        <p:tgtEl>
                                          <p:spTgt spid="30"/>
                                        </p:tgtEl>
                                        <p:attrNameLst>
                                          <p:attrName>r</p:attrName>
                                        </p:attrNameLst>
                                      </p:cBhvr>
                                    </p:animRot>
                                  </p:childTnLst>
                                </p:cTn>
                              </p:par>
                              <p:par>
                                <p:cTn id="423" presetID="8" presetClass="emph" presetSubtype="0" fill="hold" grpId="4" nodeType="withEffect">
                                  <p:stCondLst>
                                    <p:cond delay="0"/>
                                  </p:stCondLst>
                                  <p:childTnLst>
                                    <p:animRot by="21600000">
                                      <p:cBhvr>
                                        <p:cTn id="424" dur="2000" fill="hold"/>
                                        <p:tgtEl>
                                          <p:spTgt spid="31"/>
                                        </p:tgtEl>
                                        <p:attrNameLst>
                                          <p:attrName>r</p:attrName>
                                        </p:attrNameLst>
                                      </p:cBhvr>
                                    </p:animRot>
                                  </p:childTnLst>
                                </p:cTn>
                              </p:par>
                              <p:par>
                                <p:cTn id="425" presetID="8" presetClass="emph" presetSubtype="0" fill="hold" grpId="4" nodeType="withEffect">
                                  <p:stCondLst>
                                    <p:cond delay="0"/>
                                  </p:stCondLst>
                                  <p:childTnLst>
                                    <p:animRot by="-21600000">
                                      <p:cBhvr>
                                        <p:cTn id="426" dur="2000" fill="hold"/>
                                        <p:tgtEl>
                                          <p:spTgt spid="32"/>
                                        </p:tgtEl>
                                        <p:attrNameLst>
                                          <p:attrName>r</p:attrName>
                                        </p:attrNameLst>
                                      </p:cBhvr>
                                    </p:animRot>
                                  </p:childTnLst>
                                </p:cTn>
                              </p:par>
                              <p:par>
                                <p:cTn id="427" presetID="8" presetClass="emph" presetSubtype="0" fill="hold" grpId="4" nodeType="withEffect">
                                  <p:stCondLst>
                                    <p:cond delay="0"/>
                                  </p:stCondLst>
                                  <p:childTnLst>
                                    <p:animRot by="21600000">
                                      <p:cBhvr>
                                        <p:cTn id="428" dur="2000" fill="hold"/>
                                        <p:tgtEl>
                                          <p:spTgt spid="33"/>
                                        </p:tgtEl>
                                        <p:attrNameLst>
                                          <p:attrName>r</p:attrName>
                                        </p:attrNameLst>
                                      </p:cBhvr>
                                    </p:animRot>
                                  </p:childTnLst>
                                </p:cTn>
                              </p:par>
                              <p:par>
                                <p:cTn id="429" presetID="8" presetClass="emph" presetSubtype="0" fill="hold" grpId="4" nodeType="withEffect">
                                  <p:stCondLst>
                                    <p:cond delay="0"/>
                                  </p:stCondLst>
                                  <p:childTnLst>
                                    <p:animRot by="-21600000">
                                      <p:cBhvr>
                                        <p:cTn id="430" dur="2000" fill="hold"/>
                                        <p:tgtEl>
                                          <p:spTgt spid="34"/>
                                        </p:tgtEl>
                                        <p:attrNameLst>
                                          <p:attrName>r</p:attrName>
                                        </p:attrNameLst>
                                      </p:cBhvr>
                                    </p:animRot>
                                  </p:childTnLst>
                                </p:cTn>
                              </p:par>
                              <p:par>
                                <p:cTn id="431" presetID="8" presetClass="emph" presetSubtype="0" fill="hold" grpId="4" nodeType="withEffect">
                                  <p:stCondLst>
                                    <p:cond delay="0"/>
                                  </p:stCondLst>
                                  <p:childTnLst>
                                    <p:animRot by="21600000">
                                      <p:cBhvr>
                                        <p:cTn id="432" dur="2000" fill="hold"/>
                                        <p:tgtEl>
                                          <p:spTgt spid="35"/>
                                        </p:tgtEl>
                                        <p:attrNameLst>
                                          <p:attrName>r</p:attrName>
                                        </p:attrNameLst>
                                      </p:cBhvr>
                                    </p:animRot>
                                  </p:childTnLst>
                                </p:cTn>
                              </p:par>
                              <p:par>
                                <p:cTn id="433" presetID="8" presetClass="emph" presetSubtype="0" fill="hold" grpId="4" nodeType="withEffect">
                                  <p:stCondLst>
                                    <p:cond delay="0"/>
                                  </p:stCondLst>
                                  <p:childTnLst>
                                    <p:animRot by="-21600000">
                                      <p:cBhvr>
                                        <p:cTn id="434" dur="2000" fill="hold"/>
                                        <p:tgtEl>
                                          <p:spTgt spid="36"/>
                                        </p:tgtEl>
                                        <p:attrNameLst>
                                          <p:attrName>r</p:attrName>
                                        </p:attrNameLst>
                                      </p:cBhvr>
                                    </p:animRot>
                                  </p:childTnLst>
                                </p:cTn>
                              </p:par>
                              <p:par>
                                <p:cTn id="435" presetID="8" presetClass="emph" presetSubtype="0" fill="hold" grpId="4" nodeType="withEffect">
                                  <p:stCondLst>
                                    <p:cond delay="0"/>
                                  </p:stCondLst>
                                  <p:childTnLst>
                                    <p:animRot by="21600000">
                                      <p:cBhvr>
                                        <p:cTn id="436" dur="2000" fill="hold"/>
                                        <p:tgtEl>
                                          <p:spTgt spid="37"/>
                                        </p:tgtEl>
                                        <p:attrNameLst>
                                          <p:attrName>r</p:attrName>
                                        </p:attrNameLst>
                                      </p:cBhvr>
                                    </p:animRot>
                                  </p:childTnLst>
                                </p:cTn>
                              </p:par>
                              <p:par>
                                <p:cTn id="437" presetID="8" presetClass="emph" presetSubtype="0" fill="hold" grpId="4" nodeType="withEffect">
                                  <p:stCondLst>
                                    <p:cond delay="0"/>
                                  </p:stCondLst>
                                  <p:childTnLst>
                                    <p:animRot by="-21600000">
                                      <p:cBhvr>
                                        <p:cTn id="438" dur="2000" fill="hold"/>
                                        <p:tgtEl>
                                          <p:spTgt spid="38"/>
                                        </p:tgtEl>
                                        <p:attrNameLst>
                                          <p:attrName>r</p:attrName>
                                        </p:attrNameLst>
                                      </p:cBhvr>
                                    </p:animRot>
                                  </p:childTnLst>
                                </p:cTn>
                              </p:par>
                            </p:childTnLst>
                          </p:cTn>
                        </p:par>
                        <p:par>
                          <p:cTn id="439" fill="hold">
                            <p:stCondLst>
                              <p:cond delay="2000"/>
                            </p:stCondLst>
                            <p:childTnLst>
                              <p:par>
                                <p:cTn id="440" presetID="2" presetClass="exit" presetSubtype="1" fill="hold" grpId="2" nodeType="afterEffect">
                                  <p:stCondLst>
                                    <p:cond delay="0"/>
                                  </p:stCondLst>
                                  <p:childTnLst>
                                    <p:anim calcmode="lin" valueType="num">
                                      <p:cBhvr additive="base">
                                        <p:cTn id="441" dur="2000"/>
                                        <p:tgtEl>
                                          <p:spTgt spid="4"/>
                                        </p:tgtEl>
                                        <p:attrNameLst>
                                          <p:attrName>ppt_x</p:attrName>
                                        </p:attrNameLst>
                                      </p:cBhvr>
                                      <p:tavLst>
                                        <p:tav tm="0">
                                          <p:val>
                                            <p:strVal val="ppt_x"/>
                                          </p:val>
                                        </p:tav>
                                        <p:tav tm="100000">
                                          <p:val>
                                            <p:strVal val="ppt_x"/>
                                          </p:val>
                                        </p:tav>
                                      </p:tavLst>
                                    </p:anim>
                                    <p:anim calcmode="lin" valueType="num">
                                      <p:cBhvr additive="base">
                                        <p:cTn id="442" dur="2000"/>
                                        <p:tgtEl>
                                          <p:spTgt spid="4"/>
                                        </p:tgtEl>
                                        <p:attrNameLst>
                                          <p:attrName>ppt_y</p:attrName>
                                        </p:attrNameLst>
                                      </p:cBhvr>
                                      <p:tavLst>
                                        <p:tav tm="0">
                                          <p:val>
                                            <p:strVal val="ppt_y"/>
                                          </p:val>
                                        </p:tav>
                                        <p:tav tm="100000">
                                          <p:val>
                                            <p:strVal val="0-ppt_h/2"/>
                                          </p:val>
                                        </p:tav>
                                      </p:tavLst>
                                    </p:anim>
                                    <p:set>
                                      <p:cBhvr>
                                        <p:cTn id="443" dur="1" fill="hold">
                                          <p:stCondLst>
                                            <p:cond delay="1999"/>
                                          </p:stCondLst>
                                        </p:cTn>
                                        <p:tgtEl>
                                          <p:spTgt spid="4"/>
                                        </p:tgtEl>
                                        <p:attrNameLst>
                                          <p:attrName>style.visibility</p:attrName>
                                        </p:attrNameLst>
                                      </p:cBhvr>
                                      <p:to>
                                        <p:strVal val="hidden"/>
                                      </p:to>
                                    </p:set>
                                  </p:childTnLst>
                                </p:cTn>
                              </p:par>
                              <p:par>
                                <p:cTn id="444" presetID="2" presetClass="exit" presetSubtype="1" fill="hold" grpId="2" nodeType="withEffect">
                                  <p:stCondLst>
                                    <p:cond delay="0"/>
                                  </p:stCondLst>
                                  <p:childTnLst>
                                    <p:anim calcmode="lin" valueType="num">
                                      <p:cBhvr additive="base">
                                        <p:cTn id="445" dur="2000"/>
                                        <p:tgtEl>
                                          <p:spTgt spid="6"/>
                                        </p:tgtEl>
                                        <p:attrNameLst>
                                          <p:attrName>ppt_x</p:attrName>
                                        </p:attrNameLst>
                                      </p:cBhvr>
                                      <p:tavLst>
                                        <p:tav tm="0">
                                          <p:val>
                                            <p:strVal val="ppt_x"/>
                                          </p:val>
                                        </p:tav>
                                        <p:tav tm="100000">
                                          <p:val>
                                            <p:strVal val="ppt_x"/>
                                          </p:val>
                                        </p:tav>
                                      </p:tavLst>
                                    </p:anim>
                                    <p:anim calcmode="lin" valueType="num">
                                      <p:cBhvr additive="base">
                                        <p:cTn id="446" dur="2000"/>
                                        <p:tgtEl>
                                          <p:spTgt spid="6"/>
                                        </p:tgtEl>
                                        <p:attrNameLst>
                                          <p:attrName>ppt_y</p:attrName>
                                        </p:attrNameLst>
                                      </p:cBhvr>
                                      <p:tavLst>
                                        <p:tav tm="0">
                                          <p:val>
                                            <p:strVal val="ppt_y"/>
                                          </p:val>
                                        </p:tav>
                                        <p:tav tm="100000">
                                          <p:val>
                                            <p:strVal val="0-ppt_h/2"/>
                                          </p:val>
                                        </p:tav>
                                      </p:tavLst>
                                    </p:anim>
                                    <p:set>
                                      <p:cBhvr>
                                        <p:cTn id="447" dur="1" fill="hold">
                                          <p:stCondLst>
                                            <p:cond delay="1999"/>
                                          </p:stCondLst>
                                        </p:cTn>
                                        <p:tgtEl>
                                          <p:spTgt spid="6"/>
                                        </p:tgtEl>
                                        <p:attrNameLst>
                                          <p:attrName>style.visibility</p:attrName>
                                        </p:attrNameLst>
                                      </p:cBhvr>
                                      <p:to>
                                        <p:strVal val="hidden"/>
                                      </p:to>
                                    </p:set>
                                  </p:childTnLst>
                                </p:cTn>
                              </p:par>
                              <p:par>
                                <p:cTn id="448" presetID="2" presetClass="exit" presetSubtype="1" fill="hold" grpId="2" nodeType="withEffect">
                                  <p:stCondLst>
                                    <p:cond delay="0"/>
                                  </p:stCondLst>
                                  <p:childTnLst>
                                    <p:anim calcmode="lin" valueType="num">
                                      <p:cBhvr additive="base">
                                        <p:cTn id="449" dur="2000"/>
                                        <p:tgtEl>
                                          <p:spTgt spid="8"/>
                                        </p:tgtEl>
                                        <p:attrNameLst>
                                          <p:attrName>ppt_x</p:attrName>
                                        </p:attrNameLst>
                                      </p:cBhvr>
                                      <p:tavLst>
                                        <p:tav tm="0">
                                          <p:val>
                                            <p:strVal val="ppt_x"/>
                                          </p:val>
                                        </p:tav>
                                        <p:tav tm="100000">
                                          <p:val>
                                            <p:strVal val="ppt_x"/>
                                          </p:val>
                                        </p:tav>
                                      </p:tavLst>
                                    </p:anim>
                                    <p:anim calcmode="lin" valueType="num">
                                      <p:cBhvr additive="base">
                                        <p:cTn id="450" dur="2000"/>
                                        <p:tgtEl>
                                          <p:spTgt spid="8"/>
                                        </p:tgtEl>
                                        <p:attrNameLst>
                                          <p:attrName>ppt_y</p:attrName>
                                        </p:attrNameLst>
                                      </p:cBhvr>
                                      <p:tavLst>
                                        <p:tav tm="0">
                                          <p:val>
                                            <p:strVal val="ppt_y"/>
                                          </p:val>
                                        </p:tav>
                                        <p:tav tm="100000">
                                          <p:val>
                                            <p:strVal val="0-ppt_h/2"/>
                                          </p:val>
                                        </p:tav>
                                      </p:tavLst>
                                    </p:anim>
                                    <p:set>
                                      <p:cBhvr>
                                        <p:cTn id="451" dur="1" fill="hold">
                                          <p:stCondLst>
                                            <p:cond delay="1999"/>
                                          </p:stCondLst>
                                        </p:cTn>
                                        <p:tgtEl>
                                          <p:spTgt spid="8"/>
                                        </p:tgtEl>
                                        <p:attrNameLst>
                                          <p:attrName>style.visibility</p:attrName>
                                        </p:attrNameLst>
                                      </p:cBhvr>
                                      <p:to>
                                        <p:strVal val="hidden"/>
                                      </p:to>
                                    </p:set>
                                  </p:childTnLst>
                                </p:cTn>
                              </p:par>
                              <p:par>
                                <p:cTn id="452" presetID="2" presetClass="exit" presetSubtype="1" fill="hold" grpId="2" nodeType="withEffect">
                                  <p:stCondLst>
                                    <p:cond delay="0"/>
                                  </p:stCondLst>
                                  <p:childTnLst>
                                    <p:anim calcmode="lin" valueType="num">
                                      <p:cBhvr additive="base">
                                        <p:cTn id="453" dur="2000"/>
                                        <p:tgtEl>
                                          <p:spTgt spid="10"/>
                                        </p:tgtEl>
                                        <p:attrNameLst>
                                          <p:attrName>ppt_x</p:attrName>
                                        </p:attrNameLst>
                                      </p:cBhvr>
                                      <p:tavLst>
                                        <p:tav tm="0">
                                          <p:val>
                                            <p:strVal val="ppt_x"/>
                                          </p:val>
                                        </p:tav>
                                        <p:tav tm="100000">
                                          <p:val>
                                            <p:strVal val="ppt_x"/>
                                          </p:val>
                                        </p:tav>
                                      </p:tavLst>
                                    </p:anim>
                                    <p:anim calcmode="lin" valueType="num">
                                      <p:cBhvr additive="base">
                                        <p:cTn id="454" dur="2000"/>
                                        <p:tgtEl>
                                          <p:spTgt spid="10"/>
                                        </p:tgtEl>
                                        <p:attrNameLst>
                                          <p:attrName>ppt_y</p:attrName>
                                        </p:attrNameLst>
                                      </p:cBhvr>
                                      <p:tavLst>
                                        <p:tav tm="0">
                                          <p:val>
                                            <p:strVal val="ppt_y"/>
                                          </p:val>
                                        </p:tav>
                                        <p:tav tm="100000">
                                          <p:val>
                                            <p:strVal val="0-ppt_h/2"/>
                                          </p:val>
                                        </p:tav>
                                      </p:tavLst>
                                    </p:anim>
                                    <p:set>
                                      <p:cBhvr>
                                        <p:cTn id="455" dur="1" fill="hold">
                                          <p:stCondLst>
                                            <p:cond delay="1999"/>
                                          </p:stCondLst>
                                        </p:cTn>
                                        <p:tgtEl>
                                          <p:spTgt spid="10"/>
                                        </p:tgtEl>
                                        <p:attrNameLst>
                                          <p:attrName>style.visibility</p:attrName>
                                        </p:attrNameLst>
                                      </p:cBhvr>
                                      <p:to>
                                        <p:strVal val="hidden"/>
                                      </p:to>
                                    </p:set>
                                  </p:childTnLst>
                                </p:cTn>
                              </p:par>
                              <p:par>
                                <p:cTn id="456" presetID="2" presetClass="exit" presetSubtype="1" fill="hold" grpId="2" nodeType="withEffect">
                                  <p:stCondLst>
                                    <p:cond delay="0"/>
                                  </p:stCondLst>
                                  <p:childTnLst>
                                    <p:anim calcmode="lin" valueType="num">
                                      <p:cBhvr additive="base">
                                        <p:cTn id="457" dur="2000"/>
                                        <p:tgtEl>
                                          <p:spTgt spid="12"/>
                                        </p:tgtEl>
                                        <p:attrNameLst>
                                          <p:attrName>ppt_x</p:attrName>
                                        </p:attrNameLst>
                                      </p:cBhvr>
                                      <p:tavLst>
                                        <p:tav tm="0">
                                          <p:val>
                                            <p:strVal val="ppt_x"/>
                                          </p:val>
                                        </p:tav>
                                        <p:tav tm="100000">
                                          <p:val>
                                            <p:strVal val="ppt_x"/>
                                          </p:val>
                                        </p:tav>
                                      </p:tavLst>
                                    </p:anim>
                                    <p:anim calcmode="lin" valueType="num">
                                      <p:cBhvr additive="base">
                                        <p:cTn id="458" dur="2000"/>
                                        <p:tgtEl>
                                          <p:spTgt spid="12"/>
                                        </p:tgtEl>
                                        <p:attrNameLst>
                                          <p:attrName>ppt_y</p:attrName>
                                        </p:attrNameLst>
                                      </p:cBhvr>
                                      <p:tavLst>
                                        <p:tav tm="0">
                                          <p:val>
                                            <p:strVal val="ppt_y"/>
                                          </p:val>
                                        </p:tav>
                                        <p:tav tm="100000">
                                          <p:val>
                                            <p:strVal val="0-ppt_h/2"/>
                                          </p:val>
                                        </p:tav>
                                      </p:tavLst>
                                    </p:anim>
                                    <p:set>
                                      <p:cBhvr>
                                        <p:cTn id="459" dur="1" fill="hold">
                                          <p:stCondLst>
                                            <p:cond delay="1999"/>
                                          </p:stCondLst>
                                        </p:cTn>
                                        <p:tgtEl>
                                          <p:spTgt spid="12"/>
                                        </p:tgtEl>
                                        <p:attrNameLst>
                                          <p:attrName>style.visibility</p:attrName>
                                        </p:attrNameLst>
                                      </p:cBhvr>
                                      <p:to>
                                        <p:strVal val="hidden"/>
                                      </p:to>
                                    </p:set>
                                  </p:childTnLst>
                                </p:cTn>
                              </p:par>
                              <p:par>
                                <p:cTn id="460" presetID="2" presetClass="exit" presetSubtype="1" fill="hold" grpId="2" nodeType="withEffect">
                                  <p:stCondLst>
                                    <p:cond delay="0"/>
                                  </p:stCondLst>
                                  <p:childTnLst>
                                    <p:anim calcmode="lin" valueType="num">
                                      <p:cBhvr additive="base">
                                        <p:cTn id="461" dur="2000"/>
                                        <p:tgtEl>
                                          <p:spTgt spid="14"/>
                                        </p:tgtEl>
                                        <p:attrNameLst>
                                          <p:attrName>ppt_x</p:attrName>
                                        </p:attrNameLst>
                                      </p:cBhvr>
                                      <p:tavLst>
                                        <p:tav tm="0">
                                          <p:val>
                                            <p:strVal val="ppt_x"/>
                                          </p:val>
                                        </p:tav>
                                        <p:tav tm="100000">
                                          <p:val>
                                            <p:strVal val="ppt_x"/>
                                          </p:val>
                                        </p:tav>
                                      </p:tavLst>
                                    </p:anim>
                                    <p:anim calcmode="lin" valueType="num">
                                      <p:cBhvr additive="base">
                                        <p:cTn id="462" dur="2000"/>
                                        <p:tgtEl>
                                          <p:spTgt spid="14"/>
                                        </p:tgtEl>
                                        <p:attrNameLst>
                                          <p:attrName>ppt_y</p:attrName>
                                        </p:attrNameLst>
                                      </p:cBhvr>
                                      <p:tavLst>
                                        <p:tav tm="0">
                                          <p:val>
                                            <p:strVal val="ppt_y"/>
                                          </p:val>
                                        </p:tav>
                                        <p:tav tm="100000">
                                          <p:val>
                                            <p:strVal val="0-ppt_h/2"/>
                                          </p:val>
                                        </p:tav>
                                      </p:tavLst>
                                    </p:anim>
                                    <p:set>
                                      <p:cBhvr>
                                        <p:cTn id="463" dur="1" fill="hold">
                                          <p:stCondLst>
                                            <p:cond delay="1999"/>
                                          </p:stCondLst>
                                        </p:cTn>
                                        <p:tgtEl>
                                          <p:spTgt spid="14"/>
                                        </p:tgtEl>
                                        <p:attrNameLst>
                                          <p:attrName>style.visibility</p:attrName>
                                        </p:attrNameLst>
                                      </p:cBhvr>
                                      <p:to>
                                        <p:strVal val="hidden"/>
                                      </p:to>
                                    </p:set>
                                  </p:childTnLst>
                                </p:cTn>
                              </p:par>
                              <p:par>
                                <p:cTn id="464" presetID="2" presetClass="exit" presetSubtype="1" fill="hold" grpId="2" nodeType="withEffect">
                                  <p:stCondLst>
                                    <p:cond delay="0"/>
                                  </p:stCondLst>
                                  <p:childTnLst>
                                    <p:anim calcmode="lin" valueType="num">
                                      <p:cBhvr additive="base">
                                        <p:cTn id="465" dur="2000"/>
                                        <p:tgtEl>
                                          <p:spTgt spid="16"/>
                                        </p:tgtEl>
                                        <p:attrNameLst>
                                          <p:attrName>ppt_x</p:attrName>
                                        </p:attrNameLst>
                                      </p:cBhvr>
                                      <p:tavLst>
                                        <p:tav tm="0">
                                          <p:val>
                                            <p:strVal val="ppt_x"/>
                                          </p:val>
                                        </p:tav>
                                        <p:tav tm="100000">
                                          <p:val>
                                            <p:strVal val="ppt_x"/>
                                          </p:val>
                                        </p:tav>
                                      </p:tavLst>
                                    </p:anim>
                                    <p:anim calcmode="lin" valueType="num">
                                      <p:cBhvr additive="base">
                                        <p:cTn id="466" dur="2000"/>
                                        <p:tgtEl>
                                          <p:spTgt spid="16"/>
                                        </p:tgtEl>
                                        <p:attrNameLst>
                                          <p:attrName>ppt_y</p:attrName>
                                        </p:attrNameLst>
                                      </p:cBhvr>
                                      <p:tavLst>
                                        <p:tav tm="0">
                                          <p:val>
                                            <p:strVal val="ppt_y"/>
                                          </p:val>
                                        </p:tav>
                                        <p:tav tm="100000">
                                          <p:val>
                                            <p:strVal val="0-ppt_h/2"/>
                                          </p:val>
                                        </p:tav>
                                      </p:tavLst>
                                    </p:anim>
                                    <p:set>
                                      <p:cBhvr>
                                        <p:cTn id="467" dur="1" fill="hold">
                                          <p:stCondLst>
                                            <p:cond delay="1999"/>
                                          </p:stCondLst>
                                        </p:cTn>
                                        <p:tgtEl>
                                          <p:spTgt spid="16"/>
                                        </p:tgtEl>
                                        <p:attrNameLst>
                                          <p:attrName>style.visibility</p:attrName>
                                        </p:attrNameLst>
                                      </p:cBhvr>
                                      <p:to>
                                        <p:strVal val="hidden"/>
                                      </p:to>
                                    </p:set>
                                  </p:childTnLst>
                                </p:cTn>
                              </p:par>
                              <p:par>
                                <p:cTn id="468" presetID="2" presetClass="exit" presetSubtype="1" fill="hold" grpId="2" nodeType="withEffect">
                                  <p:stCondLst>
                                    <p:cond delay="0"/>
                                  </p:stCondLst>
                                  <p:childTnLst>
                                    <p:anim calcmode="lin" valueType="num">
                                      <p:cBhvr additive="base">
                                        <p:cTn id="469" dur="2000"/>
                                        <p:tgtEl>
                                          <p:spTgt spid="18"/>
                                        </p:tgtEl>
                                        <p:attrNameLst>
                                          <p:attrName>ppt_x</p:attrName>
                                        </p:attrNameLst>
                                      </p:cBhvr>
                                      <p:tavLst>
                                        <p:tav tm="0">
                                          <p:val>
                                            <p:strVal val="ppt_x"/>
                                          </p:val>
                                        </p:tav>
                                        <p:tav tm="100000">
                                          <p:val>
                                            <p:strVal val="ppt_x"/>
                                          </p:val>
                                        </p:tav>
                                      </p:tavLst>
                                    </p:anim>
                                    <p:anim calcmode="lin" valueType="num">
                                      <p:cBhvr additive="base">
                                        <p:cTn id="470" dur="2000"/>
                                        <p:tgtEl>
                                          <p:spTgt spid="18"/>
                                        </p:tgtEl>
                                        <p:attrNameLst>
                                          <p:attrName>ppt_y</p:attrName>
                                        </p:attrNameLst>
                                      </p:cBhvr>
                                      <p:tavLst>
                                        <p:tav tm="0">
                                          <p:val>
                                            <p:strVal val="ppt_y"/>
                                          </p:val>
                                        </p:tav>
                                        <p:tav tm="100000">
                                          <p:val>
                                            <p:strVal val="0-ppt_h/2"/>
                                          </p:val>
                                        </p:tav>
                                      </p:tavLst>
                                    </p:anim>
                                    <p:set>
                                      <p:cBhvr>
                                        <p:cTn id="471" dur="1" fill="hold">
                                          <p:stCondLst>
                                            <p:cond delay="1999"/>
                                          </p:stCondLst>
                                        </p:cTn>
                                        <p:tgtEl>
                                          <p:spTgt spid="18"/>
                                        </p:tgtEl>
                                        <p:attrNameLst>
                                          <p:attrName>style.visibility</p:attrName>
                                        </p:attrNameLst>
                                      </p:cBhvr>
                                      <p:to>
                                        <p:strVal val="hidden"/>
                                      </p:to>
                                    </p:set>
                                  </p:childTnLst>
                                </p:cTn>
                              </p:par>
                              <p:par>
                                <p:cTn id="472" presetID="2" presetClass="exit" presetSubtype="1" fill="hold" grpId="2" nodeType="withEffect">
                                  <p:stCondLst>
                                    <p:cond delay="0"/>
                                  </p:stCondLst>
                                  <p:childTnLst>
                                    <p:anim calcmode="lin" valueType="num">
                                      <p:cBhvr additive="base">
                                        <p:cTn id="473" dur="2000"/>
                                        <p:tgtEl>
                                          <p:spTgt spid="20"/>
                                        </p:tgtEl>
                                        <p:attrNameLst>
                                          <p:attrName>ppt_x</p:attrName>
                                        </p:attrNameLst>
                                      </p:cBhvr>
                                      <p:tavLst>
                                        <p:tav tm="0">
                                          <p:val>
                                            <p:strVal val="ppt_x"/>
                                          </p:val>
                                        </p:tav>
                                        <p:tav tm="100000">
                                          <p:val>
                                            <p:strVal val="ppt_x"/>
                                          </p:val>
                                        </p:tav>
                                      </p:tavLst>
                                    </p:anim>
                                    <p:anim calcmode="lin" valueType="num">
                                      <p:cBhvr additive="base">
                                        <p:cTn id="474" dur="2000"/>
                                        <p:tgtEl>
                                          <p:spTgt spid="20"/>
                                        </p:tgtEl>
                                        <p:attrNameLst>
                                          <p:attrName>ppt_y</p:attrName>
                                        </p:attrNameLst>
                                      </p:cBhvr>
                                      <p:tavLst>
                                        <p:tav tm="0">
                                          <p:val>
                                            <p:strVal val="ppt_y"/>
                                          </p:val>
                                        </p:tav>
                                        <p:tav tm="100000">
                                          <p:val>
                                            <p:strVal val="0-ppt_h/2"/>
                                          </p:val>
                                        </p:tav>
                                      </p:tavLst>
                                    </p:anim>
                                    <p:set>
                                      <p:cBhvr>
                                        <p:cTn id="475" dur="1" fill="hold">
                                          <p:stCondLst>
                                            <p:cond delay="1999"/>
                                          </p:stCondLst>
                                        </p:cTn>
                                        <p:tgtEl>
                                          <p:spTgt spid="20"/>
                                        </p:tgtEl>
                                        <p:attrNameLst>
                                          <p:attrName>style.visibility</p:attrName>
                                        </p:attrNameLst>
                                      </p:cBhvr>
                                      <p:to>
                                        <p:strVal val="hidden"/>
                                      </p:to>
                                    </p:set>
                                  </p:childTnLst>
                                </p:cTn>
                              </p:par>
                              <p:par>
                                <p:cTn id="476" presetID="2" presetClass="exit" presetSubtype="1" fill="hold" grpId="2" nodeType="withEffect">
                                  <p:stCondLst>
                                    <p:cond delay="0"/>
                                  </p:stCondLst>
                                  <p:childTnLst>
                                    <p:anim calcmode="lin" valueType="num">
                                      <p:cBhvr additive="base">
                                        <p:cTn id="477" dur="2000"/>
                                        <p:tgtEl>
                                          <p:spTgt spid="22"/>
                                        </p:tgtEl>
                                        <p:attrNameLst>
                                          <p:attrName>ppt_x</p:attrName>
                                        </p:attrNameLst>
                                      </p:cBhvr>
                                      <p:tavLst>
                                        <p:tav tm="0">
                                          <p:val>
                                            <p:strVal val="ppt_x"/>
                                          </p:val>
                                        </p:tav>
                                        <p:tav tm="100000">
                                          <p:val>
                                            <p:strVal val="ppt_x"/>
                                          </p:val>
                                        </p:tav>
                                      </p:tavLst>
                                    </p:anim>
                                    <p:anim calcmode="lin" valueType="num">
                                      <p:cBhvr additive="base">
                                        <p:cTn id="478" dur="2000"/>
                                        <p:tgtEl>
                                          <p:spTgt spid="22"/>
                                        </p:tgtEl>
                                        <p:attrNameLst>
                                          <p:attrName>ppt_y</p:attrName>
                                        </p:attrNameLst>
                                      </p:cBhvr>
                                      <p:tavLst>
                                        <p:tav tm="0">
                                          <p:val>
                                            <p:strVal val="ppt_y"/>
                                          </p:val>
                                        </p:tav>
                                        <p:tav tm="100000">
                                          <p:val>
                                            <p:strVal val="0-ppt_h/2"/>
                                          </p:val>
                                        </p:tav>
                                      </p:tavLst>
                                    </p:anim>
                                    <p:set>
                                      <p:cBhvr>
                                        <p:cTn id="479" dur="1" fill="hold">
                                          <p:stCondLst>
                                            <p:cond delay="1999"/>
                                          </p:stCondLst>
                                        </p:cTn>
                                        <p:tgtEl>
                                          <p:spTgt spid="22"/>
                                        </p:tgtEl>
                                        <p:attrNameLst>
                                          <p:attrName>style.visibility</p:attrName>
                                        </p:attrNameLst>
                                      </p:cBhvr>
                                      <p:to>
                                        <p:strVal val="hidden"/>
                                      </p:to>
                                    </p:set>
                                  </p:childTnLst>
                                </p:cTn>
                              </p:par>
                              <p:par>
                                <p:cTn id="480" presetID="2" presetClass="exit" presetSubtype="1" fill="hold" grpId="2" nodeType="withEffect">
                                  <p:stCondLst>
                                    <p:cond delay="0"/>
                                  </p:stCondLst>
                                  <p:childTnLst>
                                    <p:anim calcmode="lin" valueType="num">
                                      <p:cBhvr additive="base">
                                        <p:cTn id="481" dur="2000"/>
                                        <p:tgtEl>
                                          <p:spTgt spid="24"/>
                                        </p:tgtEl>
                                        <p:attrNameLst>
                                          <p:attrName>ppt_x</p:attrName>
                                        </p:attrNameLst>
                                      </p:cBhvr>
                                      <p:tavLst>
                                        <p:tav tm="0">
                                          <p:val>
                                            <p:strVal val="ppt_x"/>
                                          </p:val>
                                        </p:tav>
                                        <p:tav tm="100000">
                                          <p:val>
                                            <p:strVal val="ppt_x"/>
                                          </p:val>
                                        </p:tav>
                                      </p:tavLst>
                                    </p:anim>
                                    <p:anim calcmode="lin" valueType="num">
                                      <p:cBhvr additive="base">
                                        <p:cTn id="482" dur="2000"/>
                                        <p:tgtEl>
                                          <p:spTgt spid="24"/>
                                        </p:tgtEl>
                                        <p:attrNameLst>
                                          <p:attrName>ppt_y</p:attrName>
                                        </p:attrNameLst>
                                      </p:cBhvr>
                                      <p:tavLst>
                                        <p:tav tm="0">
                                          <p:val>
                                            <p:strVal val="ppt_y"/>
                                          </p:val>
                                        </p:tav>
                                        <p:tav tm="100000">
                                          <p:val>
                                            <p:strVal val="0-ppt_h/2"/>
                                          </p:val>
                                        </p:tav>
                                      </p:tavLst>
                                    </p:anim>
                                    <p:set>
                                      <p:cBhvr>
                                        <p:cTn id="483" dur="1" fill="hold">
                                          <p:stCondLst>
                                            <p:cond delay="1999"/>
                                          </p:stCondLst>
                                        </p:cTn>
                                        <p:tgtEl>
                                          <p:spTgt spid="24"/>
                                        </p:tgtEl>
                                        <p:attrNameLst>
                                          <p:attrName>style.visibility</p:attrName>
                                        </p:attrNameLst>
                                      </p:cBhvr>
                                      <p:to>
                                        <p:strVal val="hidden"/>
                                      </p:to>
                                    </p:set>
                                  </p:childTnLst>
                                </p:cTn>
                              </p:par>
                              <p:par>
                                <p:cTn id="484" presetID="2" presetClass="exit" presetSubtype="1" fill="hold" grpId="2" nodeType="withEffect">
                                  <p:stCondLst>
                                    <p:cond delay="0"/>
                                  </p:stCondLst>
                                  <p:childTnLst>
                                    <p:anim calcmode="lin" valueType="num">
                                      <p:cBhvr additive="base">
                                        <p:cTn id="485" dur="2000"/>
                                        <p:tgtEl>
                                          <p:spTgt spid="26"/>
                                        </p:tgtEl>
                                        <p:attrNameLst>
                                          <p:attrName>ppt_x</p:attrName>
                                        </p:attrNameLst>
                                      </p:cBhvr>
                                      <p:tavLst>
                                        <p:tav tm="0">
                                          <p:val>
                                            <p:strVal val="ppt_x"/>
                                          </p:val>
                                        </p:tav>
                                        <p:tav tm="100000">
                                          <p:val>
                                            <p:strVal val="ppt_x"/>
                                          </p:val>
                                        </p:tav>
                                      </p:tavLst>
                                    </p:anim>
                                    <p:anim calcmode="lin" valueType="num">
                                      <p:cBhvr additive="base">
                                        <p:cTn id="486" dur="2000"/>
                                        <p:tgtEl>
                                          <p:spTgt spid="26"/>
                                        </p:tgtEl>
                                        <p:attrNameLst>
                                          <p:attrName>ppt_y</p:attrName>
                                        </p:attrNameLst>
                                      </p:cBhvr>
                                      <p:tavLst>
                                        <p:tav tm="0">
                                          <p:val>
                                            <p:strVal val="ppt_y"/>
                                          </p:val>
                                        </p:tav>
                                        <p:tav tm="100000">
                                          <p:val>
                                            <p:strVal val="0-ppt_h/2"/>
                                          </p:val>
                                        </p:tav>
                                      </p:tavLst>
                                    </p:anim>
                                    <p:set>
                                      <p:cBhvr>
                                        <p:cTn id="487" dur="1" fill="hold">
                                          <p:stCondLst>
                                            <p:cond delay="1999"/>
                                          </p:stCondLst>
                                        </p:cTn>
                                        <p:tgtEl>
                                          <p:spTgt spid="26"/>
                                        </p:tgtEl>
                                        <p:attrNameLst>
                                          <p:attrName>style.visibility</p:attrName>
                                        </p:attrNameLst>
                                      </p:cBhvr>
                                      <p:to>
                                        <p:strVal val="hidden"/>
                                      </p:to>
                                    </p:set>
                                  </p:childTnLst>
                                </p:cTn>
                              </p:par>
                              <p:par>
                                <p:cTn id="488" presetID="2" presetClass="exit" presetSubtype="1" fill="hold" grpId="2" nodeType="withEffect">
                                  <p:stCondLst>
                                    <p:cond delay="0"/>
                                  </p:stCondLst>
                                  <p:childTnLst>
                                    <p:anim calcmode="lin" valueType="num">
                                      <p:cBhvr additive="base">
                                        <p:cTn id="489" dur="2000"/>
                                        <p:tgtEl>
                                          <p:spTgt spid="28"/>
                                        </p:tgtEl>
                                        <p:attrNameLst>
                                          <p:attrName>ppt_x</p:attrName>
                                        </p:attrNameLst>
                                      </p:cBhvr>
                                      <p:tavLst>
                                        <p:tav tm="0">
                                          <p:val>
                                            <p:strVal val="ppt_x"/>
                                          </p:val>
                                        </p:tav>
                                        <p:tav tm="100000">
                                          <p:val>
                                            <p:strVal val="ppt_x"/>
                                          </p:val>
                                        </p:tav>
                                      </p:tavLst>
                                    </p:anim>
                                    <p:anim calcmode="lin" valueType="num">
                                      <p:cBhvr additive="base">
                                        <p:cTn id="490" dur="2000"/>
                                        <p:tgtEl>
                                          <p:spTgt spid="28"/>
                                        </p:tgtEl>
                                        <p:attrNameLst>
                                          <p:attrName>ppt_y</p:attrName>
                                        </p:attrNameLst>
                                      </p:cBhvr>
                                      <p:tavLst>
                                        <p:tav tm="0">
                                          <p:val>
                                            <p:strVal val="ppt_y"/>
                                          </p:val>
                                        </p:tav>
                                        <p:tav tm="100000">
                                          <p:val>
                                            <p:strVal val="0-ppt_h/2"/>
                                          </p:val>
                                        </p:tav>
                                      </p:tavLst>
                                    </p:anim>
                                    <p:set>
                                      <p:cBhvr>
                                        <p:cTn id="491" dur="1" fill="hold">
                                          <p:stCondLst>
                                            <p:cond delay="1999"/>
                                          </p:stCondLst>
                                        </p:cTn>
                                        <p:tgtEl>
                                          <p:spTgt spid="28"/>
                                        </p:tgtEl>
                                        <p:attrNameLst>
                                          <p:attrName>style.visibility</p:attrName>
                                        </p:attrNameLst>
                                      </p:cBhvr>
                                      <p:to>
                                        <p:strVal val="hidden"/>
                                      </p:to>
                                    </p:set>
                                  </p:childTnLst>
                                </p:cTn>
                              </p:par>
                              <p:par>
                                <p:cTn id="492" presetID="2" presetClass="exit" presetSubtype="1" fill="hold" grpId="2" nodeType="withEffect">
                                  <p:stCondLst>
                                    <p:cond delay="0"/>
                                  </p:stCondLst>
                                  <p:childTnLst>
                                    <p:anim calcmode="lin" valueType="num">
                                      <p:cBhvr additive="base">
                                        <p:cTn id="493" dur="2000"/>
                                        <p:tgtEl>
                                          <p:spTgt spid="30"/>
                                        </p:tgtEl>
                                        <p:attrNameLst>
                                          <p:attrName>ppt_x</p:attrName>
                                        </p:attrNameLst>
                                      </p:cBhvr>
                                      <p:tavLst>
                                        <p:tav tm="0">
                                          <p:val>
                                            <p:strVal val="ppt_x"/>
                                          </p:val>
                                        </p:tav>
                                        <p:tav tm="100000">
                                          <p:val>
                                            <p:strVal val="ppt_x"/>
                                          </p:val>
                                        </p:tav>
                                      </p:tavLst>
                                    </p:anim>
                                    <p:anim calcmode="lin" valueType="num">
                                      <p:cBhvr additive="base">
                                        <p:cTn id="494" dur="2000"/>
                                        <p:tgtEl>
                                          <p:spTgt spid="30"/>
                                        </p:tgtEl>
                                        <p:attrNameLst>
                                          <p:attrName>ppt_y</p:attrName>
                                        </p:attrNameLst>
                                      </p:cBhvr>
                                      <p:tavLst>
                                        <p:tav tm="0">
                                          <p:val>
                                            <p:strVal val="ppt_y"/>
                                          </p:val>
                                        </p:tav>
                                        <p:tav tm="100000">
                                          <p:val>
                                            <p:strVal val="0-ppt_h/2"/>
                                          </p:val>
                                        </p:tav>
                                      </p:tavLst>
                                    </p:anim>
                                    <p:set>
                                      <p:cBhvr>
                                        <p:cTn id="495" dur="1" fill="hold">
                                          <p:stCondLst>
                                            <p:cond delay="1999"/>
                                          </p:stCondLst>
                                        </p:cTn>
                                        <p:tgtEl>
                                          <p:spTgt spid="30"/>
                                        </p:tgtEl>
                                        <p:attrNameLst>
                                          <p:attrName>style.visibility</p:attrName>
                                        </p:attrNameLst>
                                      </p:cBhvr>
                                      <p:to>
                                        <p:strVal val="hidden"/>
                                      </p:to>
                                    </p:set>
                                  </p:childTnLst>
                                </p:cTn>
                              </p:par>
                              <p:par>
                                <p:cTn id="496" presetID="2" presetClass="exit" presetSubtype="1" fill="hold" grpId="2" nodeType="withEffect">
                                  <p:stCondLst>
                                    <p:cond delay="0"/>
                                  </p:stCondLst>
                                  <p:childTnLst>
                                    <p:anim calcmode="lin" valueType="num">
                                      <p:cBhvr additive="base">
                                        <p:cTn id="497" dur="2000"/>
                                        <p:tgtEl>
                                          <p:spTgt spid="32"/>
                                        </p:tgtEl>
                                        <p:attrNameLst>
                                          <p:attrName>ppt_x</p:attrName>
                                        </p:attrNameLst>
                                      </p:cBhvr>
                                      <p:tavLst>
                                        <p:tav tm="0">
                                          <p:val>
                                            <p:strVal val="ppt_x"/>
                                          </p:val>
                                        </p:tav>
                                        <p:tav tm="100000">
                                          <p:val>
                                            <p:strVal val="ppt_x"/>
                                          </p:val>
                                        </p:tav>
                                      </p:tavLst>
                                    </p:anim>
                                    <p:anim calcmode="lin" valueType="num">
                                      <p:cBhvr additive="base">
                                        <p:cTn id="498" dur="2000"/>
                                        <p:tgtEl>
                                          <p:spTgt spid="32"/>
                                        </p:tgtEl>
                                        <p:attrNameLst>
                                          <p:attrName>ppt_y</p:attrName>
                                        </p:attrNameLst>
                                      </p:cBhvr>
                                      <p:tavLst>
                                        <p:tav tm="0">
                                          <p:val>
                                            <p:strVal val="ppt_y"/>
                                          </p:val>
                                        </p:tav>
                                        <p:tav tm="100000">
                                          <p:val>
                                            <p:strVal val="0-ppt_h/2"/>
                                          </p:val>
                                        </p:tav>
                                      </p:tavLst>
                                    </p:anim>
                                    <p:set>
                                      <p:cBhvr>
                                        <p:cTn id="499" dur="1" fill="hold">
                                          <p:stCondLst>
                                            <p:cond delay="1999"/>
                                          </p:stCondLst>
                                        </p:cTn>
                                        <p:tgtEl>
                                          <p:spTgt spid="32"/>
                                        </p:tgtEl>
                                        <p:attrNameLst>
                                          <p:attrName>style.visibility</p:attrName>
                                        </p:attrNameLst>
                                      </p:cBhvr>
                                      <p:to>
                                        <p:strVal val="hidden"/>
                                      </p:to>
                                    </p:set>
                                  </p:childTnLst>
                                </p:cTn>
                              </p:par>
                              <p:par>
                                <p:cTn id="500" presetID="2" presetClass="exit" presetSubtype="1" fill="hold" grpId="2" nodeType="withEffect">
                                  <p:stCondLst>
                                    <p:cond delay="0"/>
                                  </p:stCondLst>
                                  <p:childTnLst>
                                    <p:anim calcmode="lin" valueType="num">
                                      <p:cBhvr additive="base">
                                        <p:cTn id="501" dur="2000"/>
                                        <p:tgtEl>
                                          <p:spTgt spid="34"/>
                                        </p:tgtEl>
                                        <p:attrNameLst>
                                          <p:attrName>ppt_x</p:attrName>
                                        </p:attrNameLst>
                                      </p:cBhvr>
                                      <p:tavLst>
                                        <p:tav tm="0">
                                          <p:val>
                                            <p:strVal val="ppt_x"/>
                                          </p:val>
                                        </p:tav>
                                        <p:tav tm="100000">
                                          <p:val>
                                            <p:strVal val="ppt_x"/>
                                          </p:val>
                                        </p:tav>
                                      </p:tavLst>
                                    </p:anim>
                                    <p:anim calcmode="lin" valueType="num">
                                      <p:cBhvr additive="base">
                                        <p:cTn id="502" dur="2000"/>
                                        <p:tgtEl>
                                          <p:spTgt spid="34"/>
                                        </p:tgtEl>
                                        <p:attrNameLst>
                                          <p:attrName>ppt_y</p:attrName>
                                        </p:attrNameLst>
                                      </p:cBhvr>
                                      <p:tavLst>
                                        <p:tav tm="0">
                                          <p:val>
                                            <p:strVal val="ppt_y"/>
                                          </p:val>
                                        </p:tav>
                                        <p:tav tm="100000">
                                          <p:val>
                                            <p:strVal val="0-ppt_h/2"/>
                                          </p:val>
                                        </p:tav>
                                      </p:tavLst>
                                    </p:anim>
                                    <p:set>
                                      <p:cBhvr>
                                        <p:cTn id="503" dur="1" fill="hold">
                                          <p:stCondLst>
                                            <p:cond delay="1999"/>
                                          </p:stCondLst>
                                        </p:cTn>
                                        <p:tgtEl>
                                          <p:spTgt spid="34"/>
                                        </p:tgtEl>
                                        <p:attrNameLst>
                                          <p:attrName>style.visibility</p:attrName>
                                        </p:attrNameLst>
                                      </p:cBhvr>
                                      <p:to>
                                        <p:strVal val="hidden"/>
                                      </p:to>
                                    </p:set>
                                  </p:childTnLst>
                                </p:cTn>
                              </p:par>
                              <p:par>
                                <p:cTn id="504" presetID="2" presetClass="exit" presetSubtype="1" fill="hold" grpId="2" nodeType="withEffect">
                                  <p:stCondLst>
                                    <p:cond delay="0"/>
                                  </p:stCondLst>
                                  <p:childTnLst>
                                    <p:anim calcmode="lin" valueType="num">
                                      <p:cBhvr additive="base">
                                        <p:cTn id="505" dur="2000"/>
                                        <p:tgtEl>
                                          <p:spTgt spid="36"/>
                                        </p:tgtEl>
                                        <p:attrNameLst>
                                          <p:attrName>ppt_x</p:attrName>
                                        </p:attrNameLst>
                                      </p:cBhvr>
                                      <p:tavLst>
                                        <p:tav tm="0">
                                          <p:val>
                                            <p:strVal val="ppt_x"/>
                                          </p:val>
                                        </p:tav>
                                        <p:tav tm="100000">
                                          <p:val>
                                            <p:strVal val="ppt_x"/>
                                          </p:val>
                                        </p:tav>
                                      </p:tavLst>
                                    </p:anim>
                                    <p:anim calcmode="lin" valueType="num">
                                      <p:cBhvr additive="base">
                                        <p:cTn id="506" dur="2000"/>
                                        <p:tgtEl>
                                          <p:spTgt spid="36"/>
                                        </p:tgtEl>
                                        <p:attrNameLst>
                                          <p:attrName>ppt_y</p:attrName>
                                        </p:attrNameLst>
                                      </p:cBhvr>
                                      <p:tavLst>
                                        <p:tav tm="0">
                                          <p:val>
                                            <p:strVal val="ppt_y"/>
                                          </p:val>
                                        </p:tav>
                                        <p:tav tm="100000">
                                          <p:val>
                                            <p:strVal val="0-ppt_h/2"/>
                                          </p:val>
                                        </p:tav>
                                      </p:tavLst>
                                    </p:anim>
                                    <p:set>
                                      <p:cBhvr>
                                        <p:cTn id="507" dur="1" fill="hold">
                                          <p:stCondLst>
                                            <p:cond delay="1999"/>
                                          </p:stCondLst>
                                        </p:cTn>
                                        <p:tgtEl>
                                          <p:spTgt spid="36"/>
                                        </p:tgtEl>
                                        <p:attrNameLst>
                                          <p:attrName>style.visibility</p:attrName>
                                        </p:attrNameLst>
                                      </p:cBhvr>
                                      <p:to>
                                        <p:strVal val="hidden"/>
                                      </p:to>
                                    </p:set>
                                  </p:childTnLst>
                                </p:cTn>
                              </p:par>
                              <p:par>
                                <p:cTn id="508" presetID="2" presetClass="exit" presetSubtype="1" fill="hold" grpId="2" nodeType="withEffect">
                                  <p:stCondLst>
                                    <p:cond delay="0"/>
                                  </p:stCondLst>
                                  <p:childTnLst>
                                    <p:anim calcmode="lin" valueType="num">
                                      <p:cBhvr additive="base">
                                        <p:cTn id="509" dur="2000"/>
                                        <p:tgtEl>
                                          <p:spTgt spid="38"/>
                                        </p:tgtEl>
                                        <p:attrNameLst>
                                          <p:attrName>ppt_x</p:attrName>
                                        </p:attrNameLst>
                                      </p:cBhvr>
                                      <p:tavLst>
                                        <p:tav tm="0">
                                          <p:val>
                                            <p:strVal val="ppt_x"/>
                                          </p:val>
                                        </p:tav>
                                        <p:tav tm="100000">
                                          <p:val>
                                            <p:strVal val="ppt_x"/>
                                          </p:val>
                                        </p:tav>
                                      </p:tavLst>
                                    </p:anim>
                                    <p:anim calcmode="lin" valueType="num">
                                      <p:cBhvr additive="base">
                                        <p:cTn id="510" dur="2000"/>
                                        <p:tgtEl>
                                          <p:spTgt spid="38"/>
                                        </p:tgtEl>
                                        <p:attrNameLst>
                                          <p:attrName>ppt_y</p:attrName>
                                        </p:attrNameLst>
                                      </p:cBhvr>
                                      <p:tavLst>
                                        <p:tav tm="0">
                                          <p:val>
                                            <p:strVal val="ppt_y"/>
                                          </p:val>
                                        </p:tav>
                                        <p:tav tm="100000">
                                          <p:val>
                                            <p:strVal val="0-ppt_h/2"/>
                                          </p:val>
                                        </p:tav>
                                      </p:tavLst>
                                    </p:anim>
                                    <p:set>
                                      <p:cBhvr>
                                        <p:cTn id="511" dur="1" fill="hold">
                                          <p:stCondLst>
                                            <p:cond delay="1999"/>
                                          </p:stCondLst>
                                        </p:cTn>
                                        <p:tgtEl>
                                          <p:spTgt spid="38"/>
                                        </p:tgtEl>
                                        <p:attrNameLst>
                                          <p:attrName>style.visibility</p:attrName>
                                        </p:attrNameLst>
                                      </p:cBhvr>
                                      <p:to>
                                        <p:strVal val="hidden"/>
                                      </p:to>
                                    </p:set>
                                  </p:childTnLst>
                                </p:cTn>
                              </p:par>
                              <p:par>
                                <p:cTn id="512" presetID="2" presetClass="exit" presetSubtype="4" fill="hold" grpId="2" nodeType="withEffect">
                                  <p:stCondLst>
                                    <p:cond delay="0"/>
                                  </p:stCondLst>
                                  <p:childTnLst>
                                    <p:anim calcmode="lin" valueType="num">
                                      <p:cBhvr additive="base">
                                        <p:cTn id="513" dur="2000"/>
                                        <p:tgtEl>
                                          <p:spTgt spid="3"/>
                                        </p:tgtEl>
                                        <p:attrNameLst>
                                          <p:attrName>ppt_x</p:attrName>
                                        </p:attrNameLst>
                                      </p:cBhvr>
                                      <p:tavLst>
                                        <p:tav tm="0">
                                          <p:val>
                                            <p:strVal val="ppt_x"/>
                                          </p:val>
                                        </p:tav>
                                        <p:tav tm="100000">
                                          <p:val>
                                            <p:strVal val="ppt_x"/>
                                          </p:val>
                                        </p:tav>
                                      </p:tavLst>
                                    </p:anim>
                                    <p:anim calcmode="lin" valueType="num">
                                      <p:cBhvr additive="base">
                                        <p:cTn id="514" dur="2000"/>
                                        <p:tgtEl>
                                          <p:spTgt spid="3"/>
                                        </p:tgtEl>
                                        <p:attrNameLst>
                                          <p:attrName>ppt_y</p:attrName>
                                        </p:attrNameLst>
                                      </p:cBhvr>
                                      <p:tavLst>
                                        <p:tav tm="0">
                                          <p:val>
                                            <p:strVal val="ppt_y"/>
                                          </p:val>
                                        </p:tav>
                                        <p:tav tm="100000">
                                          <p:val>
                                            <p:strVal val="1+ppt_h/2"/>
                                          </p:val>
                                        </p:tav>
                                      </p:tavLst>
                                    </p:anim>
                                    <p:set>
                                      <p:cBhvr>
                                        <p:cTn id="515" dur="1" fill="hold">
                                          <p:stCondLst>
                                            <p:cond delay="1999"/>
                                          </p:stCondLst>
                                        </p:cTn>
                                        <p:tgtEl>
                                          <p:spTgt spid="3"/>
                                        </p:tgtEl>
                                        <p:attrNameLst>
                                          <p:attrName>style.visibility</p:attrName>
                                        </p:attrNameLst>
                                      </p:cBhvr>
                                      <p:to>
                                        <p:strVal val="hidden"/>
                                      </p:to>
                                    </p:set>
                                  </p:childTnLst>
                                </p:cTn>
                              </p:par>
                              <p:par>
                                <p:cTn id="516" presetID="2" presetClass="exit" presetSubtype="4" fill="hold" grpId="2" nodeType="withEffect">
                                  <p:stCondLst>
                                    <p:cond delay="0"/>
                                  </p:stCondLst>
                                  <p:childTnLst>
                                    <p:anim calcmode="lin" valueType="num">
                                      <p:cBhvr additive="base">
                                        <p:cTn id="517" dur="2000"/>
                                        <p:tgtEl>
                                          <p:spTgt spid="5"/>
                                        </p:tgtEl>
                                        <p:attrNameLst>
                                          <p:attrName>ppt_x</p:attrName>
                                        </p:attrNameLst>
                                      </p:cBhvr>
                                      <p:tavLst>
                                        <p:tav tm="0">
                                          <p:val>
                                            <p:strVal val="ppt_x"/>
                                          </p:val>
                                        </p:tav>
                                        <p:tav tm="100000">
                                          <p:val>
                                            <p:strVal val="ppt_x"/>
                                          </p:val>
                                        </p:tav>
                                      </p:tavLst>
                                    </p:anim>
                                    <p:anim calcmode="lin" valueType="num">
                                      <p:cBhvr additive="base">
                                        <p:cTn id="518" dur="2000"/>
                                        <p:tgtEl>
                                          <p:spTgt spid="5"/>
                                        </p:tgtEl>
                                        <p:attrNameLst>
                                          <p:attrName>ppt_y</p:attrName>
                                        </p:attrNameLst>
                                      </p:cBhvr>
                                      <p:tavLst>
                                        <p:tav tm="0">
                                          <p:val>
                                            <p:strVal val="ppt_y"/>
                                          </p:val>
                                        </p:tav>
                                        <p:tav tm="100000">
                                          <p:val>
                                            <p:strVal val="1+ppt_h/2"/>
                                          </p:val>
                                        </p:tav>
                                      </p:tavLst>
                                    </p:anim>
                                    <p:set>
                                      <p:cBhvr>
                                        <p:cTn id="519" dur="1" fill="hold">
                                          <p:stCondLst>
                                            <p:cond delay="1999"/>
                                          </p:stCondLst>
                                        </p:cTn>
                                        <p:tgtEl>
                                          <p:spTgt spid="5"/>
                                        </p:tgtEl>
                                        <p:attrNameLst>
                                          <p:attrName>style.visibility</p:attrName>
                                        </p:attrNameLst>
                                      </p:cBhvr>
                                      <p:to>
                                        <p:strVal val="hidden"/>
                                      </p:to>
                                    </p:set>
                                  </p:childTnLst>
                                </p:cTn>
                              </p:par>
                              <p:par>
                                <p:cTn id="520" presetID="2" presetClass="exit" presetSubtype="4" fill="hold" grpId="2" nodeType="withEffect">
                                  <p:stCondLst>
                                    <p:cond delay="0"/>
                                  </p:stCondLst>
                                  <p:childTnLst>
                                    <p:anim calcmode="lin" valueType="num">
                                      <p:cBhvr additive="base">
                                        <p:cTn id="521" dur="2000"/>
                                        <p:tgtEl>
                                          <p:spTgt spid="7"/>
                                        </p:tgtEl>
                                        <p:attrNameLst>
                                          <p:attrName>ppt_x</p:attrName>
                                        </p:attrNameLst>
                                      </p:cBhvr>
                                      <p:tavLst>
                                        <p:tav tm="0">
                                          <p:val>
                                            <p:strVal val="ppt_x"/>
                                          </p:val>
                                        </p:tav>
                                        <p:tav tm="100000">
                                          <p:val>
                                            <p:strVal val="ppt_x"/>
                                          </p:val>
                                        </p:tav>
                                      </p:tavLst>
                                    </p:anim>
                                    <p:anim calcmode="lin" valueType="num">
                                      <p:cBhvr additive="base">
                                        <p:cTn id="522" dur="2000"/>
                                        <p:tgtEl>
                                          <p:spTgt spid="7"/>
                                        </p:tgtEl>
                                        <p:attrNameLst>
                                          <p:attrName>ppt_y</p:attrName>
                                        </p:attrNameLst>
                                      </p:cBhvr>
                                      <p:tavLst>
                                        <p:tav tm="0">
                                          <p:val>
                                            <p:strVal val="ppt_y"/>
                                          </p:val>
                                        </p:tav>
                                        <p:tav tm="100000">
                                          <p:val>
                                            <p:strVal val="1+ppt_h/2"/>
                                          </p:val>
                                        </p:tav>
                                      </p:tavLst>
                                    </p:anim>
                                    <p:set>
                                      <p:cBhvr>
                                        <p:cTn id="523" dur="1" fill="hold">
                                          <p:stCondLst>
                                            <p:cond delay="1999"/>
                                          </p:stCondLst>
                                        </p:cTn>
                                        <p:tgtEl>
                                          <p:spTgt spid="7"/>
                                        </p:tgtEl>
                                        <p:attrNameLst>
                                          <p:attrName>style.visibility</p:attrName>
                                        </p:attrNameLst>
                                      </p:cBhvr>
                                      <p:to>
                                        <p:strVal val="hidden"/>
                                      </p:to>
                                    </p:set>
                                  </p:childTnLst>
                                </p:cTn>
                              </p:par>
                              <p:par>
                                <p:cTn id="524" presetID="2" presetClass="exit" presetSubtype="4" fill="hold" grpId="2" nodeType="withEffect">
                                  <p:stCondLst>
                                    <p:cond delay="0"/>
                                  </p:stCondLst>
                                  <p:childTnLst>
                                    <p:anim calcmode="lin" valueType="num">
                                      <p:cBhvr additive="base">
                                        <p:cTn id="525" dur="2000"/>
                                        <p:tgtEl>
                                          <p:spTgt spid="9"/>
                                        </p:tgtEl>
                                        <p:attrNameLst>
                                          <p:attrName>ppt_x</p:attrName>
                                        </p:attrNameLst>
                                      </p:cBhvr>
                                      <p:tavLst>
                                        <p:tav tm="0">
                                          <p:val>
                                            <p:strVal val="ppt_x"/>
                                          </p:val>
                                        </p:tav>
                                        <p:tav tm="100000">
                                          <p:val>
                                            <p:strVal val="ppt_x"/>
                                          </p:val>
                                        </p:tav>
                                      </p:tavLst>
                                    </p:anim>
                                    <p:anim calcmode="lin" valueType="num">
                                      <p:cBhvr additive="base">
                                        <p:cTn id="526" dur="2000"/>
                                        <p:tgtEl>
                                          <p:spTgt spid="9"/>
                                        </p:tgtEl>
                                        <p:attrNameLst>
                                          <p:attrName>ppt_y</p:attrName>
                                        </p:attrNameLst>
                                      </p:cBhvr>
                                      <p:tavLst>
                                        <p:tav tm="0">
                                          <p:val>
                                            <p:strVal val="ppt_y"/>
                                          </p:val>
                                        </p:tav>
                                        <p:tav tm="100000">
                                          <p:val>
                                            <p:strVal val="1+ppt_h/2"/>
                                          </p:val>
                                        </p:tav>
                                      </p:tavLst>
                                    </p:anim>
                                    <p:set>
                                      <p:cBhvr>
                                        <p:cTn id="527" dur="1" fill="hold">
                                          <p:stCondLst>
                                            <p:cond delay="1999"/>
                                          </p:stCondLst>
                                        </p:cTn>
                                        <p:tgtEl>
                                          <p:spTgt spid="9"/>
                                        </p:tgtEl>
                                        <p:attrNameLst>
                                          <p:attrName>style.visibility</p:attrName>
                                        </p:attrNameLst>
                                      </p:cBhvr>
                                      <p:to>
                                        <p:strVal val="hidden"/>
                                      </p:to>
                                    </p:set>
                                  </p:childTnLst>
                                </p:cTn>
                              </p:par>
                              <p:par>
                                <p:cTn id="528" presetID="2" presetClass="exit" presetSubtype="4" fill="hold" grpId="2" nodeType="withEffect">
                                  <p:stCondLst>
                                    <p:cond delay="0"/>
                                  </p:stCondLst>
                                  <p:childTnLst>
                                    <p:anim calcmode="lin" valueType="num">
                                      <p:cBhvr additive="base">
                                        <p:cTn id="529" dur="2000"/>
                                        <p:tgtEl>
                                          <p:spTgt spid="11"/>
                                        </p:tgtEl>
                                        <p:attrNameLst>
                                          <p:attrName>ppt_x</p:attrName>
                                        </p:attrNameLst>
                                      </p:cBhvr>
                                      <p:tavLst>
                                        <p:tav tm="0">
                                          <p:val>
                                            <p:strVal val="ppt_x"/>
                                          </p:val>
                                        </p:tav>
                                        <p:tav tm="100000">
                                          <p:val>
                                            <p:strVal val="ppt_x"/>
                                          </p:val>
                                        </p:tav>
                                      </p:tavLst>
                                    </p:anim>
                                    <p:anim calcmode="lin" valueType="num">
                                      <p:cBhvr additive="base">
                                        <p:cTn id="530" dur="2000"/>
                                        <p:tgtEl>
                                          <p:spTgt spid="11"/>
                                        </p:tgtEl>
                                        <p:attrNameLst>
                                          <p:attrName>ppt_y</p:attrName>
                                        </p:attrNameLst>
                                      </p:cBhvr>
                                      <p:tavLst>
                                        <p:tav tm="0">
                                          <p:val>
                                            <p:strVal val="ppt_y"/>
                                          </p:val>
                                        </p:tav>
                                        <p:tav tm="100000">
                                          <p:val>
                                            <p:strVal val="1+ppt_h/2"/>
                                          </p:val>
                                        </p:tav>
                                      </p:tavLst>
                                    </p:anim>
                                    <p:set>
                                      <p:cBhvr>
                                        <p:cTn id="531" dur="1" fill="hold">
                                          <p:stCondLst>
                                            <p:cond delay="1999"/>
                                          </p:stCondLst>
                                        </p:cTn>
                                        <p:tgtEl>
                                          <p:spTgt spid="11"/>
                                        </p:tgtEl>
                                        <p:attrNameLst>
                                          <p:attrName>style.visibility</p:attrName>
                                        </p:attrNameLst>
                                      </p:cBhvr>
                                      <p:to>
                                        <p:strVal val="hidden"/>
                                      </p:to>
                                    </p:set>
                                  </p:childTnLst>
                                </p:cTn>
                              </p:par>
                              <p:par>
                                <p:cTn id="532" presetID="2" presetClass="exit" presetSubtype="4" fill="hold" grpId="2" nodeType="withEffect">
                                  <p:stCondLst>
                                    <p:cond delay="0"/>
                                  </p:stCondLst>
                                  <p:childTnLst>
                                    <p:anim calcmode="lin" valueType="num">
                                      <p:cBhvr additive="base">
                                        <p:cTn id="533" dur="2000"/>
                                        <p:tgtEl>
                                          <p:spTgt spid="13"/>
                                        </p:tgtEl>
                                        <p:attrNameLst>
                                          <p:attrName>ppt_x</p:attrName>
                                        </p:attrNameLst>
                                      </p:cBhvr>
                                      <p:tavLst>
                                        <p:tav tm="0">
                                          <p:val>
                                            <p:strVal val="ppt_x"/>
                                          </p:val>
                                        </p:tav>
                                        <p:tav tm="100000">
                                          <p:val>
                                            <p:strVal val="ppt_x"/>
                                          </p:val>
                                        </p:tav>
                                      </p:tavLst>
                                    </p:anim>
                                    <p:anim calcmode="lin" valueType="num">
                                      <p:cBhvr additive="base">
                                        <p:cTn id="534" dur="2000"/>
                                        <p:tgtEl>
                                          <p:spTgt spid="13"/>
                                        </p:tgtEl>
                                        <p:attrNameLst>
                                          <p:attrName>ppt_y</p:attrName>
                                        </p:attrNameLst>
                                      </p:cBhvr>
                                      <p:tavLst>
                                        <p:tav tm="0">
                                          <p:val>
                                            <p:strVal val="ppt_y"/>
                                          </p:val>
                                        </p:tav>
                                        <p:tav tm="100000">
                                          <p:val>
                                            <p:strVal val="1+ppt_h/2"/>
                                          </p:val>
                                        </p:tav>
                                      </p:tavLst>
                                    </p:anim>
                                    <p:set>
                                      <p:cBhvr>
                                        <p:cTn id="535" dur="1" fill="hold">
                                          <p:stCondLst>
                                            <p:cond delay="1999"/>
                                          </p:stCondLst>
                                        </p:cTn>
                                        <p:tgtEl>
                                          <p:spTgt spid="13"/>
                                        </p:tgtEl>
                                        <p:attrNameLst>
                                          <p:attrName>style.visibility</p:attrName>
                                        </p:attrNameLst>
                                      </p:cBhvr>
                                      <p:to>
                                        <p:strVal val="hidden"/>
                                      </p:to>
                                    </p:set>
                                  </p:childTnLst>
                                </p:cTn>
                              </p:par>
                              <p:par>
                                <p:cTn id="536" presetID="2" presetClass="exit" presetSubtype="4" fill="hold" grpId="2" nodeType="withEffect">
                                  <p:stCondLst>
                                    <p:cond delay="0"/>
                                  </p:stCondLst>
                                  <p:childTnLst>
                                    <p:anim calcmode="lin" valueType="num">
                                      <p:cBhvr additive="base">
                                        <p:cTn id="537" dur="2000"/>
                                        <p:tgtEl>
                                          <p:spTgt spid="15"/>
                                        </p:tgtEl>
                                        <p:attrNameLst>
                                          <p:attrName>ppt_x</p:attrName>
                                        </p:attrNameLst>
                                      </p:cBhvr>
                                      <p:tavLst>
                                        <p:tav tm="0">
                                          <p:val>
                                            <p:strVal val="ppt_x"/>
                                          </p:val>
                                        </p:tav>
                                        <p:tav tm="100000">
                                          <p:val>
                                            <p:strVal val="ppt_x"/>
                                          </p:val>
                                        </p:tav>
                                      </p:tavLst>
                                    </p:anim>
                                    <p:anim calcmode="lin" valueType="num">
                                      <p:cBhvr additive="base">
                                        <p:cTn id="538" dur="2000"/>
                                        <p:tgtEl>
                                          <p:spTgt spid="15"/>
                                        </p:tgtEl>
                                        <p:attrNameLst>
                                          <p:attrName>ppt_y</p:attrName>
                                        </p:attrNameLst>
                                      </p:cBhvr>
                                      <p:tavLst>
                                        <p:tav tm="0">
                                          <p:val>
                                            <p:strVal val="ppt_y"/>
                                          </p:val>
                                        </p:tav>
                                        <p:tav tm="100000">
                                          <p:val>
                                            <p:strVal val="1+ppt_h/2"/>
                                          </p:val>
                                        </p:tav>
                                      </p:tavLst>
                                    </p:anim>
                                    <p:set>
                                      <p:cBhvr>
                                        <p:cTn id="539" dur="1" fill="hold">
                                          <p:stCondLst>
                                            <p:cond delay="1999"/>
                                          </p:stCondLst>
                                        </p:cTn>
                                        <p:tgtEl>
                                          <p:spTgt spid="15"/>
                                        </p:tgtEl>
                                        <p:attrNameLst>
                                          <p:attrName>style.visibility</p:attrName>
                                        </p:attrNameLst>
                                      </p:cBhvr>
                                      <p:to>
                                        <p:strVal val="hidden"/>
                                      </p:to>
                                    </p:set>
                                  </p:childTnLst>
                                </p:cTn>
                              </p:par>
                              <p:par>
                                <p:cTn id="540" presetID="2" presetClass="exit" presetSubtype="4" fill="hold" grpId="2" nodeType="withEffect">
                                  <p:stCondLst>
                                    <p:cond delay="0"/>
                                  </p:stCondLst>
                                  <p:childTnLst>
                                    <p:anim calcmode="lin" valueType="num">
                                      <p:cBhvr additive="base">
                                        <p:cTn id="541" dur="2000"/>
                                        <p:tgtEl>
                                          <p:spTgt spid="17"/>
                                        </p:tgtEl>
                                        <p:attrNameLst>
                                          <p:attrName>ppt_x</p:attrName>
                                        </p:attrNameLst>
                                      </p:cBhvr>
                                      <p:tavLst>
                                        <p:tav tm="0">
                                          <p:val>
                                            <p:strVal val="ppt_x"/>
                                          </p:val>
                                        </p:tav>
                                        <p:tav tm="100000">
                                          <p:val>
                                            <p:strVal val="ppt_x"/>
                                          </p:val>
                                        </p:tav>
                                      </p:tavLst>
                                    </p:anim>
                                    <p:anim calcmode="lin" valueType="num">
                                      <p:cBhvr additive="base">
                                        <p:cTn id="542" dur="2000"/>
                                        <p:tgtEl>
                                          <p:spTgt spid="17"/>
                                        </p:tgtEl>
                                        <p:attrNameLst>
                                          <p:attrName>ppt_y</p:attrName>
                                        </p:attrNameLst>
                                      </p:cBhvr>
                                      <p:tavLst>
                                        <p:tav tm="0">
                                          <p:val>
                                            <p:strVal val="ppt_y"/>
                                          </p:val>
                                        </p:tav>
                                        <p:tav tm="100000">
                                          <p:val>
                                            <p:strVal val="1+ppt_h/2"/>
                                          </p:val>
                                        </p:tav>
                                      </p:tavLst>
                                    </p:anim>
                                    <p:set>
                                      <p:cBhvr>
                                        <p:cTn id="543" dur="1" fill="hold">
                                          <p:stCondLst>
                                            <p:cond delay="1999"/>
                                          </p:stCondLst>
                                        </p:cTn>
                                        <p:tgtEl>
                                          <p:spTgt spid="17"/>
                                        </p:tgtEl>
                                        <p:attrNameLst>
                                          <p:attrName>style.visibility</p:attrName>
                                        </p:attrNameLst>
                                      </p:cBhvr>
                                      <p:to>
                                        <p:strVal val="hidden"/>
                                      </p:to>
                                    </p:set>
                                  </p:childTnLst>
                                </p:cTn>
                              </p:par>
                              <p:par>
                                <p:cTn id="544" presetID="2" presetClass="exit" presetSubtype="4" fill="hold" grpId="2" nodeType="withEffect">
                                  <p:stCondLst>
                                    <p:cond delay="0"/>
                                  </p:stCondLst>
                                  <p:childTnLst>
                                    <p:anim calcmode="lin" valueType="num">
                                      <p:cBhvr additive="base">
                                        <p:cTn id="545" dur="2000"/>
                                        <p:tgtEl>
                                          <p:spTgt spid="19"/>
                                        </p:tgtEl>
                                        <p:attrNameLst>
                                          <p:attrName>ppt_x</p:attrName>
                                        </p:attrNameLst>
                                      </p:cBhvr>
                                      <p:tavLst>
                                        <p:tav tm="0">
                                          <p:val>
                                            <p:strVal val="ppt_x"/>
                                          </p:val>
                                        </p:tav>
                                        <p:tav tm="100000">
                                          <p:val>
                                            <p:strVal val="ppt_x"/>
                                          </p:val>
                                        </p:tav>
                                      </p:tavLst>
                                    </p:anim>
                                    <p:anim calcmode="lin" valueType="num">
                                      <p:cBhvr additive="base">
                                        <p:cTn id="546" dur="2000"/>
                                        <p:tgtEl>
                                          <p:spTgt spid="19"/>
                                        </p:tgtEl>
                                        <p:attrNameLst>
                                          <p:attrName>ppt_y</p:attrName>
                                        </p:attrNameLst>
                                      </p:cBhvr>
                                      <p:tavLst>
                                        <p:tav tm="0">
                                          <p:val>
                                            <p:strVal val="ppt_y"/>
                                          </p:val>
                                        </p:tav>
                                        <p:tav tm="100000">
                                          <p:val>
                                            <p:strVal val="1+ppt_h/2"/>
                                          </p:val>
                                        </p:tav>
                                      </p:tavLst>
                                    </p:anim>
                                    <p:set>
                                      <p:cBhvr>
                                        <p:cTn id="547" dur="1" fill="hold">
                                          <p:stCondLst>
                                            <p:cond delay="1999"/>
                                          </p:stCondLst>
                                        </p:cTn>
                                        <p:tgtEl>
                                          <p:spTgt spid="19"/>
                                        </p:tgtEl>
                                        <p:attrNameLst>
                                          <p:attrName>style.visibility</p:attrName>
                                        </p:attrNameLst>
                                      </p:cBhvr>
                                      <p:to>
                                        <p:strVal val="hidden"/>
                                      </p:to>
                                    </p:set>
                                  </p:childTnLst>
                                </p:cTn>
                              </p:par>
                              <p:par>
                                <p:cTn id="548" presetID="2" presetClass="exit" presetSubtype="4" fill="hold" grpId="2" nodeType="withEffect">
                                  <p:stCondLst>
                                    <p:cond delay="0"/>
                                  </p:stCondLst>
                                  <p:childTnLst>
                                    <p:anim calcmode="lin" valueType="num">
                                      <p:cBhvr additive="base">
                                        <p:cTn id="549" dur="2000"/>
                                        <p:tgtEl>
                                          <p:spTgt spid="21"/>
                                        </p:tgtEl>
                                        <p:attrNameLst>
                                          <p:attrName>ppt_x</p:attrName>
                                        </p:attrNameLst>
                                      </p:cBhvr>
                                      <p:tavLst>
                                        <p:tav tm="0">
                                          <p:val>
                                            <p:strVal val="ppt_x"/>
                                          </p:val>
                                        </p:tav>
                                        <p:tav tm="100000">
                                          <p:val>
                                            <p:strVal val="ppt_x"/>
                                          </p:val>
                                        </p:tav>
                                      </p:tavLst>
                                    </p:anim>
                                    <p:anim calcmode="lin" valueType="num">
                                      <p:cBhvr additive="base">
                                        <p:cTn id="550" dur="2000"/>
                                        <p:tgtEl>
                                          <p:spTgt spid="21"/>
                                        </p:tgtEl>
                                        <p:attrNameLst>
                                          <p:attrName>ppt_y</p:attrName>
                                        </p:attrNameLst>
                                      </p:cBhvr>
                                      <p:tavLst>
                                        <p:tav tm="0">
                                          <p:val>
                                            <p:strVal val="ppt_y"/>
                                          </p:val>
                                        </p:tav>
                                        <p:tav tm="100000">
                                          <p:val>
                                            <p:strVal val="1+ppt_h/2"/>
                                          </p:val>
                                        </p:tav>
                                      </p:tavLst>
                                    </p:anim>
                                    <p:set>
                                      <p:cBhvr>
                                        <p:cTn id="551" dur="1" fill="hold">
                                          <p:stCondLst>
                                            <p:cond delay="1999"/>
                                          </p:stCondLst>
                                        </p:cTn>
                                        <p:tgtEl>
                                          <p:spTgt spid="21"/>
                                        </p:tgtEl>
                                        <p:attrNameLst>
                                          <p:attrName>style.visibility</p:attrName>
                                        </p:attrNameLst>
                                      </p:cBhvr>
                                      <p:to>
                                        <p:strVal val="hidden"/>
                                      </p:to>
                                    </p:set>
                                  </p:childTnLst>
                                </p:cTn>
                              </p:par>
                              <p:par>
                                <p:cTn id="552" presetID="2" presetClass="exit" presetSubtype="4" fill="hold" grpId="2" nodeType="withEffect">
                                  <p:stCondLst>
                                    <p:cond delay="0"/>
                                  </p:stCondLst>
                                  <p:childTnLst>
                                    <p:anim calcmode="lin" valueType="num">
                                      <p:cBhvr additive="base">
                                        <p:cTn id="553" dur="2000"/>
                                        <p:tgtEl>
                                          <p:spTgt spid="23"/>
                                        </p:tgtEl>
                                        <p:attrNameLst>
                                          <p:attrName>ppt_x</p:attrName>
                                        </p:attrNameLst>
                                      </p:cBhvr>
                                      <p:tavLst>
                                        <p:tav tm="0">
                                          <p:val>
                                            <p:strVal val="ppt_x"/>
                                          </p:val>
                                        </p:tav>
                                        <p:tav tm="100000">
                                          <p:val>
                                            <p:strVal val="ppt_x"/>
                                          </p:val>
                                        </p:tav>
                                      </p:tavLst>
                                    </p:anim>
                                    <p:anim calcmode="lin" valueType="num">
                                      <p:cBhvr additive="base">
                                        <p:cTn id="554" dur="2000"/>
                                        <p:tgtEl>
                                          <p:spTgt spid="23"/>
                                        </p:tgtEl>
                                        <p:attrNameLst>
                                          <p:attrName>ppt_y</p:attrName>
                                        </p:attrNameLst>
                                      </p:cBhvr>
                                      <p:tavLst>
                                        <p:tav tm="0">
                                          <p:val>
                                            <p:strVal val="ppt_y"/>
                                          </p:val>
                                        </p:tav>
                                        <p:tav tm="100000">
                                          <p:val>
                                            <p:strVal val="1+ppt_h/2"/>
                                          </p:val>
                                        </p:tav>
                                      </p:tavLst>
                                    </p:anim>
                                    <p:set>
                                      <p:cBhvr>
                                        <p:cTn id="555" dur="1" fill="hold">
                                          <p:stCondLst>
                                            <p:cond delay="1999"/>
                                          </p:stCondLst>
                                        </p:cTn>
                                        <p:tgtEl>
                                          <p:spTgt spid="23"/>
                                        </p:tgtEl>
                                        <p:attrNameLst>
                                          <p:attrName>style.visibility</p:attrName>
                                        </p:attrNameLst>
                                      </p:cBhvr>
                                      <p:to>
                                        <p:strVal val="hidden"/>
                                      </p:to>
                                    </p:set>
                                  </p:childTnLst>
                                </p:cTn>
                              </p:par>
                              <p:par>
                                <p:cTn id="556" presetID="2" presetClass="exit" presetSubtype="4" fill="hold" grpId="2" nodeType="withEffect">
                                  <p:stCondLst>
                                    <p:cond delay="0"/>
                                  </p:stCondLst>
                                  <p:childTnLst>
                                    <p:anim calcmode="lin" valueType="num">
                                      <p:cBhvr additive="base">
                                        <p:cTn id="557" dur="2000"/>
                                        <p:tgtEl>
                                          <p:spTgt spid="25"/>
                                        </p:tgtEl>
                                        <p:attrNameLst>
                                          <p:attrName>ppt_x</p:attrName>
                                        </p:attrNameLst>
                                      </p:cBhvr>
                                      <p:tavLst>
                                        <p:tav tm="0">
                                          <p:val>
                                            <p:strVal val="ppt_x"/>
                                          </p:val>
                                        </p:tav>
                                        <p:tav tm="100000">
                                          <p:val>
                                            <p:strVal val="ppt_x"/>
                                          </p:val>
                                        </p:tav>
                                      </p:tavLst>
                                    </p:anim>
                                    <p:anim calcmode="lin" valueType="num">
                                      <p:cBhvr additive="base">
                                        <p:cTn id="558" dur="2000"/>
                                        <p:tgtEl>
                                          <p:spTgt spid="25"/>
                                        </p:tgtEl>
                                        <p:attrNameLst>
                                          <p:attrName>ppt_y</p:attrName>
                                        </p:attrNameLst>
                                      </p:cBhvr>
                                      <p:tavLst>
                                        <p:tav tm="0">
                                          <p:val>
                                            <p:strVal val="ppt_y"/>
                                          </p:val>
                                        </p:tav>
                                        <p:tav tm="100000">
                                          <p:val>
                                            <p:strVal val="1+ppt_h/2"/>
                                          </p:val>
                                        </p:tav>
                                      </p:tavLst>
                                    </p:anim>
                                    <p:set>
                                      <p:cBhvr>
                                        <p:cTn id="559" dur="1" fill="hold">
                                          <p:stCondLst>
                                            <p:cond delay="1999"/>
                                          </p:stCondLst>
                                        </p:cTn>
                                        <p:tgtEl>
                                          <p:spTgt spid="25"/>
                                        </p:tgtEl>
                                        <p:attrNameLst>
                                          <p:attrName>style.visibility</p:attrName>
                                        </p:attrNameLst>
                                      </p:cBhvr>
                                      <p:to>
                                        <p:strVal val="hidden"/>
                                      </p:to>
                                    </p:set>
                                  </p:childTnLst>
                                </p:cTn>
                              </p:par>
                              <p:par>
                                <p:cTn id="560" presetID="2" presetClass="exit" presetSubtype="4" fill="hold" grpId="2" nodeType="withEffect">
                                  <p:stCondLst>
                                    <p:cond delay="0"/>
                                  </p:stCondLst>
                                  <p:childTnLst>
                                    <p:anim calcmode="lin" valueType="num">
                                      <p:cBhvr additive="base">
                                        <p:cTn id="561" dur="2000"/>
                                        <p:tgtEl>
                                          <p:spTgt spid="27"/>
                                        </p:tgtEl>
                                        <p:attrNameLst>
                                          <p:attrName>ppt_x</p:attrName>
                                        </p:attrNameLst>
                                      </p:cBhvr>
                                      <p:tavLst>
                                        <p:tav tm="0">
                                          <p:val>
                                            <p:strVal val="ppt_x"/>
                                          </p:val>
                                        </p:tav>
                                        <p:tav tm="100000">
                                          <p:val>
                                            <p:strVal val="ppt_x"/>
                                          </p:val>
                                        </p:tav>
                                      </p:tavLst>
                                    </p:anim>
                                    <p:anim calcmode="lin" valueType="num">
                                      <p:cBhvr additive="base">
                                        <p:cTn id="562" dur="2000"/>
                                        <p:tgtEl>
                                          <p:spTgt spid="27"/>
                                        </p:tgtEl>
                                        <p:attrNameLst>
                                          <p:attrName>ppt_y</p:attrName>
                                        </p:attrNameLst>
                                      </p:cBhvr>
                                      <p:tavLst>
                                        <p:tav tm="0">
                                          <p:val>
                                            <p:strVal val="ppt_y"/>
                                          </p:val>
                                        </p:tav>
                                        <p:tav tm="100000">
                                          <p:val>
                                            <p:strVal val="1+ppt_h/2"/>
                                          </p:val>
                                        </p:tav>
                                      </p:tavLst>
                                    </p:anim>
                                    <p:set>
                                      <p:cBhvr>
                                        <p:cTn id="563" dur="1" fill="hold">
                                          <p:stCondLst>
                                            <p:cond delay="1999"/>
                                          </p:stCondLst>
                                        </p:cTn>
                                        <p:tgtEl>
                                          <p:spTgt spid="27"/>
                                        </p:tgtEl>
                                        <p:attrNameLst>
                                          <p:attrName>style.visibility</p:attrName>
                                        </p:attrNameLst>
                                      </p:cBhvr>
                                      <p:to>
                                        <p:strVal val="hidden"/>
                                      </p:to>
                                    </p:set>
                                  </p:childTnLst>
                                </p:cTn>
                              </p:par>
                              <p:par>
                                <p:cTn id="564" presetID="2" presetClass="exit" presetSubtype="4" fill="hold" grpId="2" nodeType="withEffect">
                                  <p:stCondLst>
                                    <p:cond delay="0"/>
                                  </p:stCondLst>
                                  <p:childTnLst>
                                    <p:anim calcmode="lin" valueType="num">
                                      <p:cBhvr additive="base">
                                        <p:cTn id="565" dur="2000"/>
                                        <p:tgtEl>
                                          <p:spTgt spid="29"/>
                                        </p:tgtEl>
                                        <p:attrNameLst>
                                          <p:attrName>ppt_x</p:attrName>
                                        </p:attrNameLst>
                                      </p:cBhvr>
                                      <p:tavLst>
                                        <p:tav tm="0">
                                          <p:val>
                                            <p:strVal val="ppt_x"/>
                                          </p:val>
                                        </p:tav>
                                        <p:tav tm="100000">
                                          <p:val>
                                            <p:strVal val="ppt_x"/>
                                          </p:val>
                                        </p:tav>
                                      </p:tavLst>
                                    </p:anim>
                                    <p:anim calcmode="lin" valueType="num">
                                      <p:cBhvr additive="base">
                                        <p:cTn id="566" dur="2000"/>
                                        <p:tgtEl>
                                          <p:spTgt spid="29"/>
                                        </p:tgtEl>
                                        <p:attrNameLst>
                                          <p:attrName>ppt_y</p:attrName>
                                        </p:attrNameLst>
                                      </p:cBhvr>
                                      <p:tavLst>
                                        <p:tav tm="0">
                                          <p:val>
                                            <p:strVal val="ppt_y"/>
                                          </p:val>
                                        </p:tav>
                                        <p:tav tm="100000">
                                          <p:val>
                                            <p:strVal val="1+ppt_h/2"/>
                                          </p:val>
                                        </p:tav>
                                      </p:tavLst>
                                    </p:anim>
                                    <p:set>
                                      <p:cBhvr>
                                        <p:cTn id="567" dur="1" fill="hold">
                                          <p:stCondLst>
                                            <p:cond delay="1999"/>
                                          </p:stCondLst>
                                        </p:cTn>
                                        <p:tgtEl>
                                          <p:spTgt spid="29"/>
                                        </p:tgtEl>
                                        <p:attrNameLst>
                                          <p:attrName>style.visibility</p:attrName>
                                        </p:attrNameLst>
                                      </p:cBhvr>
                                      <p:to>
                                        <p:strVal val="hidden"/>
                                      </p:to>
                                    </p:set>
                                  </p:childTnLst>
                                </p:cTn>
                              </p:par>
                              <p:par>
                                <p:cTn id="568" presetID="2" presetClass="exit" presetSubtype="4" fill="hold" grpId="2" nodeType="withEffect">
                                  <p:stCondLst>
                                    <p:cond delay="0"/>
                                  </p:stCondLst>
                                  <p:childTnLst>
                                    <p:anim calcmode="lin" valueType="num">
                                      <p:cBhvr additive="base">
                                        <p:cTn id="569" dur="2000"/>
                                        <p:tgtEl>
                                          <p:spTgt spid="31"/>
                                        </p:tgtEl>
                                        <p:attrNameLst>
                                          <p:attrName>ppt_x</p:attrName>
                                        </p:attrNameLst>
                                      </p:cBhvr>
                                      <p:tavLst>
                                        <p:tav tm="0">
                                          <p:val>
                                            <p:strVal val="ppt_x"/>
                                          </p:val>
                                        </p:tav>
                                        <p:tav tm="100000">
                                          <p:val>
                                            <p:strVal val="ppt_x"/>
                                          </p:val>
                                        </p:tav>
                                      </p:tavLst>
                                    </p:anim>
                                    <p:anim calcmode="lin" valueType="num">
                                      <p:cBhvr additive="base">
                                        <p:cTn id="570" dur="2000"/>
                                        <p:tgtEl>
                                          <p:spTgt spid="31"/>
                                        </p:tgtEl>
                                        <p:attrNameLst>
                                          <p:attrName>ppt_y</p:attrName>
                                        </p:attrNameLst>
                                      </p:cBhvr>
                                      <p:tavLst>
                                        <p:tav tm="0">
                                          <p:val>
                                            <p:strVal val="ppt_y"/>
                                          </p:val>
                                        </p:tav>
                                        <p:tav tm="100000">
                                          <p:val>
                                            <p:strVal val="1+ppt_h/2"/>
                                          </p:val>
                                        </p:tav>
                                      </p:tavLst>
                                    </p:anim>
                                    <p:set>
                                      <p:cBhvr>
                                        <p:cTn id="571" dur="1" fill="hold">
                                          <p:stCondLst>
                                            <p:cond delay="1999"/>
                                          </p:stCondLst>
                                        </p:cTn>
                                        <p:tgtEl>
                                          <p:spTgt spid="31"/>
                                        </p:tgtEl>
                                        <p:attrNameLst>
                                          <p:attrName>style.visibility</p:attrName>
                                        </p:attrNameLst>
                                      </p:cBhvr>
                                      <p:to>
                                        <p:strVal val="hidden"/>
                                      </p:to>
                                    </p:set>
                                  </p:childTnLst>
                                </p:cTn>
                              </p:par>
                              <p:par>
                                <p:cTn id="572" presetID="2" presetClass="exit" presetSubtype="4" fill="hold" grpId="2" nodeType="withEffect">
                                  <p:stCondLst>
                                    <p:cond delay="0"/>
                                  </p:stCondLst>
                                  <p:childTnLst>
                                    <p:anim calcmode="lin" valueType="num">
                                      <p:cBhvr additive="base">
                                        <p:cTn id="573" dur="2000"/>
                                        <p:tgtEl>
                                          <p:spTgt spid="33"/>
                                        </p:tgtEl>
                                        <p:attrNameLst>
                                          <p:attrName>ppt_x</p:attrName>
                                        </p:attrNameLst>
                                      </p:cBhvr>
                                      <p:tavLst>
                                        <p:tav tm="0">
                                          <p:val>
                                            <p:strVal val="ppt_x"/>
                                          </p:val>
                                        </p:tav>
                                        <p:tav tm="100000">
                                          <p:val>
                                            <p:strVal val="ppt_x"/>
                                          </p:val>
                                        </p:tav>
                                      </p:tavLst>
                                    </p:anim>
                                    <p:anim calcmode="lin" valueType="num">
                                      <p:cBhvr additive="base">
                                        <p:cTn id="574" dur="2000"/>
                                        <p:tgtEl>
                                          <p:spTgt spid="33"/>
                                        </p:tgtEl>
                                        <p:attrNameLst>
                                          <p:attrName>ppt_y</p:attrName>
                                        </p:attrNameLst>
                                      </p:cBhvr>
                                      <p:tavLst>
                                        <p:tav tm="0">
                                          <p:val>
                                            <p:strVal val="ppt_y"/>
                                          </p:val>
                                        </p:tav>
                                        <p:tav tm="100000">
                                          <p:val>
                                            <p:strVal val="1+ppt_h/2"/>
                                          </p:val>
                                        </p:tav>
                                      </p:tavLst>
                                    </p:anim>
                                    <p:set>
                                      <p:cBhvr>
                                        <p:cTn id="575" dur="1" fill="hold">
                                          <p:stCondLst>
                                            <p:cond delay="1999"/>
                                          </p:stCondLst>
                                        </p:cTn>
                                        <p:tgtEl>
                                          <p:spTgt spid="33"/>
                                        </p:tgtEl>
                                        <p:attrNameLst>
                                          <p:attrName>style.visibility</p:attrName>
                                        </p:attrNameLst>
                                      </p:cBhvr>
                                      <p:to>
                                        <p:strVal val="hidden"/>
                                      </p:to>
                                    </p:set>
                                  </p:childTnLst>
                                </p:cTn>
                              </p:par>
                              <p:par>
                                <p:cTn id="576" presetID="2" presetClass="exit" presetSubtype="4" fill="hold" grpId="2" nodeType="withEffect">
                                  <p:stCondLst>
                                    <p:cond delay="0"/>
                                  </p:stCondLst>
                                  <p:childTnLst>
                                    <p:anim calcmode="lin" valueType="num">
                                      <p:cBhvr additive="base">
                                        <p:cTn id="577" dur="2000"/>
                                        <p:tgtEl>
                                          <p:spTgt spid="35"/>
                                        </p:tgtEl>
                                        <p:attrNameLst>
                                          <p:attrName>ppt_x</p:attrName>
                                        </p:attrNameLst>
                                      </p:cBhvr>
                                      <p:tavLst>
                                        <p:tav tm="0">
                                          <p:val>
                                            <p:strVal val="ppt_x"/>
                                          </p:val>
                                        </p:tav>
                                        <p:tav tm="100000">
                                          <p:val>
                                            <p:strVal val="ppt_x"/>
                                          </p:val>
                                        </p:tav>
                                      </p:tavLst>
                                    </p:anim>
                                    <p:anim calcmode="lin" valueType="num">
                                      <p:cBhvr additive="base">
                                        <p:cTn id="578" dur="2000"/>
                                        <p:tgtEl>
                                          <p:spTgt spid="35"/>
                                        </p:tgtEl>
                                        <p:attrNameLst>
                                          <p:attrName>ppt_y</p:attrName>
                                        </p:attrNameLst>
                                      </p:cBhvr>
                                      <p:tavLst>
                                        <p:tav tm="0">
                                          <p:val>
                                            <p:strVal val="ppt_y"/>
                                          </p:val>
                                        </p:tav>
                                        <p:tav tm="100000">
                                          <p:val>
                                            <p:strVal val="1+ppt_h/2"/>
                                          </p:val>
                                        </p:tav>
                                      </p:tavLst>
                                    </p:anim>
                                    <p:set>
                                      <p:cBhvr>
                                        <p:cTn id="579" dur="1" fill="hold">
                                          <p:stCondLst>
                                            <p:cond delay="1999"/>
                                          </p:stCondLst>
                                        </p:cTn>
                                        <p:tgtEl>
                                          <p:spTgt spid="35"/>
                                        </p:tgtEl>
                                        <p:attrNameLst>
                                          <p:attrName>style.visibility</p:attrName>
                                        </p:attrNameLst>
                                      </p:cBhvr>
                                      <p:to>
                                        <p:strVal val="hidden"/>
                                      </p:to>
                                    </p:set>
                                  </p:childTnLst>
                                </p:cTn>
                              </p:par>
                              <p:par>
                                <p:cTn id="580" presetID="2" presetClass="exit" presetSubtype="4" fill="hold" grpId="2" nodeType="withEffect">
                                  <p:stCondLst>
                                    <p:cond delay="0"/>
                                  </p:stCondLst>
                                  <p:childTnLst>
                                    <p:anim calcmode="lin" valueType="num">
                                      <p:cBhvr additive="base">
                                        <p:cTn id="581" dur="2000"/>
                                        <p:tgtEl>
                                          <p:spTgt spid="37"/>
                                        </p:tgtEl>
                                        <p:attrNameLst>
                                          <p:attrName>ppt_x</p:attrName>
                                        </p:attrNameLst>
                                      </p:cBhvr>
                                      <p:tavLst>
                                        <p:tav tm="0">
                                          <p:val>
                                            <p:strVal val="ppt_x"/>
                                          </p:val>
                                        </p:tav>
                                        <p:tav tm="100000">
                                          <p:val>
                                            <p:strVal val="ppt_x"/>
                                          </p:val>
                                        </p:tav>
                                      </p:tavLst>
                                    </p:anim>
                                    <p:anim calcmode="lin" valueType="num">
                                      <p:cBhvr additive="base">
                                        <p:cTn id="582" dur="2000"/>
                                        <p:tgtEl>
                                          <p:spTgt spid="37"/>
                                        </p:tgtEl>
                                        <p:attrNameLst>
                                          <p:attrName>ppt_y</p:attrName>
                                        </p:attrNameLst>
                                      </p:cBhvr>
                                      <p:tavLst>
                                        <p:tav tm="0">
                                          <p:val>
                                            <p:strVal val="ppt_y"/>
                                          </p:val>
                                        </p:tav>
                                        <p:tav tm="100000">
                                          <p:val>
                                            <p:strVal val="1+ppt_h/2"/>
                                          </p:val>
                                        </p:tav>
                                      </p:tavLst>
                                    </p:anim>
                                    <p:set>
                                      <p:cBhvr>
                                        <p:cTn id="583" dur="1" fill="hold">
                                          <p:stCondLst>
                                            <p:cond delay="1999"/>
                                          </p:stCondLst>
                                        </p:cTn>
                                        <p:tgtEl>
                                          <p:spTgt spid="37"/>
                                        </p:tgtEl>
                                        <p:attrNameLst>
                                          <p:attrName>style.visibility</p:attrName>
                                        </p:attrNameLst>
                                      </p:cBhvr>
                                      <p:to>
                                        <p:strVal val="hidden"/>
                                      </p:to>
                                    </p:set>
                                  </p:childTnLst>
                                </p:cTn>
                              </p:par>
                              <p:par>
                                <p:cTn id="584" presetID="8" presetClass="emph" presetSubtype="0" fill="hold" grpId="5" nodeType="withEffect">
                                  <p:stCondLst>
                                    <p:cond delay="0"/>
                                  </p:stCondLst>
                                  <p:childTnLst>
                                    <p:animRot by="21600000">
                                      <p:cBhvr>
                                        <p:cTn id="585" dur="2000" fill="hold"/>
                                        <p:tgtEl>
                                          <p:spTgt spid="3"/>
                                        </p:tgtEl>
                                        <p:attrNameLst>
                                          <p:attrName>r</p:attrName>
                                        </p:attrNameLst>
                                      </p:cBhvr>
                                    </p:animRot>
                                  </p:childTnLst>
                                </p:cTn>
                              </p:par>
                              <p:par>
                                <p:cTn id="586" presetID="8" presetClass="emph" presetSubtype="0" fill="hold" grpId="5" nodeType="withEffect">
                                  <p:stCondLst>
                                    <p:cond delay="0"/>
                                  </p:stCondLst>
                                  <p:childTnLst>
                                    <p:animRot by="-21600000">
                                      <p:cBhvr>
                                        <p:cTn id="587" dur="2000" fill="hold"/>
                                        <p:tgtEl>
                                          <p:spTgt spid="5"/>
                                        </p:tgtEl>
                                        <p:attrNameLst>
                                          <p:attrName>r</p:attrName>
                                        </p:attrNameLst>
                                      </p:cBhvr>
                                    </p:animRot>
                                  </p:childTnLst>
                                </p:cTn>
                              </p:par>
                              <p:par>
                                <p:cTn id="588" presetID="8" presetClass="emph" presetSubtype="0" fill="hold" grpId="5" nodeType="withEffect">
                                  <p:stCondLst>
                                    <p:cond delay="0"/>
                                  </p:stCondLst>
                                  <p:childTnLst>
                                    <p:animRot by="21600000">
                                      <p:cBhvr>
                                        <p:cTn id="589" dur="2000" fill="hold"/>
                                        <p:tgtEl>
                                          <p:spTgt spid="7"/>
                                        </p:tgtEl>
                                        <p:attrNameLst>
                                          <p:attrName>r</p:attrName>
                                        </p:attrNameLst>
                                      </p:cBhvr>
                                    </p:animRot>
                                  </p:childTnLst>
                                </p:cTn>
                              </p:par>
                              <p:par>
                                <p:cTn id="590" presetID="8" presetClass="emph" presetSubtype="0" fill="hold" grpId="5" nodeType="withEffect">
                                  <p:stCondLst>
                                    <p:cond delay="0"/>
                                  </p:stCondLst>
                                  <p:childTnLst>
                                    <p:animRot by="-21600000">
                                      <p:cBhvr>
                                        <p:cTn id="591" dur="2000" fill="hold"/>
                                        <p:tgtEl>
                                          <p:spTgt spid="9"/>
                                        </p:tgtEl>
                                        <p:attrNameLst>
                                          <p:attrName>r</p:attrName>
                                        </p:attrNameLst>
                                      </p:cBhvr>
                                    </p:animRot>
                                  </p:childTnLst>
                                </p:cTn>
                              </p:par>
                              <p:par>
                                <p:cTn id="592" presetID="8" presetClass="emph" presetSubtype="0" fill="hold" grpId="5" nodeType="withEffect">
                                  <p:stCondLst>
                                    <p:cond delay="0"/>
                                  </p:stCondLst>
                                  <p:childTnLst>
                                    <p:animRot by="21600000">
                                      <p:cBhvr>
                                        <p:cTn id="593" dur="2000" fill="hold"/>
                                        <p:tgtEl>
                                          <p:spTgt spid="11"/>
                                        </p:tgtEl>
                                        <p:attrNameLst>
                                          <p:attrName>r</p:attrName>
                                        </p:attrNameLst>
                                      </p:cBhvr>
                                    </p:animRot>
                                  </p:childTnLst>
                                </p:cTn>
                              </p:par>
                              <p:par>
                                <p:cTn id="594" presetID="8" presetClass="emph" presetSubtype="0" fill="hold" grpId="5" nodeType="withEffect">
                                  <p:stCondLst>
                                    <p:cond delay="0"/>
                                  </p:stCondLst>
                                  <p:childTnLst>
                                    <p:animRot by="-21600000">
                                      <p:cBhvr>
                                        <p:cTn id="595" dur="2000" fill="hold"/>
                                        <p:tgtEl>
                                          <p:spTgt spid="13"/>
                                        </p:tgtEl>
                                        <p:attrNameLst>
                                          <p:attrName>r</p:attrName>
                                        </p:attrNameLst>
                                      </p:cBhvr>
                                    </p:animRot>
                                  </p:childTnLst>
                                </p:cTn>
                              </p:par>
                              <p:par>
                                <p:cTn id="596" presetID="8" presetClass="emph" presetSubtype="0" fill="hold" grpId="5" nodeType="withEffect">
                                  <p:stCondLst>
                                    <p:cond delay="0"/>
                                  </p:stCondLst>
                                  <p:childTnLst>
                                    <p:animRot by="21600000">
                                      <p:cBhvr>
                                        <p:cTn id="597" dur="2000" fill="hold"/>
                                        <p:tgtEl>
                                          <p:spTgt spid="15"/>
                                        </p:tgtEl>
                                        <p:attrNameLst>
                                          <p:attrName>r</p:attrName>
                                        </p:attrNameLst>
                                      </p:cBhvr>
                                    </p:animRot>
                                  </p:childTnLst>
                                </p:cTn>
                              </p:par>
                              <p:par>
                                <p:cTn id="598" presetID="8" presetClass="emph" presetSubtype="0" fill="hold" grpId="5" nodeType="withEffect">
                                  <p:stCondLst>
                                    <p:cond delay="0"/>
                                  </p:stCondLst>
                                  <p:childTnLst>
                                    <p:animRot by="-21600000">
                                      <p:cBhvr>
                                        <p:cTn id="599" dur="2000" fill="hold"/>
                                        <p:tgtEl>
                                          <p:spTgt spid="17"/>
                                        </p:tgtEl>
                                        <p:attrNameLst>
                                          <p:attrName>r</p:attrName>
                                        </p:attrNameLst>
                                      </p:cBhvr>
                                    </p:animRot>
                                  </p:childTnLst>
                                </p:cTn>
                              </p:par>
                              <p:par>
                                <p:cTn id="600" presetID="8" presetClass="emph" presetSubtype="0" fill="hold" grpId="5" nodeType="withEffect">
                                  <p:stCondLst>
                                    <p:cond delay="0"/>
                                  </p:stCondLst>
                                  <p:childTnLst>
                                    <p:animRot by="21600000">
                                      <p:cBhvr>
                                        <p:cTn id="601" dur="2000" fill="hold"/>
                                        <p:tgtEl>
                                          <p:spTgt spid="19"/>
                                        </p:tgtEl>
                                        <p:attrNameLst>
                                          <p:attrName>r</p:attrName>
                                        </p:attrNameLst>
                                      </p:cBhvr>
                                    </p:animRot>
                                  </p:childTnLst>
                                </p:cTn>
                              </p:par>
                              <p:par>
                                <p:cTn id="602" presetID="8" presetClass="emph" presetSubtype="0" fill="hold" grpId="5" nodeType="withEffect">
                                  <p:stCondLst>
                                    <p:cond delay="0"/>
                                  </p:stCondLst>
                                  <p:childTnLst>
                                    <p:animRot by="-21600000">
                                      <p:cBhvr>
                                        <p:cTn id="603" dur="2000" fill="hold"/>
                                        <p:tgtEl>
                                          <p:spTgt spid="21"/>
                                        </p:tgtEl>
                                        <p:attrNameLst>
                                          <p:attrName>r</p:attrName>
                                        </p:attrNameLst>
                                      </p:cBhvr>
                                    </p:animRot>
                                  </p:childTnLst>
                                </p:cTn>
                              </p:par>
                              <p:par>
                                <p:cTn id="604" presetID="8" presetClass="emph" presetSubtype="0" fill="hold" grpId="5" nodeType="withEffect">
                                  <p:stCondLst>
                                    <p:cond delay="0"/>
                                  </p:stCondLst>
                                  <p:childTnLst>
                                    <p:animRot by="21600000">
                                      <p:cBhvr>
                                        <p:cTn id="605" dur="2000" fill="hold"/>
                                        <p:tgtEl>
                                          <p:spTgt spid="23"/>
                                        </p:tgtEl>
                                        <p:attrNameLst>
                                          <p:attrName>r</p:attrName>
                                        </p:attrNameLst>
                                      </p:cBhvr>
                                    </p:animRot>
                                  </p:childTnLst>
                                </p:cTn>
                              </p:par>
                              <p:par>
                                <p:cTn id="606" presetID="8" presetClass="emph" presetSubtype="0" fill="hold" grpId="5" nodeType="withEffect">
                                  <p:stCondLst>
                                    <p:cond delay="0"/>
                                  </p:stCondLst>
                                  <p:childTnLst>
                                    <p:animRot by="-21600000">
                                      <p:cBhvr>
                                        <p:cTn id="607" dur="2000" fill="hold"/>
                                        <p:tgtEl>
                                          <p:spTgt spid="25"/>
                                        </p:tgtEl>
                                        <p:attrNameLst>
                                          <p:attrName>r</p:attrName>
                                        </p:attrNameLst>
                                      </p:cBhvr>
                                    </p:animRot>
                                  </p:childTnLst>
                                </p:cTn>
                              </p:par>
                              <p:par>
                                <p:cTn id="608" presetID="8" presetClass="emph" presetSubtype="0" fill="hold" grpId="5" nodeType="withEffect">
                                  <p:stCondLst>
                                    <p:cond delay="0"/>
                                  </p:stCondLst>
                                  <p:childTnLst>
                                    <p:animRot by="21600000">
                                      <p:cBhvr>
                                        <p:cTn id="609" dur="2000" fill="hold"/>
                                        <p:tgtEl>
                                          <p:spTgt spid="27"/>
                                        </p:tgtEl>
                                        <p:attrNameLst>
                                          <p:attrName>r</p:attrName>
                                        </p:attrNameLst>
                                      </p:cBhvr>
                                    </p:animRot>
                                  </p:childTnLst>
                                </p:cTn>
                              </p:par>
                              <p:par>
                                <p:cTn id="610" presetID="8" presetClass="emph" presetSubtype="0" fill="hold" grpId="5" nodeType="withEffect">
                                  <p:stCondLst>
                                    <p:cond delay="0"/>
                                  </p:stCondLst>
                                  <p:childTnLst>
                                    <p:animRot by="21600000">
                                      <p:cBhvr>
                                        <p:cTn id="611" dur="2000" fill="hold"/>
                                        <p:tgtEl>
                                          <p:spTgt spid="29"/>
                                        </p:tgtEl>
                                        <p:attrNameLst>
                                          <p:attrName>r</p:attrName>
                                        </p:attrNameLst>
                                      </p:cBhvr>
                                    </p:animRot>
                                  </p:childTnLst>
                                </p:cTn>
                              </p:par>
                              <p:par>
                                <p:cTn id="612" presetID="8" presetClass="emph" presetSubtype="0" fill="hold" grpId="5" nodeType="withEffect">
                                  <p:stCondLst>
                                    <p:cond delay="0"/>
                                  </p:stCondLst>
                                  <p:childTnLst>
                                    <p:animRot by="-21600000">
                                      <p:cBhvr>
                                        <p:cTn id="613" dur="2000" fill="hold"/>
                                        <p:tgtEl>
                                          <p:spTgt spid="31"/>
                                        </p:tgtEl>
                                        <p:attrNameLst>
                                          <p:attrName>r</p:attrName>
                                        </p:attrNameLst>
                                      </p:cBhvr>
                                    </p:animRot>
                                  </p:childTnLst>
                                </p:cTn>
                              </p:par>
                              <p:par>
                                <p:cTn id="614" presetID="8" presetClass="emph" presetSubtype="0" fill="hold" grpId="5" nodeType="withEffect">
                                  <p:stCondLst>
                                    <p:cond delay="0"/>
                                  </p:stCondLst>
                                  <p:childTnLst>
                                    <p:animRot by="21600000">
                                      <p:cBhvr>
                                        <p:cTn id="615" dur="2000" fill="hold"/>
                                        <p:tgtEl>
                                          <p:spTgt spid="33"/>
                                        </p:tgtEl>
                                        <p:attrNameLst>
                                          <p:attrName>r</p:attrName>
                                        </p:attrNameLst>
                                      </p:cBhvr>
                                    </p:animRot>
                                  </p:childTnLst>
                                </p:cTn>
                              </p:par>
                              <p:par>
                                <p:cTn id="616" presetID="8" presetClass="emph" presetSubtype="0" fill="hold" grpId="5" nodeType="withEffect">
                                  <p:stCondLst>
                                    <p:cond delay="0"/>
                                  </p:stCondLst>
                                  <p:childTnLst>
                                    <p:animRot by="-21600000">
                                      <p:cBhvr>
                                        <p:cTn id="617" dur="2000" fill="hold"/>
                                        <p:tgtEl>
                                          <p:spTgt spid="35"/>
                                        </p:tgtEl>
                                        <p:attrNameLst>
                                          <p:attrName>r</p:attrName>
                                        </p:attrNameLst>
                                      </p:cBhvr>
                                    </p:animRot>
                                  </p:childTnLst>
                                </p:cTn>
                              </p:par>
                              <p:par>
                                <p:cTn id="618" presetID="8" presetClass="emph" presetSubtype="0" fill="hold" grpId="5" nodeType="withEffect">
                                  <p:stCondLst>
                                    <p:cond delay="0"/>
                                  </p:stCondLst>
                                  <p:childTnLst>
                                    <p:animRot by="21600000">
                                      <p:cBhvr>
                                        <p:cTn id="619" dur="2000" fill="hold"/>
                                        <p:tgtEl>
                                          <p:spTgt spid="37"/>
                                        </p:tgtEl>
                                        <p:attrNameLst>
                                          <p:attrName>r</p:attrName>
                                        </p:attrNameLst>
                                      </p:cBhvr>
                                    </p:animRot>
                                  </p:childTnLst>
                                </p:cTn>
                              </p:par>
                              <p:par>
                                <p:cTn id="620" presetID="8" presetClass="emph" presetSubtype="0" fill="hold" grpId="5" nodeType="withEffect">
                                  <p:stCondLst>
                                    <p:cond delay="0"/>
                                  </p:stCondLst>
                                  <p:childTnLst>
                                    <p:animRot by="21600000">
                                      <p:cBhvr>
                                        <p:cTn id="621" dur="2000" fill="hold"/>
                                        <p:tgtEl>
                                          <p:spTgt spid="4"/>
                                        </p:tgtEl>
                                        <p:attrNameLst>
                                          <p:attrName>r</p:attrName>
                                        </p:attrNameLst>
                                      </p:cBhvr>
                                    </p:animRot>
                                  </p:childTnLst>
                                </p:cTn>
                              </p:par>
                              <p:par>
                                <p:cTn id="622" presetID="8" presetClass="emph" presetSubtype="0" fill="hold" grpId="5" nodeType="withEffect">
                                  <p:stCondLst>
                                    <p:cond delay="0"/>
                                  </p:stCondLst>
                                  <p:childTnLst>
                                    <p:animRot by="-21600000">
                                      <p:cBhvr>
                                        <p:cTn id="623" dur="2000" fill="hold"/>
                                        <p:tgtEl>
                                          <p:spTgt spid="6"/>
                                        </p:tgtEl>
                                        <p:attrNameLst>
                                          <p:attrName>r</p:attrName>
                                        </p:attrNameLst>
                                      </p:cBhvr>
                                    </p:animRot>
                                  </p:childTnLst>
                                </p:cTn>
                              </p:par>
                              <p:par>
                                <p:cTn id="624" presetID="8" presetClass="emph" presetSubtype="0" fill="hold" grpId="5" nodeType="withEffect">
                                  <p:stCondLst>
                                    <p:cond delay="0"/>
                                  </p:stCondLst>
                                  <p:childTnLst>
                                    <p:animRot by="21600000">
                                      <p:cBhvr>
                                        <p:cTn id="625" dur="2000" fill="hold"/>
                                        <p:tgtEl>
                                          <p:spTgt spid="8"/>
                                        </p:tgtEl>
                                        <p:attrNameLst>
                                          <p:attrName>r</p:attrName>
                                        </p:attrNameLst>
                                      </p:cBhvr>
                                    </p:animRot>
                                  </p:childTnLst>
                                </p:cTn>
                              </p:par>
                              <p:par>
                                <p:cTn id="626" presetID="8" presetClass="emph" presetSubtype="0" fill="hold" grpId="5" nodeType="withEffect">
                                  <p:stCondLst>
                                    <p:cond delay="0"/>
                                  </p:stCondLst>
                                  <p:childTnLst>
                                    <p:animRot by="-21600000">
                                      <p:cBhvr>
                                        <p:cTn id="627" dur="2000" fill="hold"/>
                                        <p:tgtEl>
                                          <p:spTgt spid="10"/>
                                        </p:tgtEl>
                                        <p:attrNameLst>
                                          <p:attrName>r</p:attrName>
                                        </p:attrNameLst>
                                      </p:cBhvr>
                                    </p:animRot>
                                  </p:childTnLst>
                                </p:cTn>
                              </p:par>
                              <p:par>
                                <p:cTn id="628" presetID="8" presetClass="emph" presetSubtype="0" fill="hold" grpId="5" nodeType="withEffect">
                                  <p:stCondLst>
                                    <p:cond delay="0"/>
                                  </p:stCondLst>
                                  <p:childTnLst>
                                    <p:animRot by="21600000">
                                      <p:cBhvr>
                                        <p:cTn id="629" dur="2000" fill="hold"/>
                                        <p:tgtEl>
                                          <p:spTgt spid="12"/>
                                        </p:tgtEl>
                                        <p:attrNameLst>
                                          <p:attrName>r</p:attrName>
                                        </p:attrNameLst>
                                      </p:cBhvr>
                                    </p:animRot>
                                  </p:childTnLst>
                                </p:cTn>
                              </p:par>
                              <p:par>
                                <p:cTn id="630" presetID="8" presetClass="emph" presetSubtype="0" fill="hold" grpId="5" nodeType="withEffect">
                                  <p:stCondLst>
                                    <p:cond delay="0"/>
                                  </p:stCondLst>
                                  <p:childTnLst>
                                    <p:animRot by="-21600000">
                                      <p:cBhvr>
                                        <p:cTn id="631" dur="2000" fill="hold"/>
                                        <p:tgtEl>
                                          <p:spTgt spid="14"/>
                                        </p:tgtEl>
                                        <p:attrNameLst>
                                          <p:attrName>r</p:attrName>
                                        </p:attrNameLst>
                                      </p:cBhvr>
                                    </p:animRot>
                                  </p:childTnLst>
                                </p:cTn>
                              </p:par>
                              <p:par>
                                <p:cTn id="632" presetID="8" presetClass="emph" presetSubtype="0" fill="hold" grpId="5" nodeType="withEffect">
                                  <p:stCondLst>
                                    <p:cond delay="0"/>
                                  </p:stCondLst>
                                  <p:childTnLst>
                                    <p:animRot by="21600000">
                                      <p:cBhvr>
                                        <p:cTn id="633" dur="2000" fill="hold"/>
                                        <p:tgtEl>
                                          <p:spTgt spid="16"/>
                                        </p:tgtEl>
                                        <p:attrNameLst>
                                          <p:attrName>r</p:attrName>
                                        </p:attrNameLst>
                                      </p:cBhvr>
                                    </p:animRot>
                                  </p:childTnLst>
                                </p:cTn>
                              </p:par>
                              <p:par>
                                <p:cTn id="634" presetID="8" presetClass="emph" presetSubtype="0" fill="hold" grpId="5" nodeType="withEffect">
                                  <p:stCondLst>
                                    <p:cond delay="0"/>
                                  </p:stCondLst>
                                  <p:childTnLst>
                                    <p:animRot by="-21600000">
                                      <p:cBhvr>
                                        <p:cTn id="635" dur="2000" fill="hold"/>
                                        <p:tgtEl>
                                          <p:spTgt spid="18"/>
                                        </p:tgtEl>
                                        <p:attrNameLst>
                                          <p:attrName>r</p:attrName>
                                        </p:attrNameLst>
                                      </p:cBhvr>
                                    </p:animRot>
                                  </p:childTnLst>
                                </p:cTn>
                              </p:par>
                              <p:par>
                                <p:cTn id="636" presetID="8" presetClass="emph" presetSubtype="0" fill="hold" grpId="5" nodeType="withEffect">
                                  <p:stCondLst>
                                    <p:cond delay="0"/>
                                  </p:stCondLst>
                                  <p:childTnLst>
                                    <p:animRot by="21600000">
                                      <p:cBhvr>
                                        <p:cTn id="637" dur="2000" fill="hold"/>
                                        <p:tgtEl>
                                          <p:spTgt spid="20"/>
                                        </p:tgtEl>
                                        <p:attrNameLst>
                                          <p:attrName>r</p:attrName>
                                        </p:attrNameLst>
                                      </p:cBhvr>
                                    </p:animRot>
                                  </p:childTnLst>
                                </p:cTn>
                              </p:par>
                              <p:par>
                                <p:cTn id="638" presetID="8" presetClass="emph" presetSubtype="0" fill="hold" grpId="5" nodeType="withEffect">
                                  <p:stCondLst>
                                    <p:cond delay="0"/>
                                  </p:stCondLst>
                                  <p:childTnLst>
                                    <p:animRot by="-21600000">
                                      <p:cBhvr>
                                        <p:cTn id="639" dur="2000" fill="hold"/>
                                        <p:tgtEl>
                                          <p:spTgt spid="22"/>
                                        </p:tgtEl>
                                        <p:attrNameLst>
                                          <p:attrName>r</p:attrName>
                                        </p:attrNameLst>
                                      </p:cBhvr>
                                    </p:animRot>
                                  </p:childTnLst>
                                </p:cTn>
                              </p:par>
                              <p:par>
                                <p:cTn id="640" presetID="8" presetClass="emph" presetSubtype="0" fill="hold" grpId="5" nodeType="withEffect">
                                  <p:stCondLst>
                                    <p:cond delay="0"/>
                                  </p:stCondLst>
                                  <p:childTnLst>
                                    <p:animRot by="21600000">
                                      <p:cBhvr>
                                        <p:cTn id="641" dur="2000" fill="hold"/>
                                        <p:tgtEl>
                                          <p:spTgt spid="24"/>
                                        </p:tgtEl>
                                        <p:attrNameLst>
                                          <p:attrName>r</p:attrName>
                                        </p:attrNameLst>
                                      </p:cBhvr>
                                    </p:animRot>
                                  </p:childTnLst>
                                </p:cTn>
                              </p:par>
                              <p:par>
                                <p:cTn id="642" presetID="8" presetClass="emph" presetSubtype="0" fill="hold" grpId="5" nodeType="withEffect">
                                  <p:stCondLst>
                                    <p:cond delay="0"/>
                                  </p:stCondLst>
                                  <p:childTnLst>
                                    <p:animRot by="-21600000">
                                      <p:cBhvr>
                                        <p:cTn id="643" dur="2000" fill="hold"/>
                                        <p:tgtEl>
                                          <p:spTgt spid="26"/>
                                        </p:tgtEl>
                                        <p:attrNameLst>
                                          <p:attrName>r</p:attrName>
                                        </p:attrNameLst>
                                      </p:cBhvr>
                                    </p:animRot>
                                  </p:childTnLst>
                                </p:cTn>
                              </p:par>
                              <p:par>
                                <p:cTn id="644" presetID="8" presetClass="emph" presetSubtype="0" fill="hold" grpId="5" nodeType="withEffect">
                                  <p:stCondLst>
                                    <p:cond delay="0"/>
                                  </p:stCondLst>
                                  <p:childTnLst>
                                    <p:animRot by="21600000">
                                      <p:cBhvr>
                                        <p:cTn id="645" dur="2000" fill="hold"/>
                                        <p:tgtEl>
                                          <p:spTgt spid="28"/>
                                        </p:tgtEl>
                                        <p:attrNameLst>
                                          <p:attrName>r</p:attrName>
                                        </p:attrNameLst>
                                      </p:cBhvr>
                                    </p:animRot>
                                  </p:childTnLst>
                                </p:cTn>
                              </p:par>
                              <p:par>
                                <p:cTn id="646" presetID="8" presetClass="emph" presetSubtype="0" fill="hold" grpId="5" nodeType="withEffect">
                                  <p:stCondLst>
                                    <p:cond delay="0"/>
                                  </p:stCondLst>
                                  <p:childTnLst>
                                    <p:animRot by="-21600000">
                                      <p:cBhvr>
                                        <p:cTn id="647" dur="2000" fill="hold"/>
                                        <p:tgtEl>
                                          <p:spTgt spid="30"/>
                                        </p:tgtEl>
                                        <p:attrNameLst>
                                          <p:attrName>r</p:attrName>
                                        </p:attrNameLst>
                                      </p:cBhvr>
                                    </p:animRot>
                                  </p:childTnLst>
                                </p:cTn>
                              </p:par>
                              <p:par>
                                <p:cTn id="648" presetID="8" presetClass="emph" presetSubtype="0" fill="hold" grpId="5" nodeType="withEffect">
                                  <p:stCondLst>
                                    <p:cond delay="0"/>
                                  </p:stCondLst>
                                  <p:childTnLst>
                                    <p:animRot by="21600000">
                                      <p:cBhvr>
                                        <p:cTn id="649" dur="2000" fill="hold"/>
                                        <p:tgtEl>
                                          <p:spTgt spid="32"/>
                                        </p:tgtEl>
                                        <p:attrNameLst>
                                          <p:attrName>r</p:attrName>
                                        </p:attrNameLst>
                                      </p:cBhvr>
                                    </p:animRot>
                                  </p:childTnLst>
                                </p:cTn>
                              </p:par>
                              <p:par>
                                <p:cTn id="650" presetID="8" presetClass="emph" presetSubtype="0" fill="hold" grpId="5" nodeType="withEffect">
                                  <p:stCondLst>
                                    <p:cond delay="0"/>
                                  </p:stCondLst>
                                  <p:childTnLst>
                                    <p:animRot by="-21600000">
                                      <p:cBhvr>
                                        <p:cTn id="651" dur="2000" fill="hold"/>
                                        <p:tgtEl>
                                          <p:spTgt spid="34"/>
                                        </p:tgtEl>
                                        <p:attrNameLst>
                                          <p:attrName>r</p:attrName>
                                        </p:attrNameLst>
                                      </p:cBhvr>
                                    </p:animRot>
                                  </p:childTnLst>
                                </p:cTn>
                              </p:par>
                              <p:par>
                                <p:cTn id="652" presetID="8" presetClass="emph" presetSubtype="0" fill="hold" grpId="5" nodeType="withEffect">
                                  <p:stCondLst>
                                    <p:cond delay="0"/>
                                  </p:stCondLst>
                                  <p:childTnLst>
                                    <p:animRot by="21600000">
                                      <p:cBhvr>
                                        <p:cTn id="653" dur="2000" fill="hold"/>
                                        <p:tgtEl>
                                          <p:spTgt spid="36"/>
                                        </p:tgtEl>
                                        <p:attrNameLst>
                                          <p:attrName>r</p:attrName>
                                        </p:attrNameLst>
                                      </p:cBhvr>
                                    </p:animRot>
                                  </p:childTnLst>
                                </p:cTn>
                              </p:par>
                              <p:par>
                                <p:cTn id="654" presetID="8" presetClass="emph" presetSubtype="0" fill="hold" grpId="5" nodeType="withEffect">
                                  <p:stCondLst>
                                    <p:cond delay="0"/>
                                  </p:stCondLst>
                                  <p:childTnLst>
                                    <p:animRot by="-21600000">
                                      <p:cBhvr>
                                        <p:cTn id="655" dur="2000" fill="hold"/>
                                        <p:tgtEl>
                                          <p:spTgt spid="38"/>
                                        </p:tgtEl>
                                        <p:attrNameLst>
                                          <p:attrName>r</p:attrName>
                                        </p:attrNameLst>
                                      </p:cBhvr>
                                    </p:animRot>
                                  </p:childTnLst>
                                </p:cTn>
                              </p:par>
                              <p:par>
                                <p:cTn id="656" presetID="23" presetClass="entr" presetSubtype="288" fill="hold" nodeType="withEffect">
                                  <p:stCondLst>
                                    <p:cond delay="0"/>
                                  </p:stCondLst>
                                  <p:childTnLst>
                                    <p:set>
                                      <p:cBhvr>
                                        <p:cTn id="657" dur="1" fill="hold">
                                          <p:stCondLst>
                                            <p:cond delay="0"/>
                                          </p:stCondLst>
                                        </p:cTn>
                                        <p:tgtEl>
                                          <p:spTgt spid="2"/>
                                        </p:tgtEl>
                                        <p:attrNameLst>
                                          <p:attrName>style.visibility</p:attrName>
                                        </p:attrNameLst>
                                      </p:cBhvr>
                                      <p:to>
                                        <p:strVal val="visible"/>
                                      </p:to>
                                    </p:set>
                                    <p:anim calcmode="lin" valueType="num">
                                      <p:cBhvr>
                                        <p:cTn id="658" dur="2000" fill="hold"/>
                                        <p:tgtEl>
                                          <p:spTgt spid="2"/>
                                        </p:tgtEl>
                                        <p:attrNameLst>
                                          <p:attrName>ppt_w</p:attrName>
                                        </p:attrNameLst>
                                      </p:cBhvr>
                                      <p:tavLst>
                                        <p:tav tm="0">
                                          <p:val>
                                            <p:strVal val="4/3*#ppt_w"/>
                                          </p:val>
                                        </p:tav>
                                        <p:tav tm="100000">
                                          <p:val>
                                            <p:strVal val="#ppt_w"/>
                                          </p:val>
                                        </p:tav>
                                      </p:tavLst>
                                    </p:anim>
                                    <p:anim calcmode="lin" valueType="num">
                                      <p:cBhvr>
                                        <p:cTn id="659" dur="2000" fill="hold"/>
                                        <p:tgtEl>
                                          <p:spTgt spid="2"/>
                                        </p:tgtEl>
                                        <p:attrNameLst>
                                          <p:attrName>ppt_h</p:attrName>
                                        </p:attrNameLst>
                                      </p:cBhvr>
                                      <p:tavLst>
                                        <p:tav tm="0">
                                          <p:val>
                                            <p:strVal val="4/3*#ppt_h"/>
                                          </p:val>
                                        </p:tav>
                                        <p:tav tm="100000">
                                          <p:val>
                                            <p:strVal val="#ppt_h"/>
                                          </p:val>
                                        </p:tav>
                                      </p:tavLst>
                                    </p:anim>
                                  </p:childTnLst>
                                </p:cTn>
                              </p:par>
                              <p:par>
                                <p:cTn id="660" presetID="16" presetClass="entr" presetSubtype="42" fill="hold" nodeType="withEffect">
                                  <p:stCondLst>
                                    <p:cond delay="0"/>
                                  </p:stCondLst>
                                  <p:childTnLst>
                                    <p:set>
                                      <p:cBhvr>
                                        <p:cTn id="661" dur="1" fill="hold">
                                          <p:stCondLst>
                                            <p:cond delay="0"/>
                                          </p:stCondLst>
                                        </p:cTn>
                                        <p:tgtEl>
                                          <p:spTgt spid="2"/>
                                        </p:tgtEl>
                                        <p:attrNameLst>
                                          <p:attrName>style.visibility</p:attrName>
                                        </p:attrNameLst>
                                      </p:cBhvr>
                                      <p:to>
                                        <p:strVal val="visible"/>
                                      </p:to>
                                    </p:set>
                                    <p:animEffect transition="in" filter="barn(outHorizontal)">
                                      <p:cBhvr>
                                        <p:cTn id="6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201002"/>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a:off x="2214547" y="2411015"/>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4643439" y="2357436"/>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1928795" y="2786064"/>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4786315" y="2732486"/>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4929191" y="1982387"/>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2000233" y="2035965"/>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5286381" y="1553759"/>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5572133" y="1178709"/>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6000761" y="803660"/>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6357951" y="428610"/>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6643702" y="0"/>
            <a:ext cx="2214578" cy="321453"/>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1643043" y="1660916"/>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1214415" y="1285866"/>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857224" y="857238"/>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571472" y="428610"/>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285720" y="0"/>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286381" y="3107535"/>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572133" y="3482585"/>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5929323" y="3857634"/>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286513" y="4232684"/>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643703" y="4661312"/>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1571605" y="3161114"/>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1214415" y="3536163"/>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1000101" y="3911213"/>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642911" y="4286262"/>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214283" y="4661312"/>
            <a:ext cx="2245767" cy="32147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ppt_x"/>
                                          </p:val>
                                        </p:tav>
                                        <p:tav tm="100000">
                                          <p:val>
                                            <p:strVal val="#ppt_x"/>
                                          </p:val>
                                        </p:tav>
                                      </p:tavLst>
                                    </p:anim>
                                    <p:anim calcmode="lin" valueType="num">
                                      <p:cBhvr additive="base">
                                        <p:cTn id="42" dur="2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ppt_x"/>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ppt_x"/>
                                          </p:val>
                                        </p:tav>
                                        <p:tav tm="100000">
                                          <p:val>
                                            <p:strVal val="#ppt_x"/>
                                          </p:val>
                                        </p:tav>
                                      </p:tavLst>
                                    </p:anim>
                                    <p:anim calcmode="lin" valueType="num">
                                      <p:cBhvr additive="base">
                                        <p:cTn id="50" dur="20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ppt_x"/>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ppt_x"/>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6"/>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9"/>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2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2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29"/>
                                        </p:tgtEl>
                                        <p:attrNameLst>
                                          <p:attrName>r</p:attrName>
                                        </p:attrNameLst>
                                      </p:cBhvr>
                                    </p:animRot>
                                  </p:childTnLst>
                                </p:cTn>
                              </p:par>
                              <p:par>
                                <p:cTn id="85" presetID="13" presetClass="entr" presetSubtype="16" fill="hold" grpId="2"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plus(in)">
                                      <p:cBhvr>
                                        <p:cTn id="87" dur="2000"/>
                                        <p:tgtEl>
                                          <p:spTgt spid="4"/>
                                        </p:tgtEl>
                                      </p:cBhvr>
                                    </p:animEffect>
                                  </p:childTnLst>
                                </p:cTn>
                              </p:par>
                              <p:par>
                                <p:cTn id="88" presetID="13" presetClass="entr" presetSubtype="16"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plus(in)">
                                      <p:cBhvr>
                                        <p:cTn id="90" dur="2000"/>
                                        <p:tgtEl>
                                          <p:spTgt spid="6"/>
                                        </p:tgtEl>
                                      </p:cBhvr>
                                    </p:animEffect>
                                  </p:childTnLst>
                                </p:cTn>
                              </p:par>
                              <p:par>
                                <p:cTn id="91" presetID="13" presetClass="entr" presetSubtype="16" fill="hold" grpId="2" nodeType="with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plus(in)">
                                      <p:cBhvr>
                                        <p:cTn id="93" dur="2000"/>
                                        <p:tgtEl>
                                          <p:spTgt spid="9"/>
                                        </p:tgtEl>
                                      </p:cBhvr>
                                    </p:animEffect>
                                  </p:childTnLst>
                                </p:cTn>
                              </p:par>
                              <p:par>
                                <p:cTn id="94" presetID="13" presetClass="entr" presetSubtype="16" fill="hold" grpId="2"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2"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2"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par>
                                <p:cTn id="106" presetID="13" presetClass="entr" presetSubtype="16" fill="hold" grpId="2"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13" presetClass="entr" presetSubtype="16" fill="hold" grpId="2"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plus(in)">
                                      <p:cBhvr>
                                        <p:cTn id="111" dur="2000"/>
                                        <p:tgtEl>
                                          <p:spTgt spid="25"/>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plus(in)">
                                      <p:cBhvr>
                                        <p:cTn id="114" dur="2000"/>
                                        <p:tgtEl>
                                          <p:spTgt spid="26"/>
                                        </p:tgtEl>
                                      </p:cBhvr>
                                    </p:animEffect>
                                  </p:childTnLst>
                                </p:cTn>
                              </p:par>
                              <p:par>
                                <p:cTn id="115" presetID="13" presetClass="entr" presetSubtype="16" fill="hold" grpId="2"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plus(in)">
                                      <p:cBhvr>
                                        <p:cTn id="117" dur="2000"/>
                                        <p:tgtEl>
                                          <p:spTgt spid="27"/>
                                        </p:tgtEl>
                                      </p:cBhvr>
                                    </p:animEffect>
                                  </p:childTnLst>
                                </p:cTn>
                              </p:par>
                              <p:par>
                                <p:cTn id="118" presetID="13" presetClass="entr" presetSubtype="16" fill="hold" grpId="2" nodeType="with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plus(in)">
                                      <p:cBhvr>
                                        <p:cTn id="120" dur="2000"/>
                                        <p:tgtEl>
                                          <p:spTgt spid="28"/>
                                        </p:tgtEl>
                                      </p:cBhvr>
                                    </p:animEffect>
                                  </p:childTnLst>
                                </p:cTn>
                              </p:par>
                              <p:par>
                                <p:cTn id="121" presetID="13" presetClass="entr" presetSubtype="16" fill="hold" grpId="2" nodeType="with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plus(in)">
                                      <p:cBhvr>
                                        <p:cTn id="123" dur="2000"/>
                                        <p:tgtEl>
                                          <p:spTgt spid="29"/>
                                        </p:tgtEl>
                                      </p:cBhvr>
                                    </p:animEffect>
                                  </p:childTnLst>
                                </p:cTn>
                              </p:par>
                              <p:par>
                                <p:cTn id="124" presetID="2" presetClass="entr" presetSubtype="4" fill="hold" grpId="0" nodeType="withEffect">
                                  <p:stCondLst>
                                    <p:cond delay="0"/>
                                  </p:stCondLst>
                                  <p:childTnLst>
                                    <p:set>
                                      <p:cBhvr>
                                        <p:cTn id="125" dur="1" fill="hold">
                                          <p:stCondLst>
                                            <p:cond delay="0"/>
                                          </p:stCondLst>
                                        </p:cTn>
                                        <p:tgtEl>
                                          <p:spTgt spid="5"/>
                                        </p:tgtEl>
                                        <p:attrNameLst>
                                          <p:attrName>style.visibility</p:attrName>
                                        </p:attrNameLst>
                                      </p:cBhvr>
                                      <p:to>
                                        <p:strVal val="visible"/>
                                      </p:to>
                                    </p:set>
                                    <p:anim calcmode="lin" valueType="num">
                                      <p:cBhvr additive="base">
                                        <p:cTn id="126" dur="2000" fill="hold"/>
                                        <p:tgtEl>
                                          <p:spTgt spid="5"/>
                                        </p:tgtEl>
                                        <p:attrNameLst>
                                          <p:attrName>ppt_x</p:attrName>
                                        </p:attrNameLst>
                                      </p:cBhvr>
                                      <p:tavLst>
                                        <p:tav tm="0">
                                          <p:val>
                                            <p:strVal val="#ppt_x"/>
                                          </p:val>
                                        </p:tav>
                                        <p:tav tm="100000">
                                          <p:val>
                                            <p:strVal val="#ppt_x"/>
                                          </p:val>
                                        </p:tav>
                                      </p:tavLst>
                                    </p:anim>
                                    <p:anim calcmode="lin" valueType="num">
                                      <p:cBhvr additive="base">
                                        <p:cTn id="127" dur="2000" fill="hold"/>
                                        <p:tgtEl>
                                          <p:spTgt spid="5"/>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2000" fill="hold"/>
                                        <p:tgtEl>
                                          <p:spTgt spid="7"/>
                                        </p:tgtEl>
                                        <p:attrNameLst>
                                          <p:attrName>ppt_x</p:attrName>
                                        </p:attrNameLst>
                                      </p:cBhvr>
                                      <p:tavLst>
                                        <p:tav tm="0">
                                          <p:val>
                                            <p:strVal val="#ppt_x"/>
                                          </p:val>
                                        </p:tav>
                                        <p:tav tm="100000">
                                          <p:val>
                                            <p:strVal val="#ppt_x"/>
                                          </p:val>
                                        </p:tav>
                                      </p:tavLst>
                                    </p:anim>
                                    <p:anim calcmode="lin" valueType="num">
                                      <p:cBhvr additive="base">
                                        <p:cTn id="131" dur="2000" fill="hold"/>
                                        <p:tgtEl>
                                          <p:spTgt spid="7"/>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2000" fill="hold"/>
                                        <p:tgtEl>
                                          <p:spTgt spid="8"/>
                                        </p:tgtEl>
                                        <p:attrNameLst>
                                          <p:attrName>ppt_x</p:attrName>
                                        </p:attrNameLst>
                                      </p:cBhvr>
                                      <p:tavLst>
                                        <p:tav tm="0">
                                          <p:val>
                                            <p:strVal val="#ppt_x"/>
                                          </p:val>
                                        </p:tav>
                                        <p:tav tm="100000">
                                          <p:val>
                                            <p:strVal val="#ppt_x"/>
                                          </p:val>
                                        </p:tav>
                                      </p:tavLst>
                                    </p:anim>
                                    <p:anim calcmode="lin" valueType="num">
                                      <p:cBhvr additive="base">
                                        <p:cTn id="135" dur="2000" fill="hold"/>
                                        <p:tgtEl>
                                          <p:spTgt spid="8"/>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2000" fill="hold"/>
                                        <p:tgtEl>
                                          <p:spTgt spid="10"/>
                                        </p:tgtEl>
                                        <p:attrNameLst>
                                          <p:attrName>ppt_x</p:attrName>
                                        </p:attrNameLst>
                                      </p:cBhvr>
                                      <p:tavLst>
                                        <p:tav tm="0">
                                          <p:val>
                                            <p:strVal val="#ppt_x"/>
                                          </p:val>
                                        </p:tav>
                                        <p:tav tm="100000">
                                          <p:val>
                                            <p:strVal val="#ppt_x"/>
                                          </p:val>
                                        </p:tav>
                                      </p:tavLst>
                                    </p:anim>
                                    <p:anim calcmode="lin" valueType="num">
                                      <p:cBhvr additive="base">
                                        <p:cTn id="139" dur="2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2000" fill="hold"/>
                                        <p:tgtEl>
                                          <p:spTgt spid="11"/>
                                        </p:tgtEl>
                                        <p:attrNameLst>
                                          <p:attrName>ppt_x</p:attrName>
                                        </p:attrNameLst>
                                      </p:cBhvr>
                                      <p:tavLst>
                                        <p:tav tm="0">
                                          <p:val>
                                            <p:strVal val="#ppt_x"/>
                                          </p:val>
                                        </p:tav>
                                        <p:tav tm="100000">
                                          <p:val>
                                            <p:strVal val="#ppt_x"/>
                                          </p:val>
                                        </p:tav>
                                      </p:tavLst>
                                    </p:anim>
                                    <p:anim calcmode="lin" valueType="num">
                                      <p:cBhvr additive="base">
                                        <p:cTn id="143" dur="2000" fill="hold"/>
                                        <p:tgtEl>
                                          <p:spTgt spid="11"/>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2000" fill="hold"/>
                                        <p:tgtEl>
                                          <p:spTgt spid="12"/>
                                        </p:tgtEl>
                                        <p:attrNameLst>
                                          <p:attrName>ppt_x</p:attrName>
                                        </p:attrNameLst>
                                      </p:cBhvr>
                                      <p:tavLst>
                                        <p:tav tm="0">
                                          <p:val>
                                            <p:strVal val="#ppt_x"/>
                                          </p:val>
                                        </p:tav>
                                        <p:tav tm="100000">
                                          <p:val>
                                            <p:strVal val="#ppt_x"/>
                                          </p:val>
                                        </p:tav>
                                      </p:tavLst>
                                    </p:anim>
                                    <p:anim calcmode="lin" valueType="num">
                                      <p:cBhvr additive="base">
                                        <p:cTn id="147" dur="2000" fill="hold"/>
                                        <p:tgtEl>
                                          <p:spTgt spid="12"/>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13"/>
                                        </p:tgtEl>
                                        <p:attrNameLst>
                                          <p:attrName>style.visibility</p:attrName>
                                        </p:attrNameLst>
                                      </p:cBhvr>
                                      <p:to>
                                        <p:strVal val="visible"/>
                                      </p:to>
                                    </p:set>
                                    <p:anim calcmode="lin" valueType="num">
                                      <p:cBhvr additive="base">
                                        <p:cTn id="150" dur="2000" fill="hold"/>
                                        <p:tgtEl>
                                          <p:spTgt spid="13"/>
                                        </p:tgtEl>
                                        <p:attrNameLst>
                                          <p:attrName>ppt_x</p:attrName>
                                        </p:attrNameLst>
                                      </p:cBhvr>
                                      <p:tavLst>
                                        <p:tav tm="0">
                                          <p:val>
                                            <p:strVal val="#ppt_x"/>
                                          </p:val>
                                        </p:tav>
                                        <p:tav tm="100000">
                                          <p:val>
                                            <p:strVal val="#ppt_x"/>
                                          </p:val>
                                        </p:tav>
                                      </p:tavLst>
                                    </p:anim>
                                    <p:anim calcmode="lin" valueType="num">
                                      <p:cBhvr additive="base">
                                        <p:cTn id="151" dur="2000" fill="hold"/>
                                        <p:tgtEl>
                                          <p:spTgt spid="13"/>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2000" fill="hold"/>
                                        <p:tgtEl>
                                          <p:spTgt spid="14"/>
                                        </p:tgtEl>
                                        <p:attrNameLst>
                                          <p:attrName>ppt_x</p:attrName>
                                        </p:attrNameLst>
                                      </p:cBhvr>
                                      <p:tavLst>
                                        <p:tav tm="0">
                                          <p:val>
                                            <p:strVal val="#ppt_x"/>
                                          </p:val>
                                        </p:tav>
                                        <p:tav tm="100000">
                                          <p:val>
                                            <p:strVal val="#ppt_x"/>
                                          </p:val>
                                        </p:tav>
                                      </p:tavLst>
                                    </p:anim>
                                    <p:anim calcmode="lin" valueType="num">
                                      <p:cBhvr additive="base">
                                        <p:cTn id="155" dur="2000" fill="hold"/>
                                        <p:tgtEl>
                                          <p:spTgt spid="14"/>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2000" fill="hold"/>
                                        <p:tgtEl>
                                          <p:spTgt spid="20"/>
                                        </p:tgtEl>
                                        <p:attrNameLst>
                                          <p:attrName>ppt_x</p:attrName>
                                        </p:attrNameLst>
                                      </p:cBhvr>
                                      <p:tavLst>
                                        <p:tav tm="0">
                                          <p:val>
                                            <p:strVal val="#ppt_x"/>
                                          </p:val>
                                        </p:tav>
                                        <p:tav tm="100000">
                                          <p:val>
                                            <p:strVal val="#ppt_x"/>
                                          </p:val>
                                        </p:tav>
                                      </p:tavLst>
                                    </p:anim>
                                    <p:anim calcmode="lin" valueType="num">
                                      <p:cBhvr additive="base">
                                        <p:cTn id="159" dur="20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additive="base">
                                        <p:cTn id="162" dur="2000" fill="hold"/>
                                        <p:tgtEl>
                                          <p:spTgt spid="21"/>
                                        </p:tgtEl>
                                        <p:attrNameLst>
                                          <p:attrName>ppt_x</p:attrName>
                                        </p:attrNameLst>
                                      </p:cBhvr>
                                      <p:tavLst>
                                        <p:tav tm="0">
                                          <p:val>
                                            <p:strVal val="#ppt_x"/>
                                          </p:val>
                                        </p:tav>
                                        <p:tav tm="100000">
                                          <p:val>
                                            <p:strVal val="#ppt_x"/>
                                          </p:val>
                                        </p:tav>
                                      </p:tavLst>
                                    </p:anim>
                                    <p:anim calcmode="lin" valueType="num">
                                      <p:cBhvr additive="base">
                                        <p:cTn id="163" dur="2000" fill="hold"/>
                                        <p:tgtEl>
                                          <p:spTgt spid="2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2000" fill="hold"/>
                                        <p:tgtEl>
                                          <p:spTgt spid="22"/>
                                        </p:tgtEl>
                                        <p:attrNameLst>
                                          <p:attrName>ppt_x</p:attrName>
                                        </p:attrNameLst>
                                      </p:cBhvr>
                                      <p:tavLst>
                                        <p:tav tm="0">
                                          <p:val>
                                            <p:strVal val="#ppt_x"/>
                                          </p:val>
                                        </p:tav>
                                        <p:tav tm="100000">
                                          <p:val>
                                            <p:strVal val="#ppt_x"/>
                                          </p:val>
                                        </p:tav>
                                      </p:tavLst>
                                    </p:anim>
                                    <p:anim calcmode="lin" valueType="num">
                                      <p:cBhvr additive="base">
                                        <p:cTn id="167" dur="2000" fill="hold"/>
                                        <p:tgtEl>
                                          <p:spTgt spid="2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additive="base">
                                        <p:cTn id="170" dur="2000" fill="hold"/>
                                        <p:tgtEl>
                                          <p:spTgt spid="23"/>
                                        </p:tgtEl>
                                        <p:attrNameLst>
                                          <p:attrName>ppt_x</p:attrName>
                                        </p:attrNameLst>
                                      </p:cBhvr>
                                      <p:tavLst>
                                        <p:tav tm="0">
                                          <p:val>
                                            <p:strVal val="#ppt_x"/>
                                          </p:val>
                                        </p:tav>
                                        <p:tav tm="100000">
                                          <p:val>
                                            <p:strVal val="#ppt_x"/>
                                          </p:val>
                                        </p:tav>
                                      </p:tavLst>
                                    </p:anim>
                                    <p:anim calcmode="lin" valueType="num">
                                      <p:cBhvr additive="base">
                                        <p:cTn id="171" dur="2000" fill="hold"/>
                                        <p:tgtEl>
                                          <p:spTgt spid="2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additive="base">
                                        <p:cTn id="174" dur="2000" fill="hold"/>
                                        <p:tgtEl>
                                          <p:spTgt spid="24"/>
                                        </p:tgtEl>
                                        <p:attrNameLst>
                                          <p:attrName>ppt_x</p:attrName>
                                        </p:attrNameLst>
                                      </p:cBhvr>
                                      <p:tavLst>
                                        <p:tav tm="0">
                                          <p:val>
                                            <p:strVal val="#ppt_x"/>
                                          </p:val>
                                        </p:tav>
                                        <p:tav tm="100000">
                                          <p:val>
                                            <p:strVal val="#ppt_x"/>
                                          </p:val>
                                        </p:tav>
                                      </p:tavLst>
                                    </p:anim>
                                    <p:anim calcmode="lin" valueType="num">
                                      <p:cBhvr additive="base">
                                        <p:cTn id="175" dur="2000" fill="hold"/>
                                        <p:tgtEl>
                                          <p:spTgt spid="24"/>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2000" fill="hold"/>
                                        <p:tgtEl>
                                          <p:spTgt spid="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7"/>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8"/>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10"/>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4"/>
                                        </p:tgtEl>
                                        <p:attrNameLst>
                                          <p:attrName>r</p:attrName>
                                        </p:attrNameLst>
                                      </p:cBhvr>
                                    </p:animRot>
                                  </p:childTnLst>
                                </p:cTn>
                              </p:par>
                              <p:par>
                                <p:cTn id="202" presetID="13" presetClass="entr" presetSubtype="16" fill="hold" grpId="2" nodeType="withEffect">
                                  <p:stCondLst>
                                    <p:cond delay="0"/>
                                  </p:stCondLst>
                                  <p:childTnLst>
                                    <p:set>
                                      <p:cBhvr>
                                        <p:cTn id="203" dur="1" fill="hold">
                                          <p:stCondLst>
                                            <p:cond delay="0"/>
                                          </p:stCondLst>
                                        </p:cTn>
                                        <p:tgtEl>
                                          <p:spTgt spid="5"/>
                                        </p:tgtEl>
                                        <p:attrNameLst>
                                          <p:attrName>style.visibility</p:attrName>
                                        </p:attrNameLst>
                                      </p:cBhvr>
                                      <p:to>
                                        <p:strVal val="visible"/>
                                      </p:to>
                                    </p:set>
                                    <p:animEffect transition="in" filter="plus(in)">
                                      <p:cBhvr>
                                        <p:cTn id="204" dur="2000"/>
                                        <p:tgtEl>
                                          <p:spTgt spid="5"/>
                                        </p:tgtEl>
                                      </p:cBhvr>
                                    </p:animEffect>
                                  </p:childTnLst>
                                </p:cTn>
                              </p:par>
                              <p:par>
                                <p:cTn id="205" presetID="13" presetClass="entr" presetSubtype="16" fill="hold" grpId="2" nodeType="withEffect">
                                  <p:stCondLst>
                                    <p:cond delay="0"/>
                                  </p:stCondLst>
                                  <p:childTnLst>
                                    <p:set>
                                      <p:cBhvr>
                                        <p:cTn id="206" dur="1" fill="hold">
                                          <p:stCondLst>
                                            <p:cond delay="0"/>
                                          </p:stCondLst>
                                        </p:cTn>
                                        <p:tgtEl>
                                          <p:spTgt spid="7"/>
                                        </p:tgtEl>
                                        <p:attrNameLst>
                                          <p:attrName>style.visibility</p:attrName>
                                        </p:attrNameLst>
                                      </p:cBhvr>
                                      <p:to>
                                        <p:strVal val="visible"/>
                                      </p:to>
                                    </p:set>
                                    <p:animEffect transition="in" filter="plus(in)">
                                      <p:cBhvr>
                                        <p:cTn id="207" dur="2000"/>
                                        <p:tgtEl>
                                          <p:spTgt spid="7"/>
                                        </p:tgtEl>
                                      </p:cBhvr>
                                    </p:animEffect>
                                  </p:childTnLst>
                                </p:cTn>
                              </p:par>
                              <p:par>
                                <p:cTn id="208" presetID="13" presetClass="entr" presetSubtype="16" fill="hold" grpId="2" nodeType="withEffect">
                                  <p:stCondLst>
                                    <p:cond delay="0"/>
                                  </p:stCondLst>
                                  <p:childTnLst>
                                    <p:set>
                                      <p:cBhvr>
                                        <p:cTn id="209" dur="1" fill="hold">
                                          <p:stCondLst>
                                            <p:cond delay="0"/>
                                          </p:stCondLst>
                                        </p:cTn>
                                        <p:tgtEl>
                                          <p:spTgt spid="8"/>
                                        </p:tgtEl>
                                        <p:attrNameLst>
                                          <p:attrName>style.visibility</p:attrName>
                                        </p:attrNameLst>
                                      </p:cBhvr>
                                      <p:to>
                                        <p:strVal val="visible"/>
                                      </p:to>
                                    </p:set>
                                    <p:animEffect transition="in" filter="plus(in)">
                                      <p:cBhvr>
                                        <p:cTn id="210" dur="2000"/>
                                        <p:tgtEl>
                                          <p:spTgt spid="8"/>
                                        </p:tgtEl>
                                      </p:cBhvr>
                                    </p:animEffect>
                                  </p:childTnLst>
                                </p:cTn>
                              </p:par>
                              <p:par>
                                <p:cTn id="211" presetID="13" presetClass="entr" presetSubtype="16" fill="hold" grpId="2" nodeType="withEffect">
                                  <p:stCondLst>
                                    <p:cond delay="0"/>
                                  </p:stCondLst>
                                  <p:childTnLst>
                                    <p:set>
                                      <p:cBhvr>
                                        <p:cTn id="212" dur="1" fill="hold">
                                          <p:stCondLst>
                                            <p:cond delay="0"/>
                                          </p:stCondLst>
                                        </p:cTn>
                                        <p:tgtEl>
                                          <p:spTgt spid="10"/>
                                        </p:tgtEl>
                                        <p:attrNameLst>
                                          <p:attrName>style.visibility</p:attrName>
                                        </p:attrNameLst>
                                      </p:cBhvr>
                                      <p:to>
                                        <p:strVal val="visible"/>
                                      </p:to>
                                    </p:set>
                                    <p:animEffect transition="in" filter="plus(in)">
                                      <p:cBhvr>
                                        <p:cTn id="213" dur="2000"/>
                                        <p:tgtEl>
                                          <p:spTgt spid="10"/>
                                        </p:tgtEl>
                                      </p:cBhvr>
                                    </p:animEffect>
                                  </p:childTnLst>
                                </p:cTn>
                              </p:par>
                              <p:par>
                                <p:cTn id="214" presetID="13" presetClass="entr" presetSubtype="16" fill="hold" grpId="2" nodeType="withEffect">
                                  <p:stCondLst>
                                    <p:cond delay="0"/>
                                  </p:stCondLst>
                                  <p:childTnLst>
                                    <p:set>
                                      <p:cBhvr>
                                        <p:cTn id="215" dur="1" fill="hold">
                                          <p:stCondLst>
                                            <p:cond delay="0"/>
                                          </p:stCondLst>
                                        </p:cTn>
                                        <p:tgtEl>
                                          <p:spTgt spid="11"/>
                                        </p:tgtEl>
                                        <p:attrNameLst>
                                          <p:attrName>style.visibility</p:attrName>
                                        </p:attrNameLst>
                                      </p:cBhvr>
                                      <p:to>
                                        <p:strVal val="visible"/>
                                      </p:to>
                                    </p:set>
                                    <p:animEffect transition="in" filter="plus(in)">
                                      <p:cBhvr>
                                        <p:cTn id="216" dur="2000"/>
                                        <p:tgtEl>
                                          <p:spTgt spid="11"/>
                                        </p:tgtEl>
                                      </p:cBhvr>
                                    </p:animEffect>
                                  </p:childTnLst>
                                </p:cTn>
                              </p:par>
                              <p:par>
                                <p:cTn id="217" presetID="13" presetClass="entr" presetSubtype="16" fill="hold" grpId="2" nodeType="withEffect">
                                  <p:stCondLst>
                                    <p:cond delay="0"/>
                                  </p:stCondLst>
                                  <p:childTnLst>
                                    <p:set>
                                      <p:cBhvr>
                                        <p:cTn id="218" dur="1" fill="hold">
                                          <p:stCondLst>
                                            <p:cond delay="0"/>
                                          </p:stCondLst>
                                        </p:cTn>
                                        <p:tgtEl>
                                          <p:spTgt spid="12"/>
                                        </p:tgtEl>
                                        <p:attrNameLst>
                                          <p:attrName>style.visibility</p:attrName>
                                        </p:attrNameLst>
                                      </p:cBhvr>
                                      <p:to>
                                        <p:strVal val="visible"/>
                                      </p:to>
                                    </p:set>
                                    <p:animEffect transition="in" filter="plus(in)">
                                      <p:cBhvr>
                                        <p:cTn id="219" dur="2000"/>
                                        <p:tgtEl>
                                          <p:spTgt spid="12"/>
                                        </p:tgtEl>
                                      </p:cBhvr>
                                    </p:animEffect>
                                  </p:childTnLst>
                                </p:cTn>
                              </p:par>
                              <p:par>
                                <p:cTn id="220" presetID="13" presetClass="entr" presetSubtype="16" fill="hold" grpId="2" nodeType="withEffect">
                                  <p:stCondLst>
                                    <p:cond delay="0"/>
                                  </p:stCondLst>
                                  <p:childTnLst>
                                    <p:set>
                                      <p:cBhvr>
                                        <p:cTn id="221" dur="1" fill="hold">
                                          <p:stCondLst>
                                            <p:cond delay="0"/>
                                          </p:stCondLst>
                                        </p:cTn>
                                        <p:tgtEl>
                                          <p:spTgt spid="13"/>
                                        </p:tgtEl>
                                        <p:attrNameLst>
                                          <p:attrName>style.visibility</p:attrName>
                                        </p:attrNameLst>
                                      </p:cBhvr>
                                      <p:to>
                                        <p:strVal val="visible"/>
                                      </p:to>
                                    </p:set>
                                    <p:animEffect transition="in" filter="plus(in)">
                                      <p:cBhvr>
                                        <p:cTn id="222" dur="2000"/>
                                        <p:tgtEl>
                                          <p:spTgt spid="13"/>
                                        </p:tgtEl>
                                      </p:cBhvr>
                                    </p:animEffect>
                                  </p:childTnLst>
                                </p:cTn>
                              </p:par>
                              <p:par>
                                <p:cTn id="223" presetID="13" presetClass="entr" presetSubtype="16" fill="hold" grpId="2" nodeType="withEffect">
                                  <p:stCondLst>
                                    <p:cond delay="0"/>
                                  </p:stCondLst>
                                  <p:childTnLst>
                                    <p:set>
                                      <p:cBhvr>
                                        <p:cTn id="224" dur="1" fill="hold">
                                          <p:stCondLst>
                                            <p:cond delay="0"/>
                                          </p:stCondLst>
                                        </p:cTn>
                                        <p:tgtEl>
                                          <p:spTgt spid="14"/>
                                        </p:tgtEl>
                                        <p:attrNameLst>
                                          <p:attrName>style.visibility</p:attrName>
                                        </p:attrNameLst>
                                      </p:cBhvr>
                                      <p:to>
                                        <p:strVal val="visible"/>
                                      </p:to>
                                    </p:set>
                                    <p:animEffect transition="in" filter="plus(in)">
                                      <p:cBhvr>
                                        <p:cTn id="225" dur="2000"/>
                                        <p:tgtEl>
                                          <p:spTgt spid="14"/>
                                        </p:tgtEl>
                                      </p:cBhvr>
                                    </p:animEffect>
                                  </p:childTnLst>
                                </p:cTn>
                              </p:par>
                              <p:par>
                                <p:cTn id="226" presetID="13" presetClass="entr" presetSubtype="16" fill="hold" grpId="2" nodeType="withEffect">
                                  <p:stCondLst>
                                    <p:cond delay="0"/>
                                  </p:stCondLst>
                                  <p:childTnLst>
                                    <p:set>
                                      <p:cBhvr>
                                        <p:cTn id="227" dur="1" fill="hold">
                                          <p:stCondLst>
                                            <p:cond delay="0"/>
                                          </p:stCondLst>
                                        </p:cTn>
                                        <p:tgtEl>
                                          <p:spTgt spid="20"/>
                                        </p:tgtEl>
                                        <p:attrNameLst>
                                          <p:attrName>style.visibility</p:attrName>
                                        </p:attrNameLst>
                                      </p:cBhvr>
                                      <p:to>
                                        <p:strVal val="visible"/>
                                      </p:to>
                                    </p:set>
                                    <p:animEffect transition="in" filter="plus(in)">
                                      <p:cBhvr>
                                        <p:cTn id="228" dur="2000"/>
                                        <p:tgtEl>
                                          <p:spTgt spid="20"/>
                                        </p:tgtEl>
                                      </p:cBhvr>
                                    </p:animEffect>
                                  </p:childTnLst>
                                </p:cTn>
                              </p:par>
                              <p:par>
                                <p:cTn id="229" presetID="13" presetClass="entr" presetSubtype="16" fill="hold" grpId="2" nodeType="withEffect">
                                  <p:stCondLst>
                                    <p:cond delay="0"/>
                                  </p:stCondLst>
                                  <p:childTnLst>
                                    <p:set>
                                      <p:cBhvr>
                                        <p:cTn id="230" dur="1" fill="hold">
                                          <p:stCondLst>
                                            <p:cond delay="0"/>
                                          </p:stCondLst>
                                        </p:cTn>
                                        <p:tgtEl>
                                          <p:spTgt spid="21"/>
                                        </p:tgtEl>
                                        <p:attrNameLst>
                                          <p:attrName>style.visibility</p:attrName>
                                        </p:attrNameLst>
                                      </p:cBhvr>
                                      <p:to>
                                        <p:strVal val="visible"/>
                                      </p:to>
                                    </p:set>
                                    <p:animEffect transition="in" filter="plus(in)">
                                      <p:cBhvr>
                                        <p:cTn id="231" dur="2000"/>
                                        <p:tgtEl>
                                          <p:spTgt spid="21"/>
                                        </p:tgtEl>
                                      </p:cBhvr>
                                    </p:animEffect>
                                  </p:childTnLst>
                                </p:cTn>
                              </p:par>
                              <p:par>
                                <p:cTn id="232" presetID="13" presetClass="entr" presetSubtype="16" fill="hold" grpId="2" nodeType="with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plus(in)">
                                      <p:cBhvr>
                                        <p:cTn id="234" dur="2000"/>
                                        <p:tgtEl>
                                          <p:spTgt spid="22"/>
                                        </p:tgtEl>
                                      </p:cBhvr>
                                    </p:animEffect>
                                  </p:childTnLst>
                                </p:cTn>
                              </p:par>
                              <p:par>
                                <p:cTn id="235" presetID="13" presetClass="entr" presetSubtype="16" fill="hold" grpId="2"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plus(in)">
                                      <p:cBhvr>
                                        <p:cTn id="237" dur="2000"/>
                                        <p:tgtEl>
                                          <p:spTgt spid="23"/>
                                        </p:tgtEl>
                                      </p:cBhvr>
                                    </p:animEffect>
                                  </p:childTnLst>
                                </p:cTn>
                              </p:par>
                              <p:par>
                                <p:cTn id="238" presetID="13" presetClass="entr" presetSubtype="16" fill="hold" grpId="2" nodeType="withEffect">
                                  <p:stCondLst>
                                    <p:cond delay="0"/>
                                  </p:stCondLst>
                                  <p:childTnLst>
                                    <p:set>
                                      <p:cBhvr>
                                        <p:cTn id="239" dur="1" fill="hold">
                                          <p:stCondLst>
                                            <p:cond delay="0"/>
                                          </p:stCondLst>
                                        </p:cTn>
                                        <p:tgtEl>
                                          <p:spTgt spid="24"/>
                                        </p:tgtEl>
                                        <p:attrNameLst>
                                          <p:attrName>style.visibility</p:attrName>
                                        </p:attrNameLst>
                                      </p:cBhvr>
                                      <p:to>
                                        <p:strVal val="visible"/>
                                      </p:to>
                                    </p:set>
                                    <p:animEffect transition="in" filter="plus(in)">
                                      <p:cBhvr>
                                        <p:cTn id="240" dur="2000"/>
                                        <p:tgtEl>
                                          <p:spTgt spid="24"/>
                                        </p:tgtEl>
                                      </p:cBhvr>
                                    </p:animEffect>
                                  </p:childTnLst>
                                </p:cTn>
                              </p:par>
                            </p:childTnLst>
                          </p:cTn>
                        </p:par>
                        <p:par>
                          <p:cTn id="241" fill="hold">
                            <p:stCondLst>
                              <p:cond delay="2000"/>
                            </p:stCondLst>
                            <p:childTnLst>
                              <p:par>
                                <p:cTn id="242" presetID="2" presetClass="exit" presetSubtype="2" fill="hold" grpId="3" nodeType="afterEffect">
                                  <p:stCondLst>
                                    <p:cond delay="0"/>
                                  </p:stCondLst>
                                  <p:childTnLst>
                                    <p:anim calcmode="lin" valueType="num">
                                      <p:cBhvr additive="base">
                                        <p:cTn id="243" dur="2000"/>
                                        <p:tgtEl>
                                          <p:spTgt spid="4"/>
                                        </p:tgtEl>
                                        <p:attrNameLst>
                                          <p:attrName>ppt_x</p:attrName>
                                        </p:attrNameLst>
                                      </p:cBhvr>
                                      <p:tavLst>
                                        <p:tav tm="0">
                                          <p:val>
                                            <p:strVal val="ppt_x"/>
                                          </p:val>
                                        </p:tav>
                                        <p:tav tm="100000">
                                          <p:val>
                                            <p:strVal val="1+ppt_w/2"/>
                                          </p:val>
                                        </p:tav>
                                      </p:tavLst>
                                    </p:anim>
                                    <p:anim calcmode="lin" valueType="num">
                                      <p:cBhvr additive="base">
                                        <p:cTn id="244" dur="2000"/>
                                        <p:tgtEl>
                                          <p:spTgt spid="4"/>
                                        </p:tgtEl>
                                        <p:attrNameLst>
                                          <p:attrName>ppt_y</p:attrName>
                                        </p:attrNameLst>
                                      </p:cBhvr>
                                      <p:tavLst>
                                        <p:tav tm="0">
                                          <p:val>
                                            <p:strVal val="ppt_y"/>
                                          </p:val>
                                        </p:tav>
                                        <p:tav tm="100000">
                                          <p:val>
                                            <p:strVal val="ppt_y"/>
                                          </p:val>
                                        </p:tav>
                                      </p:tavLst>
                                    </p:anim>
                                    <p:set>
                                      <p:cBhvr>
                                        <p:cTn id="245" dur="1" fill="hold">
                                          <p:stCondLst>
                                            <p:cond delay="1999"/>
                                          </p:stCondLst>
                                        </p:cTn>
                                        <p:tgtEl>
                                          <p:spTgt spid="4"/>
                                        </p:tgtEl>
                                        <p:attrNameLst>
                                          <p:attrName>style.visibility</p:attrName>
                                        </p:attrNameLst>
                                      </p:cBhvr>
                                      <p:to>
                                        <p:strVal val="hidden"/>
                                      </p:to>
                                    </p:set>
                                  </p:childTnLst>
                                </p:cTn>
                              </p:par>
                              <p:par>
                                <p:cTn id="246" presetID="2" presetClass="exit" presetSubtype="2" fill="hold" grpId="3" nodeType="withEffect">
                                  <p:stCondLst>
                                    <p:cond delay="0"/>
                                  </p:stCondLst>
                                  <p:childTnLst>
                                    <p:anim calcmode="lin" valueType="num">
                                      <p:cBhvr additive="base">
                                        <p:cTn id="247" dur="2000"/>
                                        <p:tgtEl>
                                          <p:spTgt spid="6"/>
                                        </p:tgtEl>
                                        <p:attrNameLst>
                                          <p:attrName>ppt_x</p:attrName>
                                        </p:attrNameLst>
                                      </p:cBhvr>
                                      <p:tavLst>
                                        <p:tav tm="0">
                                          <p:val>
                                            <p:strVal val="ppt_x"/>
                                          </p:val>
                                        </p:tav>
                                        <p:tav tm="100000">
                                          <p:val>
                                            <p:strVal val="1+ppt_w/2"/>
                                          </p:val>
                                        </p:tav>
                                      </p:tavLst>
                                    </p:anim>
                                    <p:anim calcmode="lin" valueType="num">
                                      <p:cBhvr additive="base">
                                        <p:cTn id="248" dur="2000"/>
                                        <p:tgtEl>
                                          <p:spTgt spid="6"/>
                                        </p:tgtEl>
                                        <p:attrNameLst>
                                          <p:attrName>ppt_y</p:attrName>
                                        </p:attrNameLst>
                                      </p:cBhvr>
                                      <p:tavLst>
                                        <p:tav tm="0">
                                          <p:val>
                                            <p:strVal val="ppt_y"/>
                                          </p:val>
                                        </p:tav>
                                        <p:tav tm="100000">
                                          <p:val>
                                            <p:strVal val="ppt_y"/>
                                          </p:val>
                                        </p:tav>
                                      </p:tavLst>
                                    </p:anim>
                                    <p:set>
                                      <p:cBhvr>
                                        <p:cTn id="249" dur="1" fill="hold">
                                          <p:stCondLst>
                                            <p:cond delay="1999"/>
                                          </p:stCondLst>
                                        </p:cTn>
                                        <p:tgtEl>
                                          <p:spTgt spid="6"/>
                                        </p:tgtEl>
                                        <p:attrNameLst>
                                          <p:attrName>style.visibility</p:attrName>
                                        </p:attrNameLst>
                                      </p:cBhvr>
                                      <p:to>
                                        <p:strVal val="hidden"/>
                                      </p:to>
                                    </p:set>
                                  </p:childTnLst>
                                </p:cTn>
                              </p:par>
                              <p:par>
                                <p:cTn id="250" presetID="2" presetClass="exit" presetSubtype="2" fill="hold" grpId="3" nodeType="withEffect">
                                  <p:stCondLst>
                                    <p:cond delay="0"/>
                                  </p:stCondLst>
                                  <p:childTnLst>
                                    <p:anim calcmode="lin" valueType="num">
                                      <p:cBhvr additive="base">
                                        <p:cTn id="251" dur="2000"/>
                                        <p:tgtEl>
                                          <p:spTgt spid="9"/>
                                        </p:tgtEl>
                                        <p:attrNameLst>
                                          <p:attrName>ppt_x</p:attrName>
                                        </p:attrNameLst>
                                      </p:cBhvr>
                                      <p:tavLst>
                                        <p:tav tm="0">
                                          <p:val>
                                            <p:strVal val="ppt_x"/>
                                          </p:val>
                                        </p:tav>
                                        <p:tav tm="100000">
                                          <p:val>
                                            <p:strVal val="1+ppt_w/2"/>
                                          </p:val>
                                        </p:tav>
                                      </p:tavLst>
                                    </p:anim>
                                    <p:anim calcmode="lin" valueType="num">
                                      <p:cBhvr additive="base">
                                        <p:cTn id="252" dur="2000"/>
                                        <p:tgtEl>
                                          <p:spTgt spid="9"/>
                                        </p:tgtEl>
                                        <p:attrNameLst>
                                          <p:attrName>ppt_y</p:attrName>
                                        </p:attrNameLst>
                                      </p:cBhvr>
                                      <p:tavLst>
                                        <p:tav tm="0">
                                          <p:val>
                                            <p:strVal val="ppt_y"/>
                                          </p:val>
                                        </p:tav>
                                        <p:tav tm="100000">
                                          <p:val>
                                            <p:strVal val="ppt_y"/>
                                          </p:val>
                                        </p:tav>
                                      </p:tavLst>
                                    </p:anim>
                                    <p:set>
                                      <p:cBhvr>
                                        <p:cTn id="253" dur="1" fill="hold">
                                          <p:stCondLst>
                                            <p:cond delay="1999"/>
                                          </p:stCondLst>
                                        </p:cTn>
                                        <p:tgtEl>
                                          <p:spTgt spid="9"/>
                                        </p:tgtEl>
                                        <p:attrNameLst>
                                          <p:attrName>style.visibility</p:attrName>
                                        </p:attrNameLst>
                                      </p:cBhvr>
                                      <p:to>
                                        <p:strVal val="hidden"/>
                                      </p:to>
                                    </p:set>
                                  </p:childTnLst>
                                </p:cTn>
                              </p:par>
                              <p:par>
                                <p:cTn id="254" presetID="2" presetClass="exit" presetSubtype="2" fill="hold" grpId="3" nodeType="withEffect">
                                  <p:stCondLst>
                                    <p:cond delay="0"/>
                                  </p:stCondLst>
                                  <p:childTnLst>
                                    <p:anim calcmode="lin" valueType="num">
                                      <p:cBhvr additive="base">
                                        <p:cTn id="255" dur="2000"/>
                                        <p:tgtEl>
                                          <p:spTgt spid="15"/>
                                        </p:tgtEl>
                                        <p:attrNameLst>
                                          <p:attrName>ppt_x</p:attrName>
                                        </p:attrNameLst>
                                      </p:cBhvr>
                                      <p:tavLst>
                                        <p:tav tm="0">
                                          <p:val>
                                            <p:strVal val="ppt_x"/>
                                          </p:val>
                                        </p:tav>
                                        <p:tav tm="100000">
                                          <p:val>
                                            <p:strVal val="1+ppt_w/2"/>
                                          </p:val>
                                        </p:tav>
                                      </p:tavLst>
                                    </p:anim>
                                    <p:anim calcmode="lin" valueType="num">
                                      <p:cBhvr additive="base">
                                        <p:cTn id="256" dur="2000"/>
                                        <p:tgtEl>
                                          <p:spTgt spid="15"/>
                                        </p:tgtEl>
                                        <p:attrNameLst>
                                          <p:attrName>ppt_y</p:attrName>
                                        </p:attrNameLst>
                                      </p:cBhvr>
                                      <p:tavLst>
                                        <p:tav tm="0">
                                          <p:val>
                                            <p:strVal val="ppt_y"/>
                                          </p:val>
                                        </p:tav>
                                        <p:tav tm="100000">
                                          <p:val>
                                            <p:strVal val="ppt_y"/>
                                          </p:val>
                                        </p:tav>
                                      </p:tavLst>
                                    </p:anim>
                                    <p:set>
                                      <p:cBhvr>
                                        <p:cTn id="257" dur="1" fill="hold">
                                          <p:stCondLst>
                                            <p:cond delay="1999"/>
                                          </p:stCondLst>
                                        </p:cTn>
                                        <p:tgtEl>
                                          <p:spTgt spid="15"/>
                                        </p:tgtEl>
                                        <p:attrNameLst>
                                          <p:attrName>style.visibility</p:attrName>
                                        </p:attrNameLst>
                                      </p:cBhvr>
                                      <p:to>
                                        <p:strVal val="hidden"/>
                                      </p:to>
                                    </p:set>
                                  </p:childTnLst>
                                </p:cTn>
                              </p:par>
                              <p:par>
                                <p:cTn id="258" presetID="2" presetClass="exit" presetSubtype="2" fill="hold" grpId="3" nodeType="withEffect">
                                  <p:stCondLst>
                                    <p:cond delay="0"/>
                                  </p:stCondLst>
                                  <p:childTnLst>
                                    <p:anim calcmode="lin" valueType="num">
                                      <p:cBhvr additive="base">
                                        <p:cTn id="259" dur="2000"/>
                                        <p:tgtEl>
                                          <p:spTgt spid="16"/>
                                        </p:tgtEl>
                                        <p:attrNameLst>
                                          <p:attrName>ppt_x</p:attrName>
                                        </p:attrNameLst>
                                      </p:cBhvr>
                                      <p:tavLst>
                                        <p:tav tm="0">
                                          <p:val>
                                            <p:strVal val="ppt_x"/>
                                          </p:val>
                                        </p:tav>
                                        <p:tav tm="100000">
                                          <p:val>
                                            <p:strVal val="1+ppt_w/2"/>
                                          </p:val>
                                        </p:tav>
                                      </p:tavLst>
                                    </p:anim>
                                    <p:anim calcmode="lin" valueType="num">
                                      <p:cBhvr additive="base">
                                        <p:cTn id="260" dur="2000"/>
                                        <p:tgtEl>
                                          <p:spTgt spid="16"/>
                                        </p:tgtEl>
                                        <p:attrNameLst>
                                          <p:attrName>ppt_y</p:attrName>
                                        </p:attrNameLst>
                                      </p:cBhvr>
                                      <p:tavLst>
                                        <p:tav tm="0">
                                          <p:val>
                                            <p:strVal val="ppt_y"/>
                                          </p:val>
                                        </p:tav>
                                        <p:tav tm="100000">
                                          <p:val>
                                            <p:strVal val="ppt_y"/>
                                          </p:val>
                                        </p:tav>
                                      </p:tavLst>
                                    </p:anim>
                                    <p:set>
                                      <p:cBhvr>
                                        <p:cTn id="261" dur="1" fill="hold">
                                          <p:stCondLst>
                                            <p:cond delay="1999"/>
                                          </p:stCondLst>
                                        </p:cTn>
                                        <p:tgtEl>
                                          <p:spTgt spid="16"/>
                                        </p:tgtEl>
                                        <p:attrNameLst>
                                          <p:attrName>style.visibility</p:attrName>
                                        </p:attrNameLst>
                                      </p:cBhvr>
                                      <p:to>
                                        <p:strVal val="hidden"/>
                                      </p:to>
                                    </p:set>
                                  </p:childTnLst>
                                </p:cTn>
                              </p:par>
                              <p:par>
                                <p:cTn id="262" presetID="2" presetClass="exit" presetSubtype="2" fill="hold" grpId="3" nodeType="withEffect">
                                  <p:stCondLst>
                                    <p:cond delay="0"/>
                                  </p:stCondLst>
                                  <p:childTnLst>
                                    <p:anim calcmode="lin" valueType="num">
                                      <p:cBhvr additive="base">
                                        <p:cTn id="263" dur="2000"/>
                                        <p:tgtEl>
                                          <p:spTgt spid="17"/>
                                        </p:tgtEl>
                                        <p:attrNameLst>
                                          <p:attrName>ppt_x</p:attrName>
                                        </p:attrNameLst>
                                      </p:cBhvr>
                                      <p:tavLst>
                                        <p:tav tm="0">
                                          <p:val>
                                            <p:strVal val="ppt_x"/>
                                          </p:val>
                                        </p:tav>
                                        <p:tav tm="100000">
                                          <p:val>
                                            <p:strVal val="1+ppt_w/2"/>
                                          </p:val>
                                        </p:tav>
                                      </p:tavLst>
                                    </p:anim>
                                    <p:anim calcmode="lin" valueType="num">
                                      <p:cBhvr additive="base">
                                        <p:cTn id="264" dur="2000"/>
                                        <p:tgtEl>
                                          <p:spTgt spid="17"/>
                                        </p:tgtEl>
                                        <p:attrNameLst>
                                          <p:attrName>ppt_y</p:attrName>
                                        </p:attrNameLst>
                                      </p:cBhvr>
                                      <p:tavLst>
                                        <p:tav tm="0">
                                          <p:val>
                                            <p:strVal val="ppt_y"/>
                                          </p:val>
                                        </p:tav>
                                        <p:tav tm="100000">
                                          <p:val>
                                            <p:strVal val="ppt_y"/>
                                          </p:val>
                                        </p:tav>
                                      </p:tavLst>
                                    </p:anim>
                                    <p:set>
                                      <p:cBhvr>
                                        <p:cTn id="265" dur="1" fill="hold">
                                          <p:stCondLst>
                                            <p:cond delay="1999"/>
                                          </p:stCondLst>
                                        </p:cTn>
                                        <p:tgtEl>
                                          <p:spTgt spid="17"/>
                                        </p:tgtEl>
                                        <p:attrNameLst>
                                          <p:attrName>style.visibility</p:attrName>
                                        </p:attrNameLst>
                                      </p:cBhvr>
                                      <p:to>
                                        <p:strVal val="hidden"/>
                                      </p:to>
                                    </p:set>
                                  </p:childTnLst>
                                </p:cTn>
                              </p:par>
                              <p:par>
                                <p:cTn id="266" presetID="2" presetClass="exit" presetSubtype="2" fill="hold" grpId="3" nodeType="withEffect">
                                  <p:stCondLst>
                                    <p:cond delay="0"/>
                                  </p:stCondLst>
                                  <p:childTnLst>
                                    <p:anim calcmode="lin" valueType="num">
                                      <p:cBhvr additive="base">
                                        <p:cTn id="267" dur="2000"/>
                                        <p:tgtEl>
                                          <p:spTgt spid="18"/>
                                        </p:tgtEl>
                                        <p:attrNameLst>
                                          <p:attrName>ppt_x</p:attrName>
                                        </p:attrNameLst>
                                      </p:cBhvr>
                                      <p:tavLst>
                                        <p:tav tm="0">
                                          <p:val>
                                            <p:strVal val="ppt_x"/>
                                          </p:val>
                                        </p:tav>
                                        <p:tav tm="100000">
                                          <p:val>
                                            <p:strVal val="1+ppt_w/2"/>
                                          </p:val>
                                        </p:tav>
                                      </p:tavLst>
                                    </p:anim>
                                    <p:anim calcmode="lin" valueType="num">
                                      <p:cBhvr additive="base">
                                        <p:cTn id="268" dur="2000"/>
                                        <p:tgtEl>
                                          <p:spTgt spid="18"/>
                                        </p:tgtEl>
                                        <p:attrNameLst>
                                          <p:attrName>ppt_y</p:attrName>
                                        </p:attrNameLst>
                                      </p:cBhvr>
                                      <p:tavLst>
                                        <p:tav tm="0">
                                          <p:val>
                                            <p:strVal val="ppt_y"/>
                                          </p:val>
                                        </p:tav>
                                        <p:tav tm="100000">
                                          <p:val>
                                            <p:strVal val="ppt_y"/>
                                          </p:val>
                                        </p:tav>
                                      </p:tavLst>
                                    </p:anim>
                                    <p:set>
                                      <p:cBhvr>
                                        <p:cTn id="269" dur="1" fill="hold">
                                          <p:stCondLst>
                                            <p:cond delay="1999"/>
                                          </p:stCondLst>
                                        </p:cTn>
                                        <p:tgtEl>
                                          <p:spTgt spid="18"/>
                                        </p:tgtEl>
                                        <p:attrNameLst>
                                          <p:attrName>style.visibility</p:attrName>
                                        </p:attrNameLst>
                                      </p:cBhvr>
                                      <p:to>
                                        <p:strVal val="hidden"/>
                                      </p:to>
                                    </p:set>
                                  </p:childTnLst>
                                </p:cTn>
                              </p:par>
                              <p:par>
                                <p:cTn id="270" presetID="2" presetClass="exit" presetSubtype="2" fill="hold" grpId="3" nodeType="withEffect">
                                  <p:stCondLst>
                                    <p:cond delay="0"/>
                                  </p:stCondLst>
                                  <p:childTnLst>
                                    <p:anim calcmode="lin" valueType="num">
                                      <p:cBhvr additive="base">
                                        <p:cTn id="271" dur="2000"/>
                                        <p:tgtEl>
                                          <p:spTgt spid="19"/>
                                        </p:tgtEl>
                                        <p:attrNameLst>
                                          <p:attrName>ppt_x</p:attrName>
                                        </p:attrNameLst>
                                      </p:cBhvr>
                                      <p:tavLst>
                                        <p:tav tm="0">
                                          <p:val>
                                            <p:strVal val="ppt_x"/>
                                          </p:val>
                                        </p:tav>
                                        <p:tav tm="100000">
                                          <p:val>
                                            <p:strVal val="1+ppt_w/2"/>
                                          </p:val>
                                        </p:tav>
                                      </p:tavLst>
                                    </p:anim>
                                    <p:anim calcmode="lin" valueType="num">
                                      <p:cBhvr additive="base">
                                        <p:cTn id="272" dur="2000"/>
                                        <p:tgtEl>
                                          <p:spTgt spid="19"/>
                                        </p:tgtEl>
                                        <p:attrNameLst>
                                          <p:attrName>ppt_y</p:attrName>
                                        </p:attrNameLst>
                                      </p:cBhvr>
                                      <p:tavLst>
                                        <p:tav tm="0">
                                          <p:val>
                                            <p:strVal val="ppt_y"/>
                                          </p:val>
                                        </p:tav>
                                        <p:tav tm="100000">
                                          <p:val>
                                            <p:strVal val="ppt_y"/>
                                          </p:val>
                                        </p:tav>
                                      </p:tavLst>
                                    </p:anim>
                                    <p:set>
                                      <p:cBhvr>
                                        <p:cTn id="273" dur="1" fill="hold">
                                          <p:stCondLst>
                                            <p:cond delay="1999"/>
                                          </p:stCondLst>
                                        </p:cTn>
                                        <p:tgtEl>
                                          <p:spTgt spid="19"/>
                                        </p:tgtEl>
                                        <p:attrNameLst>
                                          <p:attrName>style.visibility</p:attrName>
                                        </p:attrNameLst>
                                      </p:cBhvr>
                                      <p:to>
                                        <p:strVal val="hidden"/>
                                      </p:to>
                                    </p:set>
                                  </p:childTnLst>
                                </p:cTn>
                              </p:par>
                              <p:par>
                                <p:cTn id="274" presetID="2" presetClass="exit" presetSubtype="2" fill="hold" grpId="3" nodeType="withEffect">
                                  <p:stCondLst>
                                    <p:cond delay="0"/>
                                  </p:stCondLst>
                                  <p:childTnLst>
                                    <p:anim calcmode="lin" valueType="num">
                                      <p:cBhvr additive="base">
                                        <p:cTn id="275" dur="2000"/>
                                        <p:tgtEl>
                                          <p:spTgt spid="25"/>
                                        </p:tgtEl>
                                        <p:attrNameLst>
                                          <p:attrName>ppt_x</p:attrName>
                                        </p:attrNameLst>
                                      </p:cBhvr>
                                      <p:tavLst>
                                        <p:tav tm="0">
                                          <p:val>
                                            <p:strVal val="ppt_x"/>
                                          </p:val>
                                        </p:tav>
                                        <p:tav tm="100000">
                                          <p:val>
                                            <p:strVal val="1+ppt_w/2"/>
                                          </p:val>
                                        </p:tav>
                                      </p:tavLst>
                                    </p:anim>
                                    <p:anim calcmode="lin" valueType="num">
                                      <p:cBhvr additive="base">
                                        <p:cTn id="276" dur="2000"/>
                                        <p:tgtEl>
                                          <p:spTgt spid="25"/>
                                        </p:tgtEl>
                                        <p:attrNameLst>
                                          <p:attrName>ppt_y</p:attrName>
                                        </p:attrNameLst>
                                      </p:cBhvr>
                                      <p:tavLst>
                                        <p:tav tm="0">
                                          <p:val>
                                            <p:strVal val="ppt_y"/>
                                          </p:val>
                                        </p:tav>
                                        <p:tav tm="100000">
                                          <p:val>
                                            <p:strVal val="ppt_y"/>
                                          </p:val>
                                        </p:tav>
                                      </p:tavLst>
                                    </p:anim>
                                    <p:set>
                                      <p:cBhvr>
                                        <p:cTn id="277" dur="1" fill="hold">
                                          <p:stCondLst>
                                            <p:cond delay="1999"/>
                                          </p:stCondLst>
                                        </p:cTn>
                                        <p:tgtEl>
                                          <p:spTgt spid="25"/>
                                        </p:tgtEl>
                                        <p:attrNameLst>
                                          <p:attrName>style.visibility</p:attrName>
                                        </p:attrNameLst>
                                      </p:cBhvr>
                                      <p:to>
                                        <p:strVal val="hidden"/>
                                      </p:to>
                                    </p:set>
                                  </p:childTnLst>
                                </p:cTn>
                              </p:par>
                              <p:par>
                                <p:cTn id="278" presetID="2" presetClass="exit" presetSubtype="2" fill="hold" grpId="3" nodeType="withEffect">
                                  <p:stCondLst>
                                    <p:cond delay="0"/>
                                  </p:stCondLst>
                                  <p:childTnLst>
                                    <p:anim calcmode="lin" valueType="num">
                                      <p:cBhvr additive="base">
                                        <p:cTn id="279" dur="2000"/>
                                        <p:tgtEl>
                                          <p:spTgt spid="26"/>
                                        </p:tgtEl>
                                        <p:attrNameLst>
                                          <p:attrName>ppt_x</p:attrName>
                                        </p:attrNameLst>
                                      </p:cBhvr>
                                      <p:tavLst>
                                        <p:tav tm="0">
                                          <p:val>
                                            <p:strVal val="ppt_x"/>
                                          </p:val>
                                        </p:tav>
                                        <p:tav tm="100000">
                                          <p:val>
                                            <p:strVal val="1+ppt_w/2"/>
                                          </p:val>
                                        </p:tav>
                                      </p:tavLst>
                                    </p:anim>
                                    <p:anim calcmode="lin" valueType="num">
                                      <p:cBhvr additive="base">
                                        <p:cTn id="280" dur="2000"/>
                                        <p:tgtEl>
                                          <p:spTgt spid="26"/>
                                        </p:tgtEl>
                                        <p:attrNameLst>
                                          <p:attrName>ppt_y</p:attrName>
                                        </p:attrNameLst>
                                      </p:cBhvr>
                                      <p:tavLst>
                                        <p:tav tm="0">
                                          <p:val>
                                            <p:strVal val="ppt_y"/>
                                          </p:val>
                                        </p:tav>
                                        <p:tav tm="100000">
                                          <p:val>
                                            <p:strVal val="ppt_y"/>
                                          </p:val>
                                        </p:tav>
                                      </p:tavLst>
                                    </p:anim>
                                    <p:set>
                                      <p:cBhvr>
                                        <p:cTn id="281" dur="1" fill="hold">
                                          <p:stCondLst>
                                            <p:cond delay="1999"/>
                                          </p:stCondLst>
                                        </p:cTn>
                                        <p:tgtEl>
                                          <p:spTgt spid="26"/>
                                        </p:tgtEl>
                                        <p:attrNameLst>
                                          <p:attrName>style.visibility</p:attrName>
                                        </p:attrNameLst>
                                      </p:cBhvr>
                                      <p:to>
                                        <p:strVal val="hidden"/>
                                      </p:to>
                                    </p:set>
                                  </p:childTnLst>
                                </p:cTn>
                              </p:par>
                              <p:par>
                                <p:cTn id="282" presetID="2" presetClass="exit" presetSubtype="2" fill="hold" grpId="3" nodeType="withEffect">
                                  <p:stCondLst>
                                    <p:cond delay="0"/>
                                  </p:stCondLst>
                                  <p:childTnLst>
                                    <p:anim calcmode="lin" valueType="num">
                                      <p:cBhvr additive="base">
                                        <p:cTn id="283" dur="2000"/>
                                        <p:tgtEl>
                                          <p:spTgt spid="27"/>
                                        </p:tgtEl>
                                        <p:attrNameLst>
                                          <p:attrName>ppt_x</p:attrName>
                                        </p:attrNameLst>
                                      </p:cBhvr>
                                      <p:tavLst>
                                        <p:tav tm="0">
                                          <p:val>
                                            <p:strVal val="ppt_x"/>
                                          </p:val>
                                        </p:tav>
                                        <p:tav tm="100000">
                                          <p:val>
                                            <p:strVal val="1+ppt_w/2"/>
                                          </p:val>
                                        </p:tav>
                                      </p:tavLst>
                                    </p:anim>
                                    <p:anim calcmode="lin" valueType="num">
                                      <p:cBhvr additive="base">
                                        <p:cTn id="284" dur="2000"/>
                                        <p:tgtEl>
                                          <p:spTgt spid="27"/>
                                        </p:tgtEl>
                                        <p:attrNameLst>
                                          <p:attrName>ppt_y</p:attrName>
                                        </p:attrNameLst>
                                      </p:cBhvr>
                                      <p:tavLst>
                                        <p:tav tm="0">
                                          <p:val>
                                            <p:strVal val="ppt_y"/>
                                          </p:val>
                                        </p:tav>
                                        <p:tav tm="100000">
                                          <p:val>
                                            <p:strVal val="ppt_y"/>
                                          </p:val>
                                        </p:tav>
                                      </p:tavLst>
                                    </p:anim>
                                    <p:set>
                                      <p:cBhvr>
                                        <p:cTn id="285" dur="1" fill="hold">
                                          <p:stCondLst>
                                            <p:cond delay="1999"/>
                                          </p:stCondLst>
                                        </p:cTn>
                                        <p:tgtEl>
                                          <p:spTgt spid="27"/>
                                        </p:tgtEl>
                                        <p:attrNameLst>
                                          <p:attrName>style.visibility</p:attrName>
                                        </p:attrNameLst>
                                      </p:cBhvr>
                                      <p:to>
                                        <p:strVal val="hidden"/>
                                      </p:to>
                                    </p:set>
                                  </p:childTnLst>
                                </p:cTn>
                              </p:par>
                              <p:par>
                                <p:cTn id="286" presetID="2" presetClass="exit" presetSubtype="2" fill="hold" grpId="3" nodeType="withEffect">
                                  <p:stCondLst>
                                    <p:cond delay="0"/>
                                  </p:stCondLst>
                                  <p:childTnLst>
                                    <p:anim calcmode="lin" valueType="num">
                                      <p:cBhvr additive="base">
                                        <p:cTn id="287" dur="2000"/>
                                        <p:tgtEl>
                                          <p:spTgt spid="28"/>
                                        </p:tgtEl>
                                        <p:attrNameLst>
                                          <p:attrName>ppt_x</p:attrName>
                                        </p:attrNameLst>
                                      </p:cBhvr>
                                      <p:tavLst>
                                        <p:tav tm="0">
                                          <p:val>
                                            <p:strVal val="ppt_x"/>
                                          </p:val>
                                        </p:tav>
                                        <p:tav tm="100000">
                                          <p:val>
                                            <p:strVal val="1+ppt_w/2"/>
                                          </p:val>
                                        </p:tav>
                                      </p:tavLst>
                                    </p:anim>
                                    <p:anim calcmode="lin" valueType="num">
                                      <p:cBhvr additive="base">
                                        <p:cTn id="288" dur="2000"/>
                                        <p:tgtEl>
                                          <p:spTgt spid="28"/>
                                        </p:tgtEl>
                                        <p:attrNameLst>
                                          <p:attrName>ppt_y</p:attrName>
                                        </p:attrNameLst>
                                      </p:cBhvr>
                                      <p:tavLst>
                                        <p:tav tm="0">
                                          <p:val>
                                            <p:strVal val="ppt_y"/>
                                          </p:val>
                                        </p:tav>
                                        <p:tav tm="100000">
                                          <p:val>
                                            <p:strVal val="ppt_y"/>
                                          </p:val>
                                        </p:tav>
                                      </p:tavLst>
                                    </p:anim>
                                    <p:set>
                                      <p:cBhvr>
                                        <p:cTn id="289" dur="1" fill="hold">
                                          <p:stCondLst>
                                            <p:cond delay="1999"/>
                                          </p:stCondLst>
                                        </p:cTn>
                                        <p:tgtEl>
                                          <p:spTgt spid="28"/>
                                        </p:tgtEl>
                                        <p:attrNameLst>
                                          <p:attrName>style.visibility</p:attrName>
                                        </p:attrNameLst>
                                      </p:cBhvr>
                                      <p:to>
                                        <p:strVal val="hidden"/>
                                      </p:to>
                                    </p:set>
                                  </p:childTnLst>
                                </p:cTn>
                              </p:par>
                              <p:par>
                                <p:cTn id="290" presetID="2" presetClass="exit" presetSubtype="2" fill="hold" grpId="3" nodeType="withEffect">
                                  <p:stCondLst>
                                    <p:cond delay="0"/>
                                  </p:stCondLst>
                                  <p:childTnLst>
                                    <p:anim calcmode="lin" valueType="num">
                                      <p:cBhvr additive="base">
                                        <p:cTn id="291" dur="2000"/>
                                        <p:tgtEl>
                                          <p:spTgt spid="29"/>
                                        </p:tgtEl>
                                        <p:attrNameLst>
                                          <p:attrName>ppt_x</p:attrName>
                                        </p:attrNameLst>
                                      </p:cBhvr>
                                      <p:tavLst>
                                        <p:tav tm="0">
                                          <p:val>
                                            <p:strVal val="ppt_x"/>
                                          </p:val>
                                        </p:tav>
                                        <p:tav tm="100000">
                                          <p:val>
                                            <p:strVal val="1+ppt_w/2"/>
                                          </p:val>
                                        </p:tav>
                                      </p:tavLst>
                                    </p:anim>
                                    <p:anim calcmode="lin" valueType="num">
                                      <p:cBhvr additive="base">
                                        <p:cTn id="292" dur="2000"/>
                                        <p:tgtEl>
                                          <p:spTgt spid="29"/>
                                        </p:tgtEl>
                                        <p:attrNameLst>
                                          <p:attrName>ppt_y</p:attrName>
                                        </p:attrNameLst>
                                      </p:cBhvr>
                                      <p:tavLst>
                                        <p:tav tm="0">
                                          <p:val>
                                            <p:strVal val="ppt_y"/>
                                          </p:val>
                                        </p:tav>
                                        <p:tav tm="100000">
                                          <p:val>
                                            <p:strVal val="ppt_y"/>
                                          </p:val>
                                        </p:tav>
                                      </p:tavLst>
                                    </p:anim>
                                    <p:set>
                                      <p:cBhvr>
                                        <p:cTn id="293" dur="1" fill="hold">
                                          <p:stCondLst>
                                            <p:cond delay="1999"/>
                                          </p:stCondLst>
                                        </p:cTn>
                                        <p:tgtEl>
                                          <p:spTgt spid="29"/>
                                        </p:tgtEl>
                                        <p:attrNameLst>
                                          <p:attrName>style.visibility</p:attrName>
                                        </p:attrNameLst>
                                      </p:cBhvr>
                                      <p:to>
                                        <p:strVal val="hidden"/>
                                      </p:to>
                                    </p:set>
                                  </p:childTnLst>
                                </p:cTn>
                              </p:par>
                              <p:par>
                                <p:cTn id="294" presetID="2" presetClass="exit" presetSubtype="8" fill="hold" grpId="3" nodeType="withEffect">
                                  <p:stCondLst>
                                    <p:cond delay="0"/>
                                  </p:stCondLst>
                                  <p:childTnLst>
                                    <p:anim calcmode="lin" valueType="num">
                                      <p:cBhvr additive="base">
                                        <p:cTn id="295" dur="2000"/>
                                        <p:tgtEl>
                                          <p:spTgt spid="5"/>
                                        </p:tgtEl>
                                        <p:attrNameLst>
                                          <p:attrName>ppt_x</p:attrName>
                                        </p:attrNameLst>
                                      </p:cBhvr>
                                      <p:tavLst>
                                        <p:tav tm="0">
                                          <p:val>
                                            <p:strVal val="ppt_x"/>
                                          </p:val>
                                        </p:tav>
                                        <p:tav tm="100000">
                                          <p:val>
                                            <p:strVal val="0-ppt_w/2"/>
                                          </p:val>
                                        </p:tav>
                                      </p:tavLst>
                                    </p:anim>
                                    <p:anim calcmode="lin" valueType="num">
                                      <p:cBhvr additive="base">
                                        <p:cTn id="296" dur="2000"/>
                                        <p:tgtEl>
                                          <p:spTgt spid="5"/>
                                        </p:tgtEl>
                                        <p:attrNameLst>
                                          <p:attrName>ppt_y</p:attrName>
                                        </p:attrNameLst>
                                      </p:cBhvr>
                                      <p:tavLst>
                                        <p:tav tm="0">
                                          <p:val>
                                            <p:strVal val="ppt_y"/>
                                          </p:val>
                                        </p:tav>
                                        <p:tav tm="100000">
                                          <p:val>
                                            <p:strVal val="ppt_y"/>
                                          </p:val>
                                        </p:tav>
                                      </p:tavLst>
                                    </p:anim>
                                    <p:set>
                                      <p:cBhvr>
                                        <p:cTn id="297" dur="1" fill="hold">
                                          <p:stCondLst>
                                            <p:cond delay="1999"/>
                                          </p:stCondLst>
                                        </p:cTn>
                                        <p:tgtEl>
                                          <p:spTgt spid="5"/>
                                        </p:tgtEl>
                                        <p:attrNameLst>
                                          <p:attrName>style.visibility</p:attrName>
                                        </p:attrNameLst>
                                      </p:cBhvr>
                                      <p:to>
                                        <p:strVal val="hidden"/>
                                      </p:to>
                                    </p:set>
                                  </p:childTnLst>
                                </p:cTn>
                              </p:par>
                              <p:par>
                                <p:cTn id="298" presetID="2" presetClass="exit" presetSubtype="8" fill="hold" grpId="3"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0-ppt_w/2"/>
                                          </p:val>
                                        </p:tav>
                                      </p:tavLst>
                                    </p:anim>
                                    <p:anim calcmode="lin" valueType="num">
                                      <p:cBhvr additive="base">
                                        <p:cTn id="300" dur="2000"/>
                                        <p:tgtEl>
                                          <p:spTgt spid="7"/>
                                        </p:tgtEl>
                                        <p:attrNameLst>
                                          <p:attrName>ppt_y</p:attrName>
                                        </p:attrNameLst>
                                      </p:cBhvr>
                                      <p:tavLst>
                                        <p:tav tm="0">
                                          <p:val>
                                            <p:strVal val="ppt_y"/>
                                          </p:val>
                                        </p:tav>
                                        <p:tav tm="100000">
                                          <p:val>
                                            <p:strVal val="ppt_y"/>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8" fill="hold" grpId="3" nodeType="withEffect">
                                  <p:stCondLst>
                                    <p:cond delay="0"/>
                                  </p:stCondLst>
                                  <p:childTnLst>
                                    <p:anim calcmode="lin" valueType="num">
                                      <p:cBhvr additive="base">
                                        <p:cTn id="303" dur="2000"/>
                                        <p:tgtEl>
                                          <p:spTgt spid="8"/>
                                        </p:tgtEl>
                                        <p:attrNameLst>
                                          <p:attrName>ppt_x</p:attrName>
                                        </p:attrNameLst>
                                      </p:cBhvr>
                                      <p:tavLst>
                                        <p:tav tm="0">
                                          <p:val>
                                            <p:strVal val="ppt_x"/>
                                          </p:val>
                                        </p:tav>
                                        <p:tav tm="100000">
                                          <p:val>
                                            <p:strVal val="0-ppt_w/2"/>
                                          </p:val>
                                        </p:tav>
                                      </p:tavLst>
                                    </p:anim>
                                    <p:anim calcmode="lin" valueType="num">
                                      <p:cBhvr additive="base">
                                        <p:cTn id="304" dur="2000"/>
                                        <p:tgtEl>
                                          <p:spTgt spid="8"/>
                                        </p:tgtEl>
                                        <p:attrNameLst>
                                          <p:attrName>ppt_y</p:attrName>
                                        </p:attrNameLst>
                                      </p:cBhvr>
                                      <p:tavLst>
                                        <p:tav tm="0">
                                          <p:val>
                                            <p:strVal val="ppt_y"/>
                                          </p:val>
                                        </p:tav>
                                        <p:tav tm="100000">
                                          <p:val>
                                            <p:strVal val="ppt_y"/>
                                          </p:val>
                                        </p:tav>
                                      </p:tavLst>
                                    </p:anim>
                                    <p:set>
                                      <p:cBhvr>
                                        <p:cTn id="305" dur="1" fill="hold">
                                          <p:stCondLst>
                                            <p:cond delay="1999"/>
                                          </p:stCondLst>
                                        </p:cTn>
                                        <p:tgtEl>
                                          <p:spTgt spid="8"/>
                                        </p:tgtEl>
                                        <p:attrNameLst>
                                          <p:attrName>style.visibility</p:attrName>
                                        </p:attrNameLst>
                                      </p:cBhvr>
                                      <p:to>
                                        <p:strVal val="hidden"/>
                                      </p:to>
                                    </p:set>
                                  </p:childTnLst>
                                </p:cTn>
                              </p:par>
                              <p:par>
                                <p:cTn id="306" presetID="2" presetClass="exit" presetSubtype="8" fill="hold" grpId="3" nodeType="withEffect">
                                  <p:stCondLst>
                                    <p:cond delay="0"/>
                                  </p:stCondLst>
                                  <p:childTnLst>
                                    <p:anim calcmode="lin" valueType="num">
                                      <p:cBhvr additive="base">
                                        <p:cTn id="307" dur="2000"/>
                                        <p:tgtEl>
                                          <p:spTgt spid="10"/>
                                        </p:tgtEl>
                                        <p:attrNameLst>
                                          <p:attrName>ppt_x</p:attrName>
                                        </p:attrNameLst>
                                      </p:cBhvr>
                                      <p:tavLst>
                                        <p:tav tm="0">
                                          <p:val>
                                            <p:strVal val="ppt_x"/>
                                          </p:val>
                                        </p:tav>
                                        <p:tav tm="100000">
                                          <p:val>
                                            <p:strVal val="0-ppt_w/2"/>
                                          </p:val>
                                        </p:tav>
                                      </p:tavLst>
                                    </p:anim>
                                    <p:anim calcmode="lin" valueType="num">
                                      <p:cBhvr additive="base">
                                        <p:cTn id="308" dur="2000"/>
                                        <p:tgtEl>
                                          <p:spTgt spid="10"/>
                                        </p:tgtEl>
                                        <p:attrNameLst>
                                          <p:attrName>ppt_y</p:attrName>
                                        </p:attrNameLst>
                                      </p:cBhvr>
                                      <p:tavLst>
                                        <p:tav tm="0">
                                          <p:val>
                                            <p:strVal val="ppt_y"/>
                                          </p:val>
                                        </p:tav>
                                        <p:tav tm="100000">
                                          <p:val>
                                            <p:strVal val="ppt_y"/>
                                          </p:val>
                                        </p:tav>
                                      </p:tavLst>
                                    </p:anim>
                                    <p:set>
                                      <p:cBhvr>
                                        <p:cTn id="309" dur="1" fill="hold">
                                          <p:stCondLst>
                                            <p:cond delay="1999"/>
                                          </p:stCondLst>
                                        </p:cTn>
                                        <p:tgtEl>
                                          <p:spTgt spid="10"/>
                                        </p:tgtEl>
                                        <p:attrNameLst>
                                          <p:attrName>style.visibility</p:attrName>
                                        </p:attrNameLst>
                                      </p:cBhvr>
                                      <p:to>
                                        <p:strVal val="hidden"/>
                                      </p:to>
                                    </p:set>
                                  </p:childTnLst>
                                </p:cTn>
                              </p:par>
                              <p:par>
                                <p:cTn id="310" presetID="2" presetClass="exit" presetSubtype="8" fill="hold" grpId="3" nodeType="withEffect">
                                  <p:stCondLst>
                                    <p:cond delay="0"/>
                                  </p:stCondLst>
                                  <p:childTnLst>
                                    <p:anim calcmode="lin" valueType="num">
                                      <p:cBhvr additive="base">
                                        <p:cTn id="311" dur="2000"/>
                                        <p:tgtEl>
                                          <p:spTgt spid="11"/>
                                        </p:tgtEl>
                                        <p:attrNameLst>
                                          <p:attrName>ppt_x</p:attrName>
                                        </p:attrNameLst>
                                      </p:cBhvr>
                                      <p:tavLst>
                                        <p:tav tm="0">
                                          <p:val>
                                            <p:strVal val="ppt_x"/>
                                          </p:val>
                                        </p:tav>
                                        <p:tav tm="100000">
                                          <p:val>
                                            <p:strVal val="0-ppt_w/2"/>
                                          </p:val>
                                        </p:tav>
                                      </p:tavLst>
                                    </p:anim>
                                    <p:anim calcmode="lin" valueType="num">
                                      <p:cBhvr additive="base">
                                        <p:cTn id="312" dur="2000"/>
                                        <p:tgtEl>
                                          <p:spTgt spid="11"/>
                                        </p:tgtEl>
                                        <p:attrNameLst>
                                          <p:attrName>ppt_y</p:attrName>
                                        </p:attrNameLst>
                                      </p:cBhvr>
                                      <p:tavLst>
                                        <p:tav tm="0">
                                          <p:val>
                                            <p:strVal val="ppt_y"/>
                                          </p:val>
                                        </p:tav>
                                        <p:tav tm="100000">
                                          <p:val>
                                            <p:strVal val="ppt_y"/>
                                          </p:val>
                                        </p:tav>
                                      </p:tavLst>
                                    </p:anim>
                                    <p:set>
                                      <p:cBhvr>
                                        <p:cTn id="313" dur="1" fill="hold">
                                          <p:stCondLst>
                                            <p:cond delay="1999"/>
                                          </p:stCondLst>
                                        </p:cTn>
                                        <p:tgtEl>
                                          <p:spTgt spid="11"/>
                                        </p:tgtEl>
                                        <p:attrNameLst>
                                          <p:attrName>style.visibility</p:attrName>
                                        </p:attrNameLst>
                                      </p:cBhvr>
                                      <p:to>
                                        <p:strVal val="hidden"/>
                                      </p:to>
                                    </p:set>
                                  </p:childTnLst>
                                </p:cTn>
                              </p:par>
                              <p:par>
                                <p:cTn id="314" presetID="2" presetClass="exit" presetSubtype="8" fill="hold" grpId="3" nodeType="withEffect">
                                  <p:stCondLst>
                                    <p:cond delay="0"/>
                                  </p:stCondLst>
                                  <p:childTnLst>
                                    <p:anim calcmode="lin" valueType="num">
                                      <p:cBhvr additive="base">
                                        <p:cTn id="315" dur="2000"/>
                                        <p:tgtEl>
                                          <p:spTgt spid="12"/>
                                        </p:tgtEl>
                                        <p:attrNameLst>
                                          <p:attrName>ppt_x</p:attrName>
                                        </p:attrNameLst>
                                      </p:cBhvr>
                                      <p:tavLst>
                                        <p:tav tm="0">
                                          <p:val>
                                            <p:strVal val="ppt_x"/>
                                          </p:val>
                                        </p:tav>
                                        <p:tav tm="100000">
                                          <p:val>
                                            <p:strVal val="0-ppt_w/2"/>
                                          </p:val>
                                        </p:tav>
                                      </p:tavLst>
                                    </p:anim>
                                    <p:anim calcmode="lin" valueType="num">
                                      <p:cBhvr additive="base">
                                        <p:cTn id="316" dur="2000"/>
                                        <p:tgtEl>
                                          <p:spTgt spid="12"/>
                                        </p:tgtEl>
                                        <p:attrNameLst>
                                          <p:attrName>ppt_y</p:attrName>
                                        </p:attrNameLst>
                                      </p:cBhvr>
                                      <p:tavLst>
                                        <p:tav tm="0">
                                          <p:val>
                                            <p:strVal val="ppt_y"/>
                                          </p:val>
                                        </p:tav>
                                        <p:tav tm="100000">
                                          <p:val>
                                            <p:strVal val="ppt_y"/>
                                          </p:val>
                                        </p:tav>
                                      </p:tavLst>
                                    </p:anim>
                                    <p:set>
                                      <p:cBhvr>
                                        <p:cTn id="317" dur="1" fill="hold">
                                          <p:stCondLst>
                                            <p:cond delay="1999"/>
                                          </p:stCondLst>
                                        </p:cTn>
                                        <p:tgtEl>
                                          <p:spTgt spid="12"/>
                                        </p:tgtEl>
                                        <p:attrNameLst>
                                          <p:attrName>style.visibility</p:attrName>
                                        </p:attrNameLst>
                                      </p:cBhvr>
                                      <p:to>
                                        <p:strVal val="hidden"/>
                                      </p:to>
                                    </p:set>
                                  </p:childTnLst>
                                </p:cTn>
                              </p:par>
                              <p:par>
                                <p:cTn id="318" presetID="2" presetClass="exit" presetSubtype="8" fill="hold" grpId="3"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3"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3" nodeType="withEffect">
                                  <p:stCondLst>
                                    <p:cond delay="0"/>
                                  </p:stCondLst>
                                  <p:childTnLst>
                                    <p:anim calcmode="lin" valueType="num">
                                      <p:cBhvr additive="base">
                                        <p:cTn id="327" dur="2000"/>
                                        <p:tgtEl>
                                          <p:spTgt spid="20"/>
                                        </p:tgtEl>
                                        <p:attrNameLst>
                                          <p:attrName>ppt_x</p:attrName>
                                        </p:attrNameLst>
                                      </p:cBhvr>
                                      <p:tavLst>
                                        <p:tav tm="0">
                                          <p:val>
                                            <p:strVal val="ppt_x"/>
                                          </p:val>
                                        </p:tav>
                                        <p:tav tm="100000">
                                          <p:val>
                                            <p:strVal val="0-ppt_w/2"/>
                                          </p:val>
                                        </p:tav>
                                      </p:tavLst>
                                    </p:anim>
                                    <p:anim calcmode="lin" valueType="num">
                                      <p:cBhvr additive="base">
                                        <p:cTn id="328" dur="2000"/>
                                        <p:tgtEl>
                                          <p:spTgt spid="20"/>
                                        </p:tgtEl>
                                        <p:attrNameLst>
                                          <p:attrName>ppt_y</p:attrName>
                                        </p:attrNameLst>
                                      </p:cBhvr>
                                      <p:tavLst>
                                        <p:tav tm="0">
                                          <p:val>
                                            <p:strVal val="ppt_y"/>
                                          </p:val>
                                        </p:tav>
                                        <p:tav tm="100000">
                                          <p:val>
                                            <p:strVal val="ppt_y"/>
                                          </p:val>
                                        </p:tav>
                                      </p:tavLst>
                                    </p:anim>
                                    <p:set>
                                      <p:cBhvr>
                                        <p:cTn id="329" dur="1" fill="hold">
                                          <p:stCondLst>
                                            <p:cond delay="1999"/>
                                          </p:stCondLst>
                                        </p:cTn>
                                        <p:tgtEl>
                                          <p:spTgt spid="20"/>
                                        </p:tgtEl>
                                        <p:attrNameLst>
                                          <p:attrName>style.visibility</p:attrName>
                                        </p:attrNameLst>
                                      </p:cBhvr>
                                      <p:to>
                                        <p:strVal val="hidden"/>
                                      </p:to>
                                    </p:set>
                                  </p:childTnLst>
                                </p:cTn>
                              </p:par>
                              <p:par>
                                <p:cTn id="330" presetID="2" presetClass="exit" presetSubtype="8" fill="hold" grpId="3" nodeType="withEffect">
                                  <p:stCondLst>
                                    <p:cond delay="0"/>
                                  </p:stCondLst>
                                  <p:childTnLst>
                                    <p:anim calcmode="lin" valueType="num">
                                      <p:cBhvr additive="base">
                                        <p:cTn id="331" dur="2000"/>
                                        <p:tgtEl>
                                          <p:spTgt spid="21"/>
                                        </p:tgtEl>
                                        <p:attrNameLst>
                                          <p:attrName>ppt_x</p:attrName>
                                        </p:attrNameLst>
                                      </p:cBhvr>
                                      <p:tavLst>
                                        <p:tav tm="0">
                                          <p:val>
                                            <p:strVal val="ppt_x"/>
                                          </p:val>
                                        </p:tav>
                                        <p:tav tm="100000">
                                          <p:val>
                                            <p:strVal val="0-ppt_w/2"/>
                                          </p:val>
                                        </p:tav>
                                      </p:tavLst>
                                    </p:anim>
                                    <p:anim calcmode="lin" valueType="num">
                                      <p:cBhvr additive="base">
                                        <p:cTn id="332" dur="2000"/>
                                        <p:tgtEl>
                                          <p:spTgt spid="21"/>
                                        </p:tgtEl>
                                        <p:attrNameLst>
                                          <p:attrName>ppt_y</p:attrName>
                                        </p:attrNameLst>
                                      </p:cBhvr>
                                      <p:tavLst>
                                        <p:tav tm="0">
                                          <p:val>
                                            <p:strVal val="ppt_y"/>
                                          </p:val>
                                        </p:tav>
                                        <p:tav tm="100000">
                                          <p:val>
                                            <p:strVal val="ppt_y"/>
                                          </p:val>
                                        </p:tav>
                                      </p:tavLst>
                                    </p:anim>
                                    <p:set>
                                      <p:cBhvr>
                                        <p:cTn id="333" dur="1" fill="hold">
                                          <p:stCondLst>
                                            <p:cond delay="1999"/>
                                          </p:stCondLst>
                                        </p:cTn>
                                        <p:tgtEl>
                                          <p:spTgt spid="21"/>
                                        </p:tgtEl>
                                        <p:attrNameLst>
                                          <p:attrName>style.visibility</p:attrName>
                                        </p:attrNameLst>
                                      </p:cBhvr>
                                      <p:to>
                                        <p:strVal val="hidden"/>
                                      </p:to>
                                    </p:set>
                                  </p:childTnLst>
                                </p:cTn>
                              </p:par>
                              <p:par>
                                <p:cTn id="334" presetID="2" presetClass="exit" presetSubtype="8" fill="hold" grpId="3" nodeType="withEffect">
                                  <p:stCondLst>
                                    <p:cond delay="0"/>
                                  </p:stCondLst>
                                  <p:childTnLst>
                                    <p:anim calcmode="lin" valueType="num">
                                      <p:cBhvr additive="base">
                                        <p:cTn id="335" dur="2000"/>
                                        <p:tgtEl>
                                          <p:spTgt spid="22"/>
                                        </p:tgtEl>
                                        <p:attrNameLst>
                                          <p:attrName>ppt_x</p:attrName>
                                        </p:attrNameLst>
                                      </p:cBhvr>
                                      <p:tavLst>
                                        <p:tav tm="0">
                                          <p:val>
                                            <p:strVal val="ppt_x"/>
                                          </p:val>
                                        </p:tav>
                                        <p:tav tm="100000">
                                          <p:val>
                                            <p:strVal val="0-ppt_w/2"/>
                                          </p:val>
                                        </p:tav>
                                      </p:tavLst>
                                    </p:anim>
                                    <p:anim calcmode="lin" valueType="num">
                                      <p:cBhvr additive="base">
                                        <p:cTn id="336" dur="2000"/>
                                        <p:tgtEl>
                                          <p:spTgt spid="22"/>
                                        </p:tgtEl>
                                        <p:attrNameLst>
                                          <p:attrName>ppt_y</p:attrName>
                                        </p:attrNameLst>
                                      </p:cBhvr>
                                      <p:tavLst>
                                        <p:tav tm="0">
                                          <p:val>
                                            <p:strVal val="ppt_y"/>
                                          </p:val>
                                        </p:tav>
                                        <p:tav tm="100000">
                                          <p:val>
                                            <p:strVal val="ppt_y"/>
                                          </p:val>
                                        </p:tav>
                                      </p:tavLst>
                                    </p:anim>
                                    <p:set>
                                      <p:cBhvr>
                                        <p:cTn id="337" dur="1" fill="hold">
                                          <p:stCondLst>
                                            <p:cond delay="1999"/>
                                          </p:stCondLst>
                                        </p:cTn>
                                        <p:tgtEl>
                                          <p:spTgt spid="22"/>
                                        </p:tgtEl>
                                        <p:attrNameLst>
                                          <p:attrName>style.visibility</p:attrName>
                                        </p:attrNameLst>
                                      </p:cBhvr>
                                      <p:to>
                                        <p:strVal val="hidden"/>
                                      </p:to>
                                    </p:set>
                                  </p:childTnLst>
                                </p:cTn>
                              </p:par>
                              <p:par>
                                <p:cTn id="338" presetID="2" presetClass="exit" presetSubtype="8" fill="hold" grpId="3" nodeType="withEffect">
                                  <p:stCondLst>
                                    <p:cond delay="0"/>
                                  </p:stCondLst>
                                  <p:childTnLst>
                                    <p:anim calcmode="lin" valueType="num">
                                      <p:cBhvr additive="base">
                                        <p:cTn id="339" dur="2000"/>
                                        <p:tgtEl>
                                          <p:spTgt spid="23"/>
                                        </p:tgtEl>
                                        <p:attrNameLst>
                                          <p:attrName>ppt_x</p:attrName>
                                        </p:attrNameLst>
                                      </p:cBhvr>
                                      <p:tavLst>
                                        <p:tav tm="0">
                                          <p:val>
                                            <p:strVal val="ppt_x"/>
                                          </p:val>
                                        </p:tav>
                                        <p:tav tm="100000">
                                          <p:val>
                                            <p:strVal val="0-ppt_w/2"/>
                                          </p:val>
                                        </p:tav>
                                      </p:tavLst>
                                    </p:anim>
                                    <p:anim calcmode="lin" valueType="num">
                                      <p:cBhvr additive="base">
                                        <p:cTn id="340" dur="2000"/>
                                        <p:tgtEl>
                                          <p:spTgt spid="23"/>
                                        </p:tgtEl>
                                        <p:attrNameLst>
                                          <p:attrName>ppt_y</p:attrName>
                                        </p:attrNameLst>
                                      </p:cBhvr>
                                      <p:tavLst>
                                        <p:tav tm="0">
                                          <p:val>
                                            <p:strVal val="ppt_y"/>
                                          </p:val>
                                        </p:tav>
                                        <p:tav tm="100000">
                                          <p:val>
                                            <p:strVal val="ppt_y"/>
                                          </p:val>
                                        </p:tav>
                                      </p:tavLst>
                                    </p:anim>
                                    <p:set>
                                      <p:cBhvr>
                                        <p:cTn id="341" dur="1" fill="hold">
                                          <p:stCondLst>
                                            <p:cond delay="1999"/>
                                          </p:stCondLst>
                                        </p:cTn>
                                        <p:tgtEl>
                                          <p:spTgt spid="23"/>
                                        </p:tgtEl>
                                        <p:attrNameLst>
                                          <p:attrName>style.visibility</p:attrName>
                                        </p:attrNameLst>
                                      </p:cBhvr>
                                      <p:to>
                                        <p:strVal val="hidden"/>
                                      </p:to>
                                    </p:set>
                                  </p:childTnLst>
                                </p:cTn>
                              </p:par>
                              <p:par>
                                <p:cTn id="342" presetID="2" presetClass="exit" presetSubtype="8" fill="hold" grpId="3" nodeType="withEffect">
                                  <p:stCondLst>
                                    <p:cond delay="0"/>
                                  </p:stCondLst>
                                  <p:childTnLst>
                                    <p:anim calcmode="lin" valueType="num">
                                      <p:cBhvr additive="base">
                                        <p:cTn id="343" dur="2000"/>
                                        <p:tgtEl>
                                          <p:spTgt spid="24"/>
                                        </p:tgtEl>
                                        <p:attrNameLst>
                                          <p:attrName>ppt_x</p:attrName>
                                        </p:attrNameLst>
                                      </p:cBhvr>
                                      <p:tavLst>
                                        <p:tav tm="0">
                                          <p:val>
                                            <p:strVal val="ppt_x"/>
                                          </p:val>
                                        </p:tav>
                                        <p:tav tm="100000">
                                          <p:val>
                                            <p:strVal val="0-ppt_w/2"/>
                                          </p:val>
                                        </p:tav>
                                      </p:tavLst>
                                    </p:anim>
                                    <p:anim calcmode="lin" valueType="num">
                                      <p:cBhvr additive="base">
                                        <p:cTn id="344" dur="2000"/>
                                        <p:tgtEl>
                                          <p:spTgt spid="24"/>
                                        </p:tgtEl>
                                        <p:attrNameLst>
                                          <p:attrName>ppt_y</p:attrName>
                                        </p:attrNameLst>
                                      </p:cBhvr>
                                      <p:tavLst>
                                        <p:tav tm="0">
                                          <p:val>
                                            <p:strVal val="ppt_y"/>
                                          </p:val>
                                        </p:tav>
                                        <p:tav tm="100000">
                                          <p:val>
                                            <p:strVal val="ppt_y"/>
                                          </p:val>
                                        </p:tav>
                                      </p:tavLst>
                                    </p:anim>
                                    <p:set>
                                      <p:cBhvr>
                                        <p:cTn id="345" dur="1" fill="hold">
                                          <p:stCondLst>
                                            <p:cond delay="1999"/>
                                          </p:stCondLst>
                                        </p:cTn>
                                        <p:tgtEl>
                                          <p:spTgt spid="24"/>
                                        </p:tgtEl>
                                        <p:attrNameLst>
                                          <p:attrName>style.visibility</p:attrName>
                                        </p:attrNameLst>
                                      </p:cBhvr>
                                      <p:to>
                                        <p:strVal val="hidden"/>
                                      </p:to>
                                    </p:set>
                                  </p:childTnLst>
                                </p:cTn>
                              </p:par>
                              <p:par>
                                <p:cTn id="346" presetID="17" presetClass="entr" presetSubtype="10" fill="hold" nodeType="withEffect">
                                  <p:stCondLst>
                                    <p:cond delay="0"/>
                                  </p:stCondLst>
                                  <p:childTnLst>
                                    <p:set>
                                      <p:cBhvr>
                                        <p:cTn id="347" dur="1" fill="hold">
                                          <p:stCondLst>
                                            <p:cond delay="0"/>
                                          </p:stCondLst>
                                        </p:cTn>
                                        <p:tgtEl>
                                          <p:spTgt spid="2"/>
                                        </p:tgtEl>
                                        <p:attrNameLst>
                                          <p:attrName>style.visibility</p:attrName>
                                        </p:attrNameLst>
                                      </p:cBhvr>
                                      <p:to>
                                        <p:strVal val="visible"/>
                                      </p:to>
                                    </p:set>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201002"/>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0800000">
            <a:off x="0" y="2571751"/>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204144">
            <a:off x="6893188" y="2411015"/>
            <a:ext cx="2250812" cy="2803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1309112">
            <a:off x="20527" y="2158681"/>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0850928">
            <a:off x="6863247" y="2012005"/>
            <a:ext cx="2250812" cy="29004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9792166">
            <a:off x="235537" y="3060211"/>
            <a:ext cx="2102891" cy="3431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746405">
            <a:off x="6868777" y="2790883"/>
            <a:ext cx="2250812" cy="29379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2210121">
            <a:off x="254293" y="1703250"/>
            <a:ext cx="2162754" cy="31821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20297578">
            <a:off x="6678823" y="1693475"/>
            <a:ext cx="2156507" cy="29423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8802575">
            <a:off x="669341" y="3475568"/>
            <a:ext cx="1909701" cy="30521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9840245">
            <a:off x="6469677" y="1374551"/>
            <a:ext cx="2156507" cy="29423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462688">
            <a:off x="6669822" y="3195658"/>
            <a:ext cx="2250812" cy="3339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2840872">
            <a:off x="547346" y="1340224"/>
            <a:ext cx="2104491" cy="32051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3559110">
            <a:off x="1164650" y="969201"/>
            <a:ext cx="1318592" cy="39378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4306455">
            <a:off x="1648449" y="684899"/>
            <a:ext cx="1153784" cy="42183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5191360">
            <a:off x="2185061" y="512486"/>
            <a:ext cx="948516" cy="39791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508930">
            <a:off x="2740642" y="363900"/>
            <a:ext cx="683576" cy="309848"/>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3213892" y="165948"/>
            <a:ext cx="585502" cy="29103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862724" y="40251"/>
            <a:ext cx="291234" cy="24095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7860363">
            <a:off x="1296240" y="3818336"/>
            <a:ext cx="1298390" cy="34581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222199">
            <a:off x="1731765" y="4075221"/>
            <a:ext cx="1109482" cy="329505"/>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6741561">
            <a:off x="2218776" y="4260701"/>
            <a:ext cx="896950" cy="33258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312939">
            <a:off x="2618320" y="4469801"/>
            <a:ext cx="737903" cy="2944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3077180" y="4730227"/>
            <a:ext cx="559169" cy="23978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flipV="1">
            <a:off x="3511862" y="4771694"/>
            <a:ext cx="397863" cy="30054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9175338">
            <a:off x="6326345" y="1066272"/>
            <a:ext cx="1878960" cy="280219"/>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8822185">
            <a:off x="6356221" y="786781"/>
            <a:ext cx="1216280" cy="34034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502703">
            <a:off x="6058510" y="589802"/>
            <a:ext cx="1068524" cy="343832"/>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81877">
            <a:off x="5871603" y="437616"/>
            <a:ext cx="844144" cy="30356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062680">
            <a:off x="5647345" y="303225"/>
            <a:ext cx="773524" cy="26248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462649" y="193777"/>
            <a:ext cx="568228" cy="2398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273175" flipV="1">
            <a:off x="5194375" y="21798"/>
            <a:ext cx="369653" cy="27973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2176090">
            <a:off x="6464890" y="3555268"/>
            <a:ext cx="1895200" cy="271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3136191">
            <a:off x="6493997" y="3873929"/>
            <a:ext cx="1248566" cy="3388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904807">
            <a:off x="6185197" y="4117128"/>
            <a:ext cx="1093356" cy="384136"/>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5880162" y="4428380"/>
            <a:ext cx="767125" cy="363208"/>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458098" y="4643132"/>
            <a:ext cx="513822" cy="311874"/>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163328" y="4818244"/>
            <a:ext cx="317540" cy="27548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ppt_x"/>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ppt_x"/>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ppt_x"/>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ppt_x"/>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ppt_x"/>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ppt_x"/>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ppt_x"/>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ppt_x"/>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ppt_x"/>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7"/>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additive="base">
                                        <p:cTn id="117" dur="2000" fill="hold"/>
                                        <p:tgtEl>
                                          <p:spTgt spid="5"/>
                                        </p:tgtEl>
                                        <p:attrNameLst>
                                          <p:attrName>ppt_x</p:attrName>
                                        </p:attrNameLst>
                                      </p:cBhvr>
                                      <p:tavLst>
                                        <p:tav tm="0">
                                          <p:val>
                                            <p:strVal val="#ppt_x"/>
                                          </p:val>
                                        </p:tav>
                                        <p:tav tm="100000">
                                          <p:val>
                                            <p:strVal val="#ppt_x"/>
                                          </p:val>
                                        </p:tav>
                                      </p:tavLst>
                                    </p:anim>
                                    <p:anim calcmode="lin" valueType="num">
                                      <p:cBhvr additive="base">
                                        <p:cTn id="118" dur="2000" fill="hold"/>
                                        <p:tgtEl>
                                          <p:spTgt spid="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ppt_x"/>
                                          </p:val>
                                        </p:tav>
                                        <p:tav tm="100000">
                                          <p:val>
                                            <p:strVal val="#ppt_x"/>
                                          </p:val>
                                        </p:tav>
                                      </p:tavLst>
                                    </p:anim>
                                    <p:anim calcmode="lin" valueType="num">
                                      <p:cBhvr additive="base">
                                        <p:cTn id="122" dur="2000" fill="hold"/>
                                        <p:tgtEl>
                                          <p:spTgt spid="7"/>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2000" fill="hold"/>
                                        <p:tgtEl>
                                          <p:spTgt spid="9"/>
                                        </p:tgtEl>
                                        <p:attrNameLst>
                                          <p:attrName>ppt_x</p:attrName>
                                        </p:attrNameLst>
                                      </p:cBhvr>
                                      <p:tavLst>
                                        <p:tav tm="0">
                                          <p:val>
                                            <p:strVal val="#ppt_x"/>
                                          </p:val>
                                        </p:tav>
                                        <p:tav tm="100000">
                                          <p:val>
                                            <p:strVal val="#ppt_x"/>
                                          </p:val>
                                        </p:tav>
                                      </p:tavLst>
                                    </p:anim>
                                    <p:anim calcmode="lin" valueType="num">
                                      <p:cBhvr additive="base">
                                        <p:cTn id="126" dur="2000" fill="hold"/>
                                        <p:tgtEl>
                                          <p:spTgt spid="9"/>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additive="base">
                                        <p:cTn id="129" dur="2000" fill="hold"/>
                                        <p:tgtEl>
                                          <p:spTgt spid="11"/>
                                        </p:tgtEl>
                                        <p:attrNameLst>
                                          <p:attrName>ppt_x</p:attrName>
                                        </p:attrNameLst>
                                      </p:cBhvr>
                                      <p:tavLst>
                                        <p:tav tm="0">
                                          <p:val>
                                            <p:strVal val="#ppt_x"/>
                                          </p:val>
                                        </p:tav>
                                        <p:tav tm="100000">
                                          <p:val>
                                            <p:strVal val="#ppt_x"/>
                                          </p:val>
                                        </p:tav>
                                      </p:tavLst>
                                    </p:anim>
                                    <p:anim calcmode="lin" valueType="num">
                                      <p:cBhvr additive="base">
                                        <p:cTn id="130" dur="2000" fill="hold"/>
                                        <p:tgtEl>
                                          <p:spTgt spid="11"/>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additive="base">
                                        <p:cTn id="133" dur="2000" fill="hold"/>
                                        <p:tgtEl>
                                          <p:spTgt spid="13"/>
                                        </p:tgtEl>
                                        <p:attrNameLst>
                                          <p:attrName>ppt_x</p:attrName>
                                        </p:attrNameLst>
                                      </p:cBhvr>
                                      <p:tavLst>
                                        <p:tav tm="0">
                                          <p:val>
                                            <p:strVal val="#ppt_x"/>
                                          </p:val>
                                        </p:tav>
                                        <p:tav tm="100000">
                                          <p:val>
                                            <p:strVal val="#ppt_x"/>
                                          </p:val>
                                        </p:tav>
                                      </p:tavLst>
                                    </p:anim>
                                    <p:anim calcmode="lin" valueType="num">
                                      <p:cBhvr additive="base">
                                        <p:cTn id="134" dur="2000" fill="hold"/>
                                        <p:tgtEl>
                                          <p:spTgt spid="13"/>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additive="base">
                                        <p:cTn id="137" dur="2000" fill="hold"/>
                                        <p:tgtEl>
                                          <p:spTgt spid="14"/>
                                        </p:tgtEl>
                                        <p:attrNameLst>
                                          <p:attrName>ppt_x</p:attrName>
                                        </p:attrNameLst>
                                      </p:cBhvr>
                                      <p:tavLst>
                                        <p:tav tm="0">
                                          <p:val>
                                            <p:strVal val="#ppt_x"/>
                                          </p:val>
                                        </p:tav>
                                        <p:tav tm="100000">
                                          <p:val>
                                            <p:strVal val="#ppt_x"/>
                                          </p:val>
                                        </p:tav>
                                      </p:tavLst>
                                    </p:anim>
                                    <p:anim calcmode="lin" valueType="num">
                                      <p:cBhvr additive="base">
                                        <p:cTn id="138" dur="2000" fill="hold"/>
                                        <p:tgtEl>
                                          <p:spTgt spid="14"/>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additive="base">
                                        <p:cTn id="141" dur="2000" fill="hold"/>
                                        <p:tgtEl>
                                          <p:spTgt spid="28"/>
                                        </p:tgtEl>
                                        <p:attrNameLst>
                                          <p:attrName>ppt_x</p:attrName>
                                        </p:attrNameLst>
                                      </p:cBhvr>
                                      <p:tavLst>
                                        <p:tav tm="0">
                                          <p:val>
                                            <p:strVal val="#ppt_x"/>
                                          </p:val>
                                        </p:tav>
                                        <p:tav tm="100000">
                                          <p:val>
                                            <p:strVal val="#ppt_x"/>
                                          </p:val>
                                        </p:tav>
                                      </p:tavLst>
                                    </p:anim>
                                    <p:anim calcmode="lin" valueType="num">
                                      <p:cBhvr additive="base">
                                        <p:cTn id="142" dur="2000" fill="hold"/>
                                        <p:tgtEl>
                                          <p:spTgt spid="28"/>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additive="base">
                                        <p:cTn id="145" dur="2000" fill="hold"/>
                                        <p:tgtEl>
                                          <p:spTgt spid="29"/>
                                        </p:tgtEl>
                                        <p:attrNameLst>
                                          <p:attrName>ppt_x</p:attrName>
                                        </p:attrNameLst>
                                      </p:cBhvr>
                                      <p:tavLst>
                                        <p:tav tm="0">
                                          <p:val>
                                            <p:strVal val="#ppt_x"/>
                                          </p:val>
                                        </p:tav>
                                        <p:tav tm="100000">
                                          <p:val>
                                            <p:strVal val="#ppt_x"/>
                                          </p:val>
                                        </p:tav>
                                      </p:tavLst>
                                    </p:anim>
                                    <p:anim calcmode="lin" valueType="num">
                                      <p:cBhvr additive="base">
                                        <p:cTn id="146" dur="2000" fill="hold"/>
                                        <p:tgtEl>
                                          <p:spTgt spid="2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0"/>
                                        </p:tgtEl>
                                        <p:attrNameLst>
                                          <p:attrName>style.visibility</p:attrName>
                                        </p:attrNameLst>
                                      </p:cBhvr>
                                      <p:to>
                                        <p:strVal val="visible"/>
                                      </p:to>
                                    </p:set>
                                    <p:anim calcmode="lin" valueType="num">
                                      <p:cBhvr additive="base">
                                        <p:cTn id="149" dur="2000" fill="hold"/>
                                        <p:tgtEl>
                                          <p:spTgt spid="30"/>
                                        </p:tgtEl>
                                        <p:attrNameLst>
                                          <p:attrName>ppt_x</p:attrName>
                                        </p:attrNameLst>
                                      </p:cBhvr>
                                      <p:tavLst>
                                        <p:tav tm="0">
                                          <p:val>
                                            <p:strVal val="#ppt_x"/>
                                          </p:val>
                                        </p:tav>
                                        <p:tav tm="100000">
                                          <p:val>
                                            <p:strVal val="#ppt_x"/>
                                          </p:val>
                                        </p:tav>
                                      </p:tavLst>
                                    </p:anim>
                                    <p:anim calcmode="lin" valueType="num">
                                      <p:cBhvr additive="base">
                                        <p:cTn id="150" dur="2000" fill="hold"/>
                                        <p:tgtEl>
                                          <p:spTgt spid="3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additive="base">
                                        <p:cTn id="153" dur="2000" fill="hold"/>
                                        <p:tgtEl>
                                          <p:spTgt spid="31"/>
                                        </p:tgtEl>
                                        <p:attrNameLst>
                                          <p:attrName>ppt_x</p:attrName>
                                        </p:attrNameLst>
                                      </p:cBhvr>
                                      <p:tavLst>
                                        <p:tav tm="0">
                                          <p:val>
                                            <p:strVal val="#ppt_x"/>
                                          </p:val>
                                        </p:tav>
                                        <p:tav tm="100000">
                                          <p:val>
                                            <p:strVal val="#ppt_x"/>
                                          </p:val>
                                        </p:tav>
                                      </p:tavLst>
                                    </p:anim>
                                    <p:anim calcmode="lin" valueType="num">
                                      <p:cBhvr additive="base">
                                        <p:cTn id="154" dur="2000" fill="hold"/>
                                        <p:tgtEl>
                                          <p:spTgt spid="3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2"/>
                                        </p:tgtEl>
                                        <p:attrNameLst>
                                          <p:attrName>style.visibility</p:attrName>
                                        </p:attrNameLst>
                                      </p:cBhvr>
                                      <p:to>
                                        <p:strVal val="visible"/>
                                      </p:to>
                                    </p:set>
                                    <p:anim calcmode="lin" valueType="num">
                                      <p:cBhvr additive="base">
                                        <p:cTn id="157" dur="2000" fill="hold"/>
                                        <p:tgtEl>
                                          <p:spTgt spid="32"/>
                                        </p:tgtEl>
                                        <p:attrNameLst>
                                          <p:attrName>ppt_x</p:attrName>
                                        </p:attrNameLst>
                                      </p:cBhvr>
                                      <p:tavLst>
                                        <p:tav tm="0">
                                          <p:val>
                                            <p:strVal val="#ppt_x"/>
                                          </p:val>
                                        </p:tav>
                                        <p:tav tm="100000">
                                          <p:val>
                                            <p:strVal val="#ppt_x"/>
                                          </p:val>
                                        </p:tav>
                                      </p:tavLst>
                                    </p:anim>
                                    <p:anim calcmode="lin" valueType="num">
                                      <p:cBhvr additive="base">
                                        <p:cTn id="158" dur="2000" fill="hold"/>
                                        <p:tgtEl>
                                          <p:spTgt spid="32"/>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additive="base">
                                        <p:cTn id="161" dur="2000" fill="hold"/>
                                        <p:tgtEl>
                                          <p:spTgt spid="33"/>
                                        </p:tgtEl>
                                        <p:attrNameLst>
                                          <p:attrName>ppt_x</p:attrName>
                                        </p:attrNameLst>
                                      </p:cBhvr>
                                      <p:tavLst>
                                        <p:tav tm="0">
                                          <p:val>
                                            <p:strVal val="#ppt_x"/>
                                          </p:val>
                                        </p:tav>
                                        <p:tav tm="100000">
                                          <p:val>
                                            <p:strVal val="#ppt_x"/>
                                          </p:val>
                                        </p:tav>
                                      </p:tavLst>
                                    </p:anim>
                                    <p:anim calcmode="lin" valueType="num">
                                      <p:cBhvr additive="base">
                                        <p:cTn id="162" dur="2000" fill="hold"/>
                                        <p:tgtEl>
                                          <p:spTgt spid="33"/>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4"/>
                                        </p:tgtEl>
                                        <p:attrNameLst>
                                          <p:attrName>style.visibility</p:attrName>
                                        </p:attrNameLst>
                                      </p:cBhvr>
                                      <p:to>
                                        <p:strVal val="visible"/>
                                      </p:to>
                                    </p:set>
                                    <p:anim calcmode="lin" valueType="num">
                                      <p:cBhvr additive="base">
                                        <p:cTn id="165" dur="2000" fill="hold"/>
                                        <p:tgtEl>
                                          <p:spTgt spid="34"/>
                                        </p:tgtEl>
                                        <p:attrNameLst>
                                          <p:attrName>ppt_x</p:attrName>
                                        </p:attrNameLst>
                                      </p:cBhvr>
                                      <p:tavLst>
                                        <p:tav tm="0">
                                          <p:val>
                                            <p:strVal val="#ppt_x"/>
                                          </p:val>
                                        </p:tav>
                                        <p:tav tm="100000">
                                          <p:val>
                                            <p:strVal val="#ppt_x"/>
                                          </p:val>
                                        </p:tav>
                                      </p:tavLst>
                                    </p:anim>
                                    <p:anim calcmode="lin" valueType="num">
                                      <p:cBhvr additive="base">
                                        <p:cTn id="166" dur="2000" fill="hold"/>
                                        <p:tgtEl>
                                          <p:spTgt spid="34"/>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5"/>
                                        </p:tgtEl>
                                        <p:attrNameLst>
                                          <p:attrName>style.visibility</p:attrName>
                                        </p:attrNameLst>
                                      </p:cBhvr>
                                      <p:to>
                                        <p:strVal val="visible"/>
                                      </p:to>
                                    </p:set>
                                    <p:anim calcmode="lin" valueType="num">
                                      <p:cBhvr additive="base">
                                        <p:cTn id="169" dur="2000" fill="hold"/>
                                        <p:tgtEl>
                                          <p:spTgt spid="35"/>
                                        </p:tgtEl>
                                        <p:attrNameLst>
                                          <p:attrName>ppt_x</p:attrName>
                                        </p:attrNameLst>
                                      </p:cBhvr>
                                      <p:tavLst>
                                        <p:tav tm="0">
                                          <p:val>
                                            <p:strVal val="#ppt_x"/>
                                          </p:val>
                                        </p:tav>
                                        <p:tav tm="100000">
                                          <p:val>
                                            <p:strVal val="#ppt_x"/>
                                          </p:val>
                                        </p:tav>
                                      </p:tavLst>
                                    </p:anim>
                                    <p:anim calcmode="lin" valueType="num">
                                      <p:cBhvr additive="base">
                                        <p:cTn id="170" dur="2000" fill="hold"/>
                                        <p:tgtEl>
                                          <p:spTgt spid="35"/>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6"/>
                                        </p:tgtEl>
                                        <p:attrNameLst>
                                          <p:attrName>style.visibility</p:attrName>
                                        </p:attrNameLst>
                                      </p:cBhvr>
                                      <p:to>
                                        <p:strVal val="visible"/>
                                      </p:to>
                                    </p:set>
                                    <p:anim calcmode="lin" valueType="num">
                                      <p:cBhvr additive="base">
                                        <p:cTn id="173" dur="2000" fill="hold"/>
                                        <p:tgtEl>
                                          <p:spTgt spid="36"/>
                                        </p:tgtEl>
                                        <p:attrNameLst>
                                          <p:attrName>ppt_x</p:attrName>
                                        </p:attrNameLst>
                                      </p:cBhvr>
                                      <p:tavLst>
                                        <p:tav tm="0">
                                          <p:val>
                                            <p:strVal val="#ppt_x"/>
                                          </p:val>
                                        </p:tav>
                                        <p:tav tm="100000">
                                          <p:val>
                                            <p:strVal val="#ppt_x"/>
                                          </p:val>
                                        </p:tav>
                                      </p:tavLst>
                                    </p:anim>
                                    <p:anim calcmode="lin" valueType="num">
                                      <p:cBhvr additive="base">
                                        <p:cTn id="174" dur="2000" fill="hold"/>
                                        <p:tgtEl>
                                          <p:spTgt spid="36"/>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7"/>
                                        </p:tgtEl>
                                        <p:attrNameLst>
                                          <p:attrName>style.visibility</p:attrName>
                                        </p:attrNameLst>
                                      </p:cBhvr>
                                      <p:to>
                                        <p:strVal val="visible"/>
                                      </p:to>
                                    </p:set>
                                    <p:anim calcmode="lin" valueType="num">
                                      <p:cBhvr additive="base">
                                        <p:cTn id="177" dur="2000" fill="hold"/>
                                        <p:tgtEl>
                                          <p:spTgt spid="37"/>
                                        </p:tgtEl>
                                        <p:attrNameLst>
                                          <p:attrName>ppt_x</p:attrName>
                                        </p:attrNameLst>
                                      </p:cBhvr>
                                      <p:tavLst>
                                        <p:tav tm="0">
                                          <p:val>
                                            <p:strVal val="#ppt_x"/>
                                          </p:val>
                                        </p:tav>
                                        <p:tav tm="100000">
                                          <p:val>
                                            <p:strVal val="#ppt_x"/>
                                          </p:val>
                                        </p:tav>
                                      </p:tavLst>
                                    </p:anim>
                                    <p:anim calcmode="lin" valueType="num">
                                      <p:cBhvr additive="base">
                                        <p:cTn id="178" dur="2000" fill="hold"/>
                                        <p:tgtEl>
                                          <p:spTgt spid="37"/>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8"/>
                                        </p:tgtEl>
                                        <p:attrNameLst>
                                          <p:attrName>style.visibility</p:attrName>
                                        </p:attrNameLst>
                                      </p:cBhvr>
                                      <p:to>
                                        <p:strVal val="visible"/>
                                      </p:to>
                                    </p:set>
                                    <p:anim calcmode="lin" valueType="num">
                                      <p:cBhvr additive="base">
                                        <p:cTn id="181" dur="2000" fill="hold"/>
                                        <p:tgtEl>
                                          <p:spTgt spid="38"/>
                                        </p:tgtEl>
                                        <p:attrNameLst>
                                          <p:attrName>ppt_x</p:attrName>
                                        </p:attrNameLst>
                                      </p:cBhvr>
                                      <p:tavLst>
                                        <p:tav tm="0">
                                          <p:val>
                                            <p:strVal val="#ppt_x"/>
                                          </p:val>
                                        </p:tav>
                                        <p:tav tm="100000">
                                          <p:val>
                                            <p:strVal val="#ppt_x"/>
                                          </p:val>
                                        </p:tav>
                                      </p:tavLst>
                                    </p:anim>
                                    <p:anim calcmode="lin" valueType="num">
                                      <p:cBhvr additive="base">
                                        <p:cTn id="182" dur="2000" fill="hold"/>
                                        <p:tgtEl>
                                          <p:spTgt spid="38"/>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39"/>
                                        </p:tgtEl>
                                        <p:attrNameLst>
                                          <p:attrName>style.visibility</p:attrName>
                                        </p:attrNameLst>
                                      </p:cBhvr>
                                      <p:to>
                                        <p:strVal val="visible"/>
                                      </p:to>
                                    </p:set>
                                    <p:anim calcmode="lin" valueType="num">
                                      <p:cBhvr additive="base">
                                        <p:cTn id="185" dur="2000" fill="hold"/>
                                        <p:tgtEl>
                                          <p:spTgt spid="39"/>
                                        </p:tgtEl>
                                        <p:attrNameLst>
                                          <p:attrName>ppt_x</p:attrName>
                                        </p:attrNameLst>
                                      </p:cBhvr>
                                      <p:tavLst>
                                        <p:tav tm="0">
                                          <p:val>
                                            <p:strVal val="#ppt_x"/>
                                          </p:val>
                                        </p:tav>
                                        <p:tav tm="100000">
                                          <p:val>
                                            <p:strVal val="#ppt_x"/>
                                          </p:val>
                                        </p:tav>
                                      </p:tavLst>
                                    </p:anim>
                                    <p:anim calcmode="lin" valueType="num">
                                      <p:cBhvr additive="base">
                                        <p:cTn id="186" dur="2000" fill="hold"/>
                                        <p:tgtEl>
                                          <p:spTgt spid="39"/>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0"/>
                                        </p:tgtEl>
                                        <p:attrNameLst>
                                          <p:attrName>style.visibility</p:attrName>
                                        </p:attrNameLst>
                                      </p:cBhvr>
                                      <p:to>
                                        <p:strVal val="visible"/>
                                      </p:to>
                                    </p:set>
                                    <p:anim calcmode="lin" valueType="num">
                                      <p:cBhvr additive="base">
                                        <p:cTn id="189" dur="2000" fill="hold"/>
                                        <p:tgtEl>
                                          <p:spTgt spid="40"/>
                                        </p:tgtEl>
                                        <p:attrNameLst>
                                          <p:attrName>ppt_x</p:attrName>
                                        </p:attrNameLst>
                                      </p:cBhvr>
                                      <p:tavLst>
                                        <p:tav tm="0">
                                          <p:val>
                                            <p:strVal val="#ppt_x"/>
                                          </p:val>
                                        </p:tav>
                                        <p:tav tm="100000">
                                          <p:val>
                                            <p:strVal val="#ppt_x"/>
                                          </p:val>
                                        </p:tav>
                                      </p:tavLst>
                                    </p:anim>
                                    <p:anim calcmode="lin" valueType="num">
                                      <p:cBhvr additive="base">
                                        <p:cTn id="190" dur="2000" fill="hold"/>
                                        <p:tgtEl>
                                          <p:spTgt spid="40"/>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8"/>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1"/>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2"/>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3"/>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4"/>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5"/>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6"/>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7"/>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8"/>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9"/>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0"/>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4"/>
                                        </p:tgtEl>
                                        <p:attrNameLst>
                                          <p:attrName>ppt_x</p:attrName>
                                        </p:attrNameLst>
                                      </p:cBhvr>
                                      <p:tavLst>
                                        <p:tav tm="0">
                                          <p:val>
                                            <p:strVal val="ppt_x"/>
                                          </p:val>
                                        </p:tav>
                                        <p:tav tm="100000">
                                          <p:val>
                                            <p:strVal val="1+ppt_w/2"/>
                                          </p:val>
                                        </p:tav>
                                      </p:tavLst>
                                    </p:anim>
                                    <p:anim calcmode="lin" valueType="num">
                                      <p:cBhvr additive="base">
                                        <p:cTn id="232" dur="2000"/>
                                        <p:tgtEl>
                                          <p:spTgt spid="4"/>
                                        </p:tgtEl>
                                        <p:attrNameLst>
                                          <p:attrName>ppt_y</p:attrName>
                                        </p:attrNameLst>
                                      </p:cBhvr>
                                      <p:tavLst>
                                        <p:tav tm="0">
                                          <p:val>
                                            <p:strVal val="ppt_y"/>
                                          </p:val>
                                        </p:tav>
                                        <p:tav tm="100000">
                                          <p:val>
                                            <p:strVal val="ppt_y"/>
                                          </p:val>
                                        </p:tav>
                                      </p:tavLst>
                                    </p:anim>
                                    <p:set>
                                      <p:cBhvr>
                                        <p:cTn id="233" dur="1" fill="hold">
                                          <p:stCondLst>
                                            <p:cond delay="1999"/>
                                          </p:stCondLst>
                                        </p:cTn>
                                        <p:tgtEl>
                                          <p:spTgt spid="4"/>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6"/>
                                        </p:tgtEl>
                                        <p:attrNameLst>
                                          <p:attrName>ppt_x</p:attrName>
                                        </p:attrNameLst>
                                      </p:cBhvr>
                                      <p:tavLst>
                                        <p:tav tm="0">
                                          <p:val>
                                            <p:strVal val="ppt_x"/>
                                          </p:val>
                                        </p:tav>
                                        <p:tav tm="100000">
                                          <p:val>
                                            <p:strVal val="1+ppt_w/2"/>
                                          </p:val>
                                        </p:tav>
                                      </p:tavLst>
                                    </p:anim>
                                    <p:anim calcmode="lin" valueType="num">
                                      <p:cBhvr additive="base">
                                        <p:cTn id="236" dur="2000"/>
                                        <p:tgtEl>
                                          <p:spTgt spid="6"/>
                                        </p:tgtEl>
                                        <p:attrNameLst>
                                          <p:attrName>ppt_y</p:attrName>
                                        </p:attrNameLst>
                                      </p:cBhvr>
                                      <p:tavLst>
                                        <p:tav tm="0">
                                          <p:val>
                                            <p:strVal val="ppt_y"/>
                                          </p:val>
                                        </p:tav>
                                        <p:tav tm="100000">
                                          <p:val>
                                            <p:strVal val="ppt_y"/>
                                          </p:val>
                                        </p:tav>
                                      </p:tavLst>
                                    </p:anim>
                                    <p:set>
                                      <p:cBhvr>
                                        <p:cTn id="237" dur="1" fill="hold">
                                          <p:stCondLst>
                                            <p:cond delay="1999"/>
                                          </p:stCondLst>
                                        </p:cTn>
                                        <p:tgtEl>
                                          <p:spTgt spid="6"/>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8"/>
                                        </p:tgtEl>
                                        <p:attrNameLst>
                                          <p:attrName>ppt_x</p:attrName>
                                        </p:attrNameLst>
                                      </p:cBhvr>
                                      <p:tavLst>
                                        <p:tav tm="0">
                                          <p:val>
                                            <p:strVal val="ppt_x"/>
                                          </p:val>
                                        </p:tav>
                                        <p:tav tm="100000">
                                          <p:val>
                                            <p:strVal val="1+ppt_w/2"/>
                                          </p:val>
                                        </p:tav>
                                      </p:tavLst>
                                    </p:anim>
                                    <p:anim calcmode="lin" valueType="num">
                                      <p:cBhvr additive="base">
                                        <p:cTn id="240" dur="2000"/>
                                        <p:tgtEl>
                                          <p:spTgt spid="8"/>
                                        </p:tgtEl>
                                        <p:attrNameLst>
                                          <p:attrName>ppt_y</p:attrName>
                                        </p:attrNameLst>
                                      </p:cBhvr>
                                      <p:tavLst>
                                        <p:tav tm="0">
                                          <p:val>
                                            <p:strVal val="ppt_y"/>
                                          </p:val>
                                        </p:tav>
                                        <p:tav tm="100000">
                                          <p:val>
                                            <p:strVal val="ppt_y"/>
                                          </p:val>
                                        </p:tav>
                                      </p:tavLst>
                                    </p:anim>
                                    <p:set>
                                      <p:cBhvr>
                                        <p:cTn id="241" dur="1" fill="hold">
                                          <p:stCondLst>
                                            <p:cond delay="1999"/>
                                          </p:stCondLst>
                                        </p:cTn>
                                        <p:tgtEl>
                                          <p:spTgt spid="8"/>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0"/>
                                        </p:tgtEl>
                                        <p:attrNameLst>
                                          <p:attrName>ppt_x</p:attrName>
                                        </p:attrNameLst>
                                      </p:cBhvr>
                                      <p:tavLst>
                                        <p:tav tm="0">
                                          <p:val>
                                            <p:strVal val="ppt_x"/>
                                          </p:val>
                                        </p:tav>
                                        <p:tav tm="100000">
                                          <p:val>
                                            <p:strVal val="1+ppt_w/2"/>
                                          </p:val>
                                        </p:tav>
                                      </p:tavLst>
                                    </p:anim>
                                    <p:anim calcmode="lin" valueType="num">
                                      <p:cBhvr additive="base">
                                        <p:cTn id="244" dur="2000"/>
                                        <p:tgtEl>
                                          <p:spTgt spid="10"/>
                                        </p:tgtEl>
                                        <p:attrNameLst>
                                          <p:attrName>ppt_y</p:attrName>
                                        </p:attrNameLst>
                                      </p:cBhvr>
                                      <p:tavLst>
                                        <p:tav tm="0">
                                          <p:val>
                                            <p:strVal val="ppt_y"/>
                                          </p:val>
                                        </p:tav>
                                        <p:tav tm="100000">
                                          <p:val>
                                            <p:strVal val="ppt_y"/>
                                          </p:val>
                                        </p:tav>
                                      </p:tavLst>
                                    </p:anim>
                                    <p:set>
                                      <p:cBhvr>
                                        <p:cTn id="245" dur="1" fill="hold">
                                          <p:stCondLst>
                                            <p:cond delay="1999"/>
                                          </p:stCondLst>
                                        </p:cTn>
                                        <p:tgtEl>
                                          <p:spTgt spid="10"/>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2"/>
                                        </p:tgtEl>
                                        <p:attrNameLst>
                                          <p:attrName>ppt_x</p:attrName>
                                        </p:attrNameLst>
                                      </p:cBhvr>
                                      <p:tavLst>
                                        <p:tav tm="0">
                                          <p:val>
                                            <p:strVal val="ppt_x"/>
                                          </p:val>
                                        </p:tav>
                                        <p:tav tm="100000">
                                          <p:val>
                                            <p:strVal val="1+ppt_w/2"/>
                                          </p:val>
                                        </p:tav>
                                      </p:tavLst>
                                    </p:anim>
                                    <p:anim calcmode="lin" valueType="num">
                                      <p:cBhvr additive="base">
                                        <p:cTn id="248" dur="2000"/>
                                        <p:tgtEl>
                                          <p:spTgt spid="12"/>
                                        </p:tgtEl>
                                        <p:attrNameLst>
                                          <p:attrName>ppt_y</p:attrName>
                                        </p:attrNameLst>
                                      </p:cBhvr>
                                      <p:tavLst>
                                        <p:tav tm="0">
                                          <p:val>
                                            <p:strVal val="ppt_y"/>
                                          </p:val>
                                        </p:tav>
                                        <p:tav tm="100000">
                                          <p:val>
                                            <p:strVal val="ppt_y"/>
                                          </p:val>
                                        </p:tav>
                                      </p:tavLst>
                                    </p:anim>
                                    <p:set>
                                      <p:cBhvr>
                                        <p:cTn id="249" dur="1" fill="hold">
                                          <p:stCondLst>
                                            <p:cond delay="1999"/>
                                          </p:stCondLst>
                                        </p:cTn>
                                        <p:tgtEl>
                                          <p:spTgt spid="12"/>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5"/>
                                        </p:tgtEl>
                                        <p:attrNameLst>
                                          <p:attrName>ppt_x</p:attrName>
                                        </p:attrNameLst>
                                      </p:cBhvr>
                                      <p:tavLst>
                                        <p:tav tm="0">
                                          <p:val>
                                            <p:strVal val="ppt_x"/>
                                          </p:val>
                                        </p:tav>
                                        <p:tav tm="100000">
                                          <p:val>
                                            <p:strVal val="1+ppt_w/2"/>
                                          </p:val>
                                        </p:tav>
                                      </p:tavLst>
                                    </p:anim>
                                    <p:anim calcmode="lin" valueType="num">
                                      <p:cBhvr additive="base">
                                        <p:cTn id="252" dur="2000"/>
                                        <p:tgtEl>
                                          <p:spTgt spid="15"/>
                                        </p:tgtEl>
                                        <p:attrNameLst>
                                          <p:attrName>ppt_y</p:attrName>
                                        </p:attrNameLst>
                                      </p:cBhvr>
                                      <p:tavLst>
                                        <p:tav tm="0">
                                          <p:val>
                                            <p:strVal val="ppt_y"/>
                                          </p:val>
                                        </p:tav>
                                        <p:tav tm="100000">
                                          <p:val>
                                            <p:strVal val="ppt_y"/>
                                          </p:val>
                                        </p:tav>
                                      </p:tavLst>
                                    </p:anim>
                                    <p:set>
                                      <p:cBhvr>
                                        <p:cTn id="253" dur="1" fill="hold">
                                          <p:stCondLst>
                                            <p:cond delay="1999"/>
                                          </p:stCondLst>
                                        </p:cTn>
                                        <p:tgtEl>
                                          <p:spTgt spid="15"/>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6"/>
                                        </p:tgtEl>
                                        <p:attrNameLst>
                                          <p:attrName>ppt_x</p:attrName>
                                        </p:attrNameLst>
                                      </p:cBhvr>
                                      <p:tavLst>
                                        <p:tav tm="0">
                                          <p:val>
                                            <p:strVal val="ppt_x"/>
                                          </p:val>
                                        </p:tav>
                                        <p:tav tm="100000">
                                          <p:val>
                                            <p:strVal val="1+ppt_w/2"/>
                                          </p:val>
                                        </p:tav>
                                      </p:tavLst>
                                    </p:anim>
                                    <p:anim calcmode="lin" valueType="num">
                                      <p:cBhvr additive="base">
                                        <p:cTn id="256" dur="2000"/>
                                        <p:tgtEl>
                                          <p:spTgt spid="16"/>
                                        </p:tgtEl>
                                        <p:attrNameLst>
                                          <p:attrName>ppt_y</p:attrName>
                                        </p:attrNameLst>
                                      </p:cBhvr>
                                      <p:tavLst>
                                        <p:tav tm="0">
                                          <p:val>
                                            <p:strVal val="ppt_y"/>
                                          </p:val>
                                        </p:tav>
                                        <p:tav tm="100000">
                                          <p:val>
                                            <p:strVal val="ppt_y"/>
                                          </p:val>
                                        </p:tav>
                                      </p:tavLst>
                                    </p:anim>
                                    <p:set>
                                      <p:cBhvr>
                                        <p:cTn id="257" dur="1" fill="hold">
                                          <p:stCondLst>
                                            <p:cond delay="1999"/>
                                          </p:stCondLst>
                                        </p:cTn>
                                        <p:tgtEl>
                                          <p:spTgt spid="16"/>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7"/>
                                        </p:tgtEl>
                                        <p:attrNameLst>
                                          <p:attrName>ppt_x</p:attrName>
                                        </p:attrNameLst>
                                      </p:cBhvr>
                                      <p:tavLst>
                                        <p:tav tm="0">
                                          <p:val>
                                            <p:strVal val="ppt_x"/>
                                          </p:val>
                                        </p:tav>
                                        <p:tav tm="100000">
                                          <p:val>
                                            <p:strVal val="1+ppt_w/2"/>
                                          </p:val>
                                        </p:tav>
                                      </p:tavLst>
                                    </p:anim>
                                    <p:anim calcmode="lin" valueType="num">
                                      <p:cBhvr additive="base">
                                        <p:cTn id="260" dur="2000"/>
                                        <p:tgtEl>
                                          <p:spTgt spid="17"/>
                                        </p:tgtEl>
                                        <p:attrNameLst>
                                          <p:attrName>ppt_y</p:attrName>
                                        </p:attrNameLst>
                                      </p:cBhvr>
                                      <p:tavLst>
                                        <p:tav tm="0">
                                          <p:val>
                                            <p:strVal val="ppt_y"/>
                                          </p:val>
                                        </p:tav>
                                        <p:tav tm="100000">
                                          <p:val>
                                            <p:strVal val="ppt_y"/>
                                          </p:val>
                                        </p:tav>
                                      </p:tavLst>
                                    </p:anim>
                                    <p:set>
                                      <p:cBhvr>
                                        <p:cTn id="261" dur="1" fill="hold">
                                          <p:stCondLst>
                                            <p:cond delay="1999"/>
                                          </p:stCondLst>
                                        </p:cTn>
                                        <p:tgtEl>
                                          <p:spTgt spid="17"/>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8"/>
                                        </p:tgtEl>
                                        <p:attrNameLst>
                                          <p:attrName>ppt_x</p:attrName>
                                        </p:attrNameLst>
                                      </p:cBhvr>
                                      <p:tavLst>
                                        <p:tav tm="0">
                                          <p:val>
                                            <p:strVal val="ppt_x"/>
                                          </p:val>
                                        </p:tav>
                                        <p:tav tm="100000">
                                          <p:val>
                                            <p:strVal val="1+ppt_w/2"/>
                                          </p:val>
                                        </p:tav>
                                      </p:tavLst>
                                    </p:anim>
                                    <p:anim calcmode="lin" valueType="num">
                                      <p:cBhvr additive="base">
                                        <p:cTn id="264" dur="2000"/>
                                        <p:tgtEl>
                                          <p:spTgt spid="18"/>
                                        </p:tgtEl>
                                        <p:attrNameLst>
                                          <p:attrName>ppt_y</p:attrName>
                                        </p:attrNameLst>
                                      </p:cBhvr>
                                      <p:tavLst>
                                        <p:tav tm="0">
                                          <p:val>
                                            <p:strVal val="ppt_y"/>
                                          </p:val>
                                        </p:tav>
                                        <p:tav tm="100000">
                                          <p:val>
                                            <p:strVal val="ppt_y"/>
                                          </p:val>
                                        </p:tav>
                                      </p:tavLst>
                                    </p:anim>
                                    <p:set>
                                      <p:cBhvr>
                                        <p:cTn id="265" dur="1" fill="hold">
                                          <p:stCondLst>
                                            <p:cond delay="1999"/>
                                          </p:stCondLst>
                                        </p:cTn>
                                        <p:tgtEl>
                                          <p:spTgt spid="18"/>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9"/>
                                        </p:tgtEl>
                                        <p:attrNameLst>
                                          <p:attrName>ppt_x</p:attrName>
                                        </p:attrNameLst>
                                      </p:cBhvr>
                                      <p:tavLst>
                                        <p:tav tm="0">
                                          <p:val>
                                            <p:strVal val="ppt_x"/>
                                          </p:val>
                                        </p:tav>
                                        <p:tav tm="100000">
                                          <p:val>
                                            <p:strVal val="1+ppt_w/2"/>
                                          </p:val>
                                        </p:tav>
                                      </p:tavLst>
                                    </p:anim>
                                    <p:anim calcmode="lin" valueType="num">
                                      <p:cBhvr additive="base">
                                        <p:cTn id="268" dur="2000"/>
                                        <p:tgtEl>
                                          <p:spTgt spid="19"/>
                                        </p:tgtEl>
                                        <p:attrNameLst>
                                          <p:attrName>ppt_y</p:attrName>
                                        </p:attrNameLst>
                                      </p:cBhvr>
                                      <p:tavLst>
                                        <p:tav tm="0">
                                          <p:val>
                                            <p:strVal val="ppt_y"/>
                                          </p:val>
                                        </p:tav>
                                        <p:tav tm="100000">
                                          <p:val>
                                            <p:strVal val="ppt_y"/>
                                          </p:val>
                                        </p:tav>
                                      </p:tavLst>
                                    </p:anim>
                                    <p:set>
                                      <p:cBhvr>
                                        <p:cTn id="269" dur="1" fill="hold">
                                          <p:stCondLst>
                                            <p:cond delay="1999"/>
                                          </p:stCondLst>
                                        </p:cTn>
                                        <p:tgtEl>
                                          <p:spTgt spid="19"/>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0"/>
                                        </p:tgtEl>
                                        <p:attrNameLst>
                                          <p:attrName>ppt_x</p:attrName>
                                        </p:attrNameLst>
                                      </p:cBhvr>
                                      <p:tavLst>
                                        <p:tav tm="0">
                                          <p:val>
                                            <p:strVal val="ppt_x"/>
                                          </p:val>
                                        </p:tav>
                                        <p:tav tm="100000">
                                          <p:val>
                                            <p:strVal val="1+ppt_w/2"/>
                                          </p:val>
                                        </p:tav>
                                      </p:tavLst>
                                    </p:anim>
                                    <p:anim calcmode="lin" valueType="num">
                                      <p:cBhvr additive="base">
                                        <p:cTn id="272" dur="2000"/>
                                        <p:tgtEl>
                                          <p:spTgt spid="20"/>
                                        </p:tgtEl>
                                        <p:attrNameLst>
                                          <p:attrName>ppt_y</p:attrName>
                                        </p:attrNameLst>
                                      </p:cBhvr>
                                      <p:tavLst>
                                        <p:tav tm="0">
                                          <p:val>
                                            <p:strVal val="ppt_y"/>
                                          </p:val>
                                        </p:tav>
                                        <p:tav tm="100000">
                                          <p:val>
                                            <p:strVal val="ppt_y"/>
                                          </p:val>
                                        </p:tav>
                                      </p:tavLst>
                                    </p:anim>
                                    <p:set>
                                      <p:cBhvr>
                                        <p:cTn id="273" dur="1" fill="hold">
                                          <p:stCondLst>
                                            <p:cond delay="1999"/>
                                          </p:stCondLst>
                                        </p:cTn>
                                        <p:tgtEl>
                                          <p:spTgt spid="20"/>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1"/>
                                        </p:tgtEl>
                                        <p:attrNameLst>
                                          <p:attrName>ppt_x</p:attrName>
                                        </p:attrNameLst>
                                      </p:cBhvr>
                                      <p:tavLst>
                                        <p:tav tm="0">
                                          <p:val>
                                            <p:strVal val="ppt_x"/>
                                          </p:val>
                                        </p:tav>
                                        <p:tav tm="100000">
                                          <p:val>
                                            <p:strVal val="1+ppt_w/2"/>
                                          </p:val>
                                        </p:tav>
                                      </p:tavLst>
                                    </p:anim>
                                    <p:anim calcmode="lin" valueType="num">
                                      <p:cBhvr additive="base">
                                        <p:cTn id="276" dur="2000"/>
                                        <p:tgtEl>
                                          <p:spTgt spid="21"/>
                                        </p:tgtEl>
                                        <p:attrNameLst>
                                          <p:attrName>ppt_y</p:attrName>
                                        </p:attrNameLst>
                                      </p:cBhvr>
                                      <p:tavLst>
                                        <p:tav tm="0">
                                          <p:val>
                                            <p:strVal val="ppt_y"/>
                                          </p:val>
                                        </p:tav>
                                        <p:tav tm="100000">
                                          <p:val>
                                            <p:strVal val="ppt_y"/>
                                          </p:val>
                                        </p:tav>
                                      </p:tavLst>
                                    </p:anim>
                                    <p:set>
                                      <p:cBhvr>
                                        <p:cTn id="277" dur="1" fill="hold">
                                          <p:stCondLst>
                                            <p:cond delay="1999"/>
                                          </p:stCondLst>
                                        </p:cTn>
                                        <p:tgtEl>
                                          <p:spTgt spid="21"/>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2"/>
                                        </p:tgtEl>
                                        <p:attrNameLst>
                                          <p:attrName>ppt_x</p:attrName>
                                        </p:attrNameLst>
                                      </p:cBhvr>
                                      <p:tavLst>
                                        <p:tav tm="0">
                                          <p:val>
                                            <p:strVal val="ppt_x"/>
                                          </p:val>
                                        </p:tav>
                                        <p:tav tm="100000">
                                          <p:val>
                                            <p:strVal val="1+ppt_w/2"/>
                                          </p:val>
                                        </p:tav>
                                      </p:tavLst>
                                    </p:anim>
                                    <p:anim calcmode="lin" valueType="num">
                                      <p:cBhvr additive="base">
                                        <p:cTn id="280" dur="2000"/>
                                        <p:tgtEl>
                                          <p:spTgt spid="22"/>
                                        </p:tgtEl>
                                        <p:attrNameLst>
                                          <p:attrName>ppt_y</p:attrName>
                                        </p:attrNameLst>
                                      </p:cBhvr>
                                      <p:tavLst>
                                        <p:tav tm="0">
                                          <p:val>
                                            <p:strVal val="ppt_y"/>
                                          </p:val>
                                        </p:tav>
                                        <p:tav tm="100000">
                                          <p:val>
                                            <p:strVal val="ppt_y"/>
                                          </p:val>
                                        </p:tav>
                                      </p:tavLst>
                                    </p:anim>
                                    <p:set>
                                      <p:cBhvr>
                                        <p:cTn id="281" dur="1" fill="hold">
                                          <p:stCondLst>
                                            <p:cond delay="1999"/>
                                          </p:stCondLst>
                                        </p:cTn>
                                        <p:tgtEl>
                                          <p:spTgt spid="22"/>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3"/>
                                        </p:tgtEl>
                                        <p:attrNameLst>
                                          <p:attrName>ppt_x</p:attrName>
                                        </p:attrNameLst>
                                      </p:cBhvr>
                                      <p:tavLst>
                                        <p:tav tm="0">
                                          <p:val>
                                            <p:strVal val="ppt_x"/>
                                          </p:val>
                                        </p:tav>
                                        <p:tav tm="100000">
                                          <p:val>
                                            <p:strVal val="1+ppt_w/2"/>
                                          </p:val>
                                        </p:tav>
                                      </p:tavLst>
                                    </p:anim>
                                    <p:anim calcmode="lin" valueType="num">
                                      <p:cBhvr additive="base">
                                        <p:cTn id="284" dur="2000"/>
                                        <p:tgtEl>
                                          <p:spTgt spid="23"/>
                                        </p:tgtEl>
                                        <p:attrNameLst>
                                          <p:attrName>ppt_y</p:attrName>
                                        </p:attrNameLst>
                                      </p:cBhvr>
                                      <p:tavLst>
                                        <p:tav tm="0">
                                          <p:val>
                                            <p:strVal val="ppt_y"/>
                                          </p:val>
                                        </p:tav>
                                        <p:tav tm="100000">
                                          <p:val>
                                            <p:strVal val="ppt_y"/>
                                          </p:val>
                                        </p:tav>
                                      </p:tavLst>
                                    </p:anim>
                                    <p:set>
                                      <p:cBhvr>
                                        <p:cTn id="285" dur="1" fill="hold">
                                          <p:stCondLst>
                                            <p:cond delay="1999"/>
                                          </p:stCondLst>
                                        </p:cTn>
                                        <p:tgtEl>
                                          <p:spTgt spid="23"/>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4"/>
                                        </p:tgtEl>
                                        <p:attrNameLst>
                                          <p:attrName>ppt_x</p:attrName>
                                        </p:attrNameLst>
                                      </p:cBhvr>
                                      <p:tavLst>
                                        <p:tav tm="0">
                                          <p:val>
                                            <p:strVal val="ppt_x"/>
                                          </p:val>
                                        </p:tav>
                                        <p:tav tm="100000">
                                          <p:val>
                                            <p:strVal val="1+ppt_w/2"/>
                                          </p:val>
                                        </p:tav>
                                      </p:tavLst>
                                    </p:anim>
                                    <p:anim calcmode="lin" valueType="num">
                                      <p:cBhvr additive="base">
                                        <p:cTn id="288" dur="2000"/>
                                        <p:tgtEl>
                                          <p:spTgt spid="24"/>
                                        </p:tgtEl>
                                        <p:attrNameLst>
                                          <p:attrName>ppt_y</p:attrName>
                                        </p:attrNameLst>
                                      </p:cBhvr>
                                      <p:tavLst>
                                        <p:tav tm="0">
                                          <p:val>
                                            <p:strVal val="ppt_y"/>
                                          </p:val>
                                        </p:tav>
                                        <p:tav tm="100000">
                                          <p:val>
                                            <p:strVal val="ppt_y"/>
                                          </p:val>
                                        </p:tav>
                                      </p:tavLst>
                                    </p:anim>
                                    <p:set>
                                      <p:cBhvr>
                                        <p:cTn id="289" dur="1" fill="hold">
                                          <p:stCondLst>
                                            <p:cond delay="1999"/>
                                          </p:stCondLst>
                                        </p:cTn>
                                        <p:tgtEl>
                                          <p:spTgt spid="24"/>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5"/>
                                        </p:tgtEl>
                                        <p:attrNameLst>
                                          <p:attrName>ppt_x</p:attrName>
                                        </p:attrNameLst>
                                      </p:cBhvr>
                                      <p:tavLst>
                                        <p:tav tm="0">
                                          <p:val>
                                            <p:strVal val="ppt_x"/>
                                          </p:val>
                                        </p:tav>
                                        <p:tav tm="100000">
                                          <p:val>
                                            <p:strVal val="1+ppt_w/2"/>
                                          </p:val>
                                        </p:tav>
                                      </p:tavLst>
                                    </p:anim>
                                    <p:anim calcmode="lin" valueType="num">
                                      <p:cBhvr additive="base">
                                        <p:cTn id="292" dur="2000"/>
                                        <p:tgtEl>
                                          <p:spTgt spid="25"/>
                                        </p:tgtEl>
                                        <p:attrNameLst>
                                          <p:attrName>ppt_y</p:attrName>
                                        </p:attrNameLst>
                                      </p:cBhvr>
                                      <p:tavLst>
                                        <p:tav tm="0">
                                          <p:val>
                                            <p:strVal val="ppt_y"/>
                                          </p:val>
                                        </p:tav>
                                        <p:tav tm="100000">
                                          <p:val>
                                            <p:strVal val="ppt_y"/>
                                          </p:val>
                                        </p:tav>
                                      </p:tavLst>
                                    </p:anim>
                                    <p:set>
                                      <p:cBhvr>
                                        <p:cTn id="293" dur="1" fill="hold">
                                          <p:stCondLst>
                                            <p:cond delay="1999"/>
                                          </p:stCondLst>
                                        </p:cTn>
                                        <p:tgtEl>
                                          <p:spTgt spid="25"/>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6"/>
                                        </p:tgtEl>
                                        <p:attrNameLst>
                                          <p:attrName>ppt_x</p:attrName>
                                        </p:attrNameLst>
                                      </p:cBhvr>
                                      <p:tavLst>
                                        <p:tav tm="0">
                                          <p:val>
                                            <p:strVal val="ppt_x"/>
                                          </p:val>
                                        </p:tav>
                                        <p:tav tm="100000">
                                          <p:val>
                                            <p:strVal val="1+ppt_w/2"/>
                                          </p:val>
                                        </p:tav>
                                      </p:tavLst>
                                    </p:anim>
                                    <p:anim calcmode="lin" valueType="num">
                                      <p:cBhvr additive="base">
                                        <p:cTn id="296" dur="2000"/>
                                        <p:tgtEl>
                                          <p:spTgt spid="26"/>
                                        </p:tgtEl>
                                        <p:attrNameLst>
                                          <p:attrName>ppt_y</p:attrName>
                                        </p:attrNameLst>
                                      </p:cBhvr>
                                      <p:tavLst>
                                        <p:tav tm="0">
                                          <p:val>
                                            <p:strVal val="ppt_y"/>
                                          </p:val>
                                        </p:tav>
                                        <p:tav tm="100000">
                                          <p:val>
                                            <p:strVal val="ppt_y"/>
                                          </p:val>
                                        </p:tav>
                                      </p:tavLst>
                                    </p:anim>
                                    <p:set>
                                      <p:cBhvr>
                                        <p:cTn id="297" dur="1" fill="hold">
                                          <p:stCondLst>
                                            <p:cond delay="1999"/>
                                          </p:stCondLst>
                                        </p:cTn>
                                        <p:tgtEl>
                                          <p:spTgt spid="26"/>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7"/>
                                        </p:tgtEl>
                                        <p:attrNameLst>
                                          <p:attrName>ppt_x</p:attrName>
                                        </p:attrNameLst>
                                      </p:cBhvr>
                                      <p:tavLst>
                                        <p:tav tm="0">
                                          <p:val>
                                            <p:strVal val="ppt_x"/>
                                          </p:val>
                                        </p:tav>
                                        <p:tav tm="100000">
                                          <p:val>
                                            <p:strVal val="1+ppt_w/2"/>
                                          </p:val>
                                        </p:tav>
                                      </p:tavLst>
                                    </p:anim>
                                    <p:anim calcmode="lin" valueType="num">
                                      <p:cBhvr additive="base">
                                        <p:cTn id="300" dur="2000"/>
                                        <p:tgtEl>
                                          <p:spTgt spid="27"/>
                                        </p:tgtEl>
                                        <p:attrNameLst>
                                          <p:attrName>ppt_y</p:attrName>
                                        </p:attrNameLst>
                                      </p:cBhvr>
                                      <p:tavLst>
                                        <p:tav tm="0">
                                          <p:val>
                                            <p:strVal val="ppt_y"/>
                                          </p:val>
                                        </p:tav>
                                        <p:tav tm="100000">
                                          <p:val>
                                            <p:strVal val="ppt_y"/>
                                          </p:val>
                                        </p:tav>
                                      </p:tavLst>
                                    </p:anim>
                                    <p:set>
                                      <p:cBhvr>
                                        <p:cTn id="301" dur="1" fill="hold">
                                          <p:stCondLst>
                                            <p:cond delay="1999"/>
                                          </p:stCondLst>
                                        </p:cTn>
                                        <p:tgtEl>
                                          <p:spTgt spid="27"/>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5"/>
                                        </p:tgtEl>
                                        <p:attrNameLst>
                                          <p:attrName>ppt_x</p:attrName>
                                        </p:attrNameLst>
                                      </p:cBhvr>
                                      <p:tavLst>
                                        <p:tav tm="0">
                                          <p:val>
                                            <p:strVal val="ppt_x"/>
                                          </p:val>
                                        </p:tav>
                                        <p:tav tm="100000">
                                          <p:val>
                                            <p:strVal val="0-ppt_w/2"/>
                                          </p:val>
                                        </p:tav>
                                      </p:tavLst>
                                    </p:anim>
                                    <p:anim calcmode="lin" valueType="num">
                                      <p:cBhvr additive="base">
                                        <p:cTn id="304" dur="2000"/>
                                        <p:tgtEl>
                                          <p:spTgt spid="5"/>
                                        </p:tgtEl>
                                        <p:attrNameLst>
                                          <p:attrName>ppt_y</p:attrName>
                                        </p:attrNameLst>
                                      </p:cBhvr>
                                      <p:tavLst>
                                        <p:tav tm="0">
                                          <p:val>
                                            <p:strVal val="ppt_y"/>
                                          </p:val>
                                        </p:tav>
                                        <p:tav tm="100000">
                                          <p:val>
                                            <p:strVal val="ppt_y"/>
                                          </p:val>
                                        </p:tav>
                                      </p:tavLst>
                                    </p:anim>
                                    <p:set>
                                      <p:cBhvr>
                                        <p:cTn id="305" dur="1" fill="hold">
                                          <p:stCondLst>
                                            <p:cond delay="1999"/>
                                          </p:stCondLst>
                                        </p:cTn>
                                        <p:tgtEl>
                                          <p:spTgt spid="5"/>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7"/>
                                        </p:tgtEl>
                                        <p:attrNameLst>
                                          <p:attrName>ppt_x</p:attrName>
                                        </p:attrNameLst>
                                      </p:cBhvr>
                                      <p:tavLst>
                                        <p:tav tm="0">
                                          <p:val>
                                            <p:strVal val="ppt_x"/>
                                          </p:val>
                                        </p:tav>
                                        <p:tav tm="100000">
                                          <p:val>
                                            <p:strVal val="0-ppt_w/2"/>
                                          </p:val>
                                        </p:tav>
                                      </p:tavLst>
                                    </p:anim>
                                    <p:anim calcmode="lin" valueType="num">
                                      <p:cBhvr additive="base">
                                        <p:cTn id="308" dur="2000"/>
                                        <p:tgtEl>
                                          <p:spTgt spid="7"/>
                                        </p:tgtEl>
                                        <p:attrNameLst>
                                          <p:attrName>ppt_y</p:attrName>
                                        </p:attrNameLst>
                                      </p:cBhvr>
                                      <p:tavLst>
                                        <p:tav tm="0">
                                          <p:val>
                                            <p:strVal val="ppt_y"/>
                                          </p:val>
                                        </p:tav>
                                        <p:tav tm="100000">
                                          <p:val>
                                            <p:strVal val="ppt_y"/>
                                          </p:val>
                                        </p:tav>
                                      </p:tavLst>
                                    </p:anim>
                                    <p:set>
                                      <p:cBhvr>
                                        <p:cTn id="309" dur="1" fill="hold">
                                          <p:stCondLst>
                                            <p:cond delay="1999"/>
                                          </p:stCondLst>
                                        </p:cTn>
                                        <p:tgtEl>
                                          <p:spTgt spid="7"/>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9"/>
                                        </p:tgtEl>
                                        <p:attrNameLst>
                                          <p:attrName>ppt_x</p:attrName>
                                        </p:attrNameLst>
                                      </p:cBhvr>
                                      <p:tavLst>
                                        <p:tav tm="0">
                                          <p:val>
                                            <p:strVal val="ppt_x"/>
                                          </p:val>
                                        </p:tav>
                                        <p:tav tm="100000">
                                          <p:val>
                                            <p:strVal val="0-ppt_w/2"/>
                                          </p:val>
                                        </p:tav>
                                      </p:tavLst>
                                    </p:anim>
                                    <p:anim calcmode="lin" valueType="num">
                                      <p:cBhvr additive="base">
                                        <p:cTn id="312" dur="2000"/>
                                        <p:tgtEl>
                                          <p:spTgt spid="9"/>
                                        </p:tgtEl>
                                        <p:attrNameLst>
                                          <p:attrName>ppt_y</p:attrName>
                                        </p:attrNameLst>
                                      </p:cBhvr>
                                      <p:tavLst>
                                        <p:tav tm="0">
                                          <p:val>
                                            <p:strVal val="ppt_y"/>
                                          </p:val>
                                        </p:tav>
                                        <p:tav tm="100000">
                                          <p:val>
                                            <p:strVal val="ppt_y"/>
                                          </p:val>
                                        </p:tav>
                                      </p:tavLst>
                                    </p:anim>
                                    <p:set>
                                      <p:cBhvr>
                                        <p:cTn id="313" dur="1" fill="hold">
                                          <p:stCondLst>
                                            <p:cond delay="1999"/>
                                          </p:stCondLst>
                                        </p:cTn>
                                        <p:tgtEl>
                                          <p:spTgt spid="9"/>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1"/>
                                        </p:tgtEl>
                                        <p:attrNameLst>
                                          <p:attrName>ppt_x</p:attrName>
                                        </p:attrNameLst>
                                      </p:cBhvr>
                                      <p:tavLst>
                                        <p:tav tm="0">
                                          <p:val>
                                            <p:strVal val="ppt_x"/>
                                          </p:val>
                                        </p:tav>
                                        <p:tav tm="100000">
                                          <p:val>
                                            <p:strVal val="0-ppt_w/2"/>
                                          </p:val>
                                        </p:tav>
                                      </p:tavLst>
                                    </p:anim>
                                    <p:anim calcmode="lin" valueType="num">
                                      <p:cBhvr additive="base">
                                        <p:cTn id="316" dur="2000"/>
                                        <p:tgtEl>
                                          <p:spTgt spid="11"/>
                                        </p:tgtEl>
                                        <p:attrNameLst>
                                          <p:attrName>ppt_y</p:attrName>
                                        </p:attrNameLst>
                                      </p:cBhvr>
                                      <p:tavLst>
                                        <p:tav tm="0">
                                          <p:val>
                                            <p:strVal val="ppt_y"/>
                                          </p:val>
                                        </p:tav>
                                        <p:tav tm="100000">
                                          <p:val>
                                            <p:strVal val="ppt_y"/>
                                          </p:val>
                                        </p:tav>
                                      </p:tavLst>
                                    </p:anim>
                                    <p:set>
                                      <p:cBhvr>
                                        <p:cTn id="317" dur="1" fill="hold">
                                          <p:stCondLst>
                                            <p:cond delay="1999"/>
                                          </p:stCondLst>
                                        </p:cTn>
                                        <p:tgtEl>
                                          <p:spTgt spid="11"/>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3"/>
                                        </p:tgtEl>
                                        <p:attrNameLst>
                                          <p:attrName>ppt_x</p:attrName>
                                        </p:attrNameLst>
                                      </p:cBhvr>
                                      <p:tavLst>
                                        <p:tav tm="0">
                                          <p:val>
                                            <p:strVal val="ppt_x"/>
                                          </p:val>
                                        </p:tav>
                                        <p:tav tm="100000">
                                          <p:val>
                                            <p:strVal val="0-ppt_w/2"/>
                                          </p:val>
                                        </p:tav>
                                      </p:tavLst>
                                    </p:anim>
                                    <p:anim calcmode="lin" valueType="num">
                                      <p:cBhvr additive="base">
                                        <p:cTn id="320" dur="2000"/>
                                        <p:tgtEl>
                                          <p:spTgt spid="13"/>
                                        </p:tgtEl>
                                        <p:attrNameLst>
                                          <p:attrName>ppt_y</p:attrName>
                                        </p:attrNameLst>
                                      </p:cBhvr>
                                      <p:tavLst>
                                        <p:tav tm="0">
                                          <p:val>
                                            <p:strVal val="ppt_y"/>
                                          </p:val>
                                        </p:tav>
                                        <p:tav tm="100000">
                                          <p:val>
                                            <p:strVal val="ppt_y"/>
                                          </p:val>
                                        </p:tav>
                                      </p:tavLst>
                                    </p:anim>
                                    <p:set>
                                      <p:cBhvr>
                                        <p:cTn id="321" dur="1" fill="hold">
                                          <p:stCondLst>
                                            <p:cond delay="1999"/>
                                          </p:stCondLst>
                                        </p:cTn>
                                        <p:tgtEl>
                                          <p:spTgt spid="13"/>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4"/>
                                        </p:tgtEl>
                                        <p:attrNameLst>
                                          <p:attrName>ppt_x</p:attrName>
                                        </p:attrNameLst>
                                      </p:cBhvr>
                                      <p:tavLst>
                                        <p:tav tm="0">
                                          <p:val>
                                            <p:strVal val="ppt_x"/>
                                          </p:val>
                                        </p:tav>
                                        <p:tav tm="100000">
                                          <p:val>
                                            <p:strVal val="0-ppt_w/2"/>
                                          </p:val>
                                        </p:tav>
                                      </p:tavLst>
                                    </p:anim>
                                    <p:anim calcmode="lin" valueType="num">
                                      <p:cBhvr additive="base">
                                        <p:cTn id="324" dur="2000"/>
                                        <p:tgtEl>
                                          <p:spTgt spid="14"/>
                                        </p:tgtEl>
                                        <p:attrNameLst>
                                          <p:attrName>ppt_y</p:attrName>
                                        </p:attrNameLst>
                                      </p:cBhvr>
                                      <p:tavLst>
                                        <p:tav tm="0">
                                          <p:val>
                                            <p:strVal val="ppt_y"/>
                                          </p:val>
                                        </p:tav>
                                        <p:tav tm="100000">
                                          <p:val>
                                            <p:strVal val="ppt_y"/>
                                          </p:val>
                                        </p:tav>
                                      </p:tavLst>
                                    </p:anim>
                                    <p:set>
                                      <p:cBhvr>
                                        <p:cTn id="325" dur="1" fill="hold">
                                          <p:stCondLst>
                                            <p:cond delay="1999"/>
                                          </p:stCondLst>
                                        </p:cTn>
                                        <p:tgtEl>
                                          <p:spTgt spid="14"/>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28"/>
                                        </p:tgtEl>
                                        <p:attrNameLst>
                                          <p:attrName>ppt_x</p:attrName>
                                        </p:attrNameLst>
                                      </p:cBhvr>
                                      <p:tavLst>
                                        <p:tav tm="0">
                                          <p:val>
                                            <p:strVal val="ppt_x"/>
                                          </p:val>
                                        </p:tav>
                                        <p:tav tm="100000">
                                          <p:val>
                                            <p:strVal val="0-ppt_w/2"/>
                                          </p:val>
                                        </p:tav>
                                      </p:tavLst>
                                    </p:anim>
                                    <p:anim calcmode="lin" valueType="num">
                                      <p:cBhvr additive="base">
                                        <p:cTn id="328" dur="2000"/>
                                        <p:tgtEl>
                                          <p:spTgt spid="28"/>
                                        </p:tgtEl>
                                        <p:attrNameLst>
                                          <p:attrName>ppt_y</p:attrName>
                                        </p:attrNameLst>
                                      </p:cBhvr>
                                      <p:tavLst>
                                        <p:tav tm="0">
                                          <p:val>
                                            <p:strVal val="ppt_y"/>
                                          </p:val>
                                        </p:tav>
                                        <p:tav tm="100000">
                                          <p:val>
                                            <p:strVal val="ppt_y"/>
                                          </p:val>
                                        </p:tav>
                                      </p:tavLst>
                                    </p:anim>
                                    <p:set>
                                      <p:cBhvr>
                                        <p:cTn id="329" dur="1" fill="hold">
                                          <p:stCondLst>
                                            <p:cond delay="1999"/>
                                          </p:stCondLst>
                                        </p:cTn>
                                        <p:tgtEl>
                                          <p:spTgt spid="28"/>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9"/>
                                        </p:tgtEl>
                                        <p:attrNameLst>
                                          <p:attrName>ppt_x</p:attrName>
                                        </p:attrNameLst>
                                      </p:cBhvr>
                                      <p:tavLst>
                                        <p:tav tm="0">
                                          <p:val>
                                            <p:strVal val="ppt_x"/>
                                          </p:val>
                                        </p:tav>
                                        <p:tav tm="100000">
                                          <p:val>
                                            <p:strVal val="0-ppt_w/2"/>
                                          </p:val>
                                        </p:tav>
                                      </p:tavLst>
                                    </p:anim>
                                    <p:anim calcmode="lin" valueType="num">
                                      <p:cBhvr additive="base">
                                        <p:cTn id="332" dur="2000"/>
                                        <p:tgtEl>
                                          <p:spTgt spid="29"/>
                                        </p:tgtEl>
                                        <p:attrNameLst>
                                          <p:attrName>ppt_y</p:attrName>
                                        </p:attrNameLst>
                                      </p:cBhvr>
                                      <p:tavLst>
                                        <p:tav tm="0">
                                          <p:val>
                                            <p:strVal val="ppt_y"/>
                                          </p:val>
                                        </p:tav>
                                        <p:tav tm="100000">
                                          <p:val>
                                            <p:strVal val="ppt_y"/>
                                          </p:val>
                                        </p:tav>
                                      </p:tavLst>
                                    </p:anim>
                                    <p:set>
                                      <p:cBhvr>
                                        <p:cTn id="333" dur="1" fill="hold">
                                          <p:stCondLst>
                                            <p:cond delay="1999"/>
                                          </p:stCondLst>
                                        </p:cTn>
                                        <p:tgtEl>
                                          <p:spTgt spid="29"/>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0"/>
                                        </p:tgtEl>
                                        <p:attrNameLst>
                                          <p:attrName>ppt_x</p:attrName>
                                        </p:attrNameLst>
                                      </p:cBhvr>
                                      <p:tavLst>
                                        <p:tav tm="0">
                                          <p:val>
                                            <p:strVal val="ppt_x"/>
                                          </p:val>
                                        </p:tav>
                                        <p:tav tm="100000">
                                          <p:val>
                                            <p:strVal val="0-ppt_w/2"/>
                                          </p:val>
                                        </p:tav>
                                      </p:tavLst>
                                    </p:anim>
                                    <p:anim calcmode="lin" valueType="num">
                                      <p:cBhvr additive="base">
                                        <p:cTn id="336" dur="2000"/>
                                        <p:tgtEl>
                                          <p:spTgt spid="30"/>
                                        </p:tgtEl>
                                        <p:attrNameLst>
                                          <p:attrName>ppt_y</p:attrName>
                                        </p:attrNameLst>
                                      </p:cBhvr>
                                      <p:tavLst>
                                        <p:tav tm="0">
                                          <p:val>
                                            <p:strVal val="ppt_y"/>
                                          </p:val>
                                        </p:tav>
                                        <p:tav tm="100000">
                                          <p:val>
                                            <p:strVal val="ppt_y"/>
                                          </p:val>
                                        </p:tav>
                                      </p:tavLst>
                                    </p:anim>
                                    <p:set>
                                      <p:cBhvr>
                                        <p:cTn id="337" dur="1" fill="hold">
                                          <p:stCondLst>
                                            <p:cond delay="1999"/>
                                          </p:stCondLst>
                                        </p:cTn>
                                        <p:tgtEl>
                                          <p:spTgt spid="30"/>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1"/>
                                        </p:tgtEl>
                                        <p:attrNameLst>
                                          <p:attrName>ppt_x</p:attrName>
                                        </p:attrNameLst>
                                      </p:cBhvr>
                                      <p:tavLst>
                                        <p:tav tm="0">
                                          <p:val>
                                            <p:strVal val="ppt_x"/>
                                          </p:val>
                                        </p:tav>
                                        <p:tav tm="100000">
                                          <p:val>
                                            <p:strVal val="0-ppt_w/2"/>
                                          </p:val>
                                        </p:tav>
                                      </p:tavLst>
                                    </p:anim>
                                    <p:anim calcmode="lin" valueType="num">
                                      <p:cBhvr additive="base">
                                        <p:cTn id="340" dur="2000"/>
                                        <p:tgtEl>
                                          <p:spTgt spid="31"/>
                                        </p:tgtEl>
                                        <p:attrNameLst>
                                          <p:attrName>ppt_y</p:attrName>
                                        </p:attrNameLst>
                                      </p:cBhvr>
                                      <p:tavLst>
                                        <p:tav tm="0">
                                          <p:val>
                                            <p:strVal val="ppt_y"/>
                                          </p:val>
                                        </p:tav>
                                        <p:tav tm="100000">
                                          <p:val>
                                            <p:strVal val="ppt_y"/>
                                          </p:val>
                                        </p:tav>
                                      </p:tavLst>
                                    </p:anim>
                                    <p:set>
                                      <p:cBhvr>
                                        <p:cTn id="341" dur="1" fill="hold">
                                          <p:stCondLst>
                                            <p:cond delay="1999"/>
                                          </p:stCondLst>
                                        </p:cTn>
                                        <p:tgtEl>
                                          <p:spTgt spid="31"/>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2"/>
                                        </p:tgtEl>
                                        <p:attrNameLst>
                                          <p:attrName>ppt_x</p:attrName>
                                        </p:attrNameLst>
                                      </p:cBhvr>
                                      <p:tavLst>
                                        <p:tav tm="0">
                                          <p:val>
                                            <p:strVal val="ppt_x"/>
                                          </p:val>
                                        </p:tav>
                                        <p:tav tm="100000">
                                          <p:val>
                                            <p:strVal val="0-ppt_w/2"/>
                                          </p:val>
                                        </p:tav>
                                      </p:tavLst>
                                    </p:anim>
                                    <p:anim calcmode="lin" valueType="num">
                                      <p:cBhvr additive="base">
                                        <p:cTn id="344" dur="2000"/>
                                        <p:tgtEl>
                                          <p:spTgt spid="32"/>
                                        </p:tgtEl>
                                        <p:attrNameLst>
                                          <p:attrName>ppt_y</p:attrName>
                                        </p:attrNameLst>
                                      </p:cBhvr>
                                      <p:tavLst>
                                        <p:tav tm="0">
                                          <p:val>
                                            <p:strVal val="ppt_y"/>
                                          </p:val>
                                        </p:tav>
                                        <p:tav tm="100000">
                                          <p:val>
                                            <p:strVal val="ppt_y"/>
                                          </p:val>
                                        </p:tav>
                                      </p:tavLst>
                                    </p:anim>
                                    <p:set>
                                      <p:cBhvr>
                                        <p:cTn id="345" dur="1" fill="hold">
                                          <p:stCondLst>
                                            <p:cond delay="1999"/>
                                          </p:stCondLst>
                                        </p:cTn>
                                        <p:tgtEl>
                                          <p:spTgt spid="32"/>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3"/>
                                        </p:tgtEl>
                                        <p:attrNameLst>
                                          <p:attrName>ppt_x</p:attrName>
                                        </p:attrNameLst>
                                      </p:cBhvr>
                                      <p:tavLst>
                                        <p:tav tm="0">
                                          <p:val>
                                            <p:strVal val="ppt_x"/>
                                          </p:val>
                                        </p:tav>
                                        <p:tav tm="100000">
                                          <p:val>
                                            <p:strVal val="0-ppt_w/2"/>
                                          </p:val>
                                        </p:tav>
                                      </p:tavLst>
                                    </p:anim>
                                    <p:anim calcmode="lin" valueType="num">
                                      <p:cBhvr additive="base">
                                        <p:cTn id="348" dur="2000"/>
                                        <p:tgtEl>
                                          <p:spTgt spid="33"/>
                                        </p:tgtEl>
                                        <p:attrNameLst>
                                          <p:attrName>ppt_y</p:attrName>
                                        </p:attrNameLst>
                                      </p:cBhvr>
                                      <p:tavLst>
                                        <p:tav tm="0">
                                          <p:val>
                                            <p:strVal val="ppt_y"/>
                                          </p:val>
                                        </p:tav>
                                        <p:tav tm="100000">
                                          <p:val>
                                            <p:strVal val="ppt_y"/>
                                          </p:val>
                                        </p:tav>
                                      </p:tavLst>
                                    </p:anim>
                                    <p:set>
                                      <p:cBhvr>
                                        <p:cTn id="349" dur="1" fill="hold">
                                          <p:stCondLst>
                                            <p:cond delay="1999"/>
                                          </p:stCondLst>
                                        </p:cTn>
                                        <p:tgtEl>
                                          <p:spTgt spid="33"/>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4"/>
                                        </p:tgtEl>
                                        <p:attrNameLst>
                                          <p:attrName>ppt_x</p:attrName>
                                        </p:attrNameLst>
                                      </p:cBhvr>
                                      <p:tavLst>
                                        <p:tav tm="0">
                                          <p:val>
                                            <p:strVal val="ppt_x"/>
                                          </p:val>
                                        </p:tav>
                                        <p:tav tm="100000">
                                          <p:val>
                                            <p:strVal val="0-ppt_w/2"/>
                                          </p:val>
                                        </p:tav>
                                      </p:tavLst>
                                    </p:anim>
                                    <p:anim calcmode="lin" valueType="num">
                                      <p:cBhvr additive="base">
                                        <p:cTn id="352" dur="2000"/>
                                        <p:tgtEl>
                                          <p:spTgt spid="34"/>
                                        </p:tgtEl>
                                        <p:attrNameLst>
                                          <p:attrName>ppt_y</p:attrName>
                                        </p:attrNameLst>
                                      </p:cBhvr>
                                      <p:tavLst>
                                        <p:tav tm="0">
                                          <p:val>
                                            <p:strVal val="ppt_y"/>
                                          </p:val>
                                        </p:tav>
                                        <p:tav tm="100000">
                                          <p:val>
                                            <p:strVal val="ppt_y"/>
                                          </p:val>
                                        </p:tav>
                                      </p:tavLst>
                                    </p:anim>
                                    <p:set>
                                      <p:cBhvr>
                                        <p:cTn id="353" dur="1" fill="hold">
                                          <p:stCondLst>
                                            <p:cond delay="1999"/>
                                          </p:stCondLst>
                                        </p:cTn>
                                        <p:tgtEl>
                                          <p:spTgt spid="34"/>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5"/>
                                        </p:tgtEl>
                                        <p:attrNameLst>
                                          <p:attrName>ppt_x</p:attrName>
                                        </p:attrNameLst>
                                      </p:cBhvr>
                                      <p:tavLst>
                                        <p:tav tm="0">
                                          <p:val>
                                            <p:strVal val="ppt_x"/>
                                          </p:val>
                                        </p:tav>
                                        <p:tav tm="100000">
                                          <p:val>
                                            <p:strVal val="0-ppt_w/2"/>
                                          </p:val>
                                        </p:tav>
                                      </p:tavLst>
                                    </p:anim>
                                    <p:anim calcmode="lin" valueType="num">
                                      <p:cBhvr additive="base">
                                        <p:cTn id="356" dur="2000"/>
                                        <p:tgtEl>
                                          <p:spTgt spid="35"/>
                                        </p:tgtEl>
                                        <p:attrNameLst>
                                          <p:attrName>ppt_y</p:attrName>
                                        </p:attrNameLst>
                                      </p:cBhvr>
                                      <p:tavLst>
                                        <p:tav tm="0">
                                          <p:val>
                                            <p:strVal val="ppt_y"/>
                                          </p:val>
                                        </p:tav>
                                        <p:tav tm="100000">
                                          <p:val>
                                            <p:strVal val="ppt_y"/>
                                          </p:val>
                                        </p:tav>
                                      </p:tavLst>
                                    </p:anim>
                                    <p:set>
                                      <p:cBhvr>
                                        <p:cTn id="357" dur="1" fill="hold">
                                          <p:stCondLst>
                                            <p:cond delay="1999"/>
                                          </p:stCondLst>
                                        </p:cTn>
                                        <p:tgtEl>
                                          <p:spTgt spid="35"/>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6"/>
                                        </p:tgtEl>
                                        <p:attrNameLst>
                                          <p:attrName>ppt_x</p:attrName>
                                        </p:attrNameLst>
                                      </p:cBhvr>
                                      <p:tavLst>
                                        <p:tav tm="0">
                                          <p:val>
                                            <p:strVal val="ppt_x"/>
                                          </p:val>
                                        </p:tav>
                                        <p:tav tm="100000">
                                          <p:val>
                                            <p:strVal val="0-ppt_w/2"/>
                                          </p:val>
                                        </p:tav>
                                      </p:tavLst>
                                    </p:anim>
                                    <p:anim calcmode="lin" valueType="num">
                                      <p:cBhvr additive="base">
                                        <p:cTn id="360" dur="2000"/>
                                        <p:tgtEl>
                                          <p:spTgt spid="36"/>
                                        </p:tgtEl>
                                        <p:attrNameLst>
                                          <p:attrName>ppt_y</p:attrName>
                                        </p:attrNameLst>
                                      </p:cBhvr>
                                      <p:tavLst>
                                        <p:tav tm="0">
                                          <p:val>
                                            <p:strVal val="ppt_y"/>
                                          </p:val>
                                        </p:tav>
                                        <p:tav tm="100000">
                                          <p:val>
                                            <p:strVal val="ppt_y"/>
                                          </p:val>
                                        </p:tav>
                                      </p:tavLst>
                                    </p:anim>
                                    <p:set>
                                      <p:cBhvr>
                                        <p:cTn id="361" dur="1" fill="hold">
                                          <p:stCondLst>
                                            <p:cond delay="1999"/>
                                          </p:stCondLst>
                                        </p:cTn>
                                        <p:tgtEl>
                                          <p:spTgt spid="36"/>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7"/>
                                        </p:tgtEl>
                                        <p:attrNameLst>
                                          <p:attrName>ppt_x</p:attrName>
                                        </p:attrNameLst>
                                      </p:cBhvr>
                                      <p:tavLst>
                                        <p:tav tm="0">
                                          <p:val>
                                            <p:strVal val="ppt_x"/>
                                          </p:val>
                                        </p:tav>
                                        <p:tav tm="100000">
                                          <p:val>
                                            <p:strVal val="0-ppt_w/2"/>
                                          </p:val>
                                        </p:tav>
                                      </p:tavLst>
                                    </p:anim>
                                    <p:anim calcmode="lin" valueType="num">
                                      <p:cBhvr additive="base">
                                        <p:cTn id="364" dur="2000"/>
                                        <p:tgtEl>
                                          <p:spTgt spid="37"/>
                                        </p:tgtEl>
                                        <p:attrNameLst>
                                          <p:attrName>ppt_y</p:attrName>
                                        </p:attrNameLst>
                                      </p:cBhvr>
                                      <p:tavLst>
                                        <p:tav tm="0">
                                          <p:val>
                                            <p:strVal val="ppt_y"/>
                                          </p:val>
                                        </p:tav>
                                        <p:tav tm="100000">
                                          <p:val>
                                            <p:strVal val="ppt_y"/>
                                          </p:val>
                                        </p:tav>
                                      </p:tavLst>
                                    </p:anim>
                                    <p:set>
                                      <p:cBhvr>
                                        <p:cTn id="365" dur="1" fill="hold">
                                          <p:stCondLst>
                                            <p:cond delay="1999"/>
                                          </p:stCondLst>
                                        </p:cTn>
                                        <p:tgtEl>
                                          <p:spTgt spid="37"/>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8"/>
                                        </p:tgtEl>
                                        <p:attrNameLst>
                                          <p:attrName>ppt_x</p:attrName>
                                        </p:attrNameLst>
                                      </p:cBhvr>
                                      <p:tavLst>
                                        <p:tav tm="0">
                                          <p:val>
                                            <p:strVal val="ppt_x"/>
                                          </p:val>
                                        </p:tav>
                                        <p:tav tm="100000">
                                          <p:val>
                                            <p:strVal val="0-ppt_w/2"/>
                                          </p:val>
                                        </p:tav>
                                      </p:tavLst>
                                    </p:anim>
                                    <p:anim calcmode="lin" valueType="num">
                                      <p:cBhvr additive="base">
                                        <p:cTn id="368" dur="2000"/>
                                        <p:tgtEl>
                                          <p:spTgt spid="38"/>
                                        </p:tgtEl>
                                        <p:attrNameLst>
                                          <p:attrName>ppt_y</p:attrName>
                                        </p:attrNameLst>
                                      </p:cBhvr>
                                      <p:tavLst>
                                        <p:tav tm="0">
                                          <p:val>
                                            <p:strVal val="ppt_y"/>
                                          </p:val>
                                        </p:tav>
                                        <p:tav tm="100000">
                                          <p:val>
                                            <p:strVal val="ppt_y"/>
                                          </p:val>
                                        </p:tav>
                                      </p:tavLst>
                                    </p:anim>
                                    <p:set>
                                      <p:cBhvr>
                                        <p:cTn id="369" dur="1" fill="hold">
                                          <p:stCondLst>
                                            <p:cond delay="1999"/>
                                          </p:stCondLst>
                                        </p:cTn>
                                        <p:tgtEl>
                                          <p:spTgt spid="38"/>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9"/>
                                        </p:tgtEl>
                                        <p:attrNameLst>
                                          <p:attrName>ppt_x</p:attrName>
                                        </p:attrNameLst>
                                      </p:cBhvr>
                                      <p:tavLst>
                                        <p:tav tm="0">
                                          <p:val>
                                            <p:strVal val="ppt_x"/>
                                          </p:val>
                                        </p:tav>
                                        <p:tav tm="100000">
                                          <p:val>
                                            <p:strVal val="0-ppt_w/2"/>
                                          </p:val>
                                        </p:tav>
                                      </p:tavLst>
                                    </p:anim>
                                    <p:anim calcmode="lin" valueType="num">
                                      <p:cBhvr additive="base">
                                        <p:cTn id="372" dur="2000"/>
                                        <p:tgtEl>
                                          <p:spTgt spid="39"/>
                                        </p:tgtEl>
                                        <p:attrNameLst>
                                          <p:attrName>ppt_y</p:attrName>
                                        </p:attrNameLst>
                                      </p:cBhvr>
                                      <p:tavLst>
                                        <p:tav tm="0">
                                          <p:val>
                                            <p:strVal val="ppt_y"/>
                                          </p:val>
                                        </p:tav>
                                        <p:tav tm="100000">
                                          <p:val>
                                            <p:strVal val="ppt_y"/>
                                          </p:val>
                                        </p:tav>
                                      </p:tavLst>
                                    </p:anim>
                                    <p:set>
                                      <p:cBhvr>
                                        <p:cTn id="373" dur="1" fill="hold">
                                          <p:stCondLst>
                                            <p:cond delay="1999"/>
                                          </p:stCondLst>
                                        </p:cTn>
                                        <p:tgtEl>
                                          <p:spTgt spid="39"/>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0"/>
                                        </p:tgtEl>
                                        <p:attrNameLst>
                                          <p:attrName>ppt_x</p:attrName>
                                        </p:attrNameLst>
                                      </p:cBhvr>
                                      <p:tavLst>
                                        <p:tav tm="0">
                                          <p:val>
                                            <p:strVal val="ppt_x"/>
                                          </p:val>
                                        </p:tav>
                                        <p:tav tm="100000">
                                          <p:val>
                                            <p:strVal val="0-ppt_w/2"/>
                                          </p:val>
                                        </p:tav>
                                      </p:tavLst>
                                    </p:anim>
                                    <p:anim calcmode="lin" valueType="num">
                                      <p:cBhvr additive="base">
                                        <p:cTn id="376" dur="2000"/>
                                        <p:tgtEl>
                                          <p:spTgt spid="40"/>
                                        </p:tgtEl>
                                        <p:attrNameLst>
                                          <p:attrName>ppt_y</p:attrName>
                                        </p:attrNameLst>
                                      </p:cBhvr>
                                      <p:tavLst>
                                        <p:tav tm="0">
                                          <p:val>
                                            <p:strVal val="ppt_y"/>
                                          </p:val>
                                        </p:tav>
                                        <p:tav tm="100000">
                                          <p:val>
                                            <p:strVal val="ppt_y"/>
                                          </p:val>
                                        </p:tav>
                                      </p:tavLst>
                                    </p:anim>
                                    <p:set>
                                      <p:cBhvr>
                                        <p:cTn id="377" dur="1" fill="hold">
                                          <p:stCondLst>
                                            <p:cond delay="1999"/>
                                          </p:stCondLst>
                                        </p:cTn>
                                        <p:tgtEl>
                                          <p:spTgt spid="40"/>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4"/>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8"/>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0"/>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2"/>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5"/>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6"/>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7"/>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8"/>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19"/>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0"/>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1"/>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2"/>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3"/>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4"/>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5"/>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6"/>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7"/>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5"/>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7"/>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9"/>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1"/>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3"/>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4"/>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28"/>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29"/>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0"/>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1"/>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2"/>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3"/>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4"/>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5"/>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6"/>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7"/>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38"/>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39"/>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0"/>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201002"/>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6200000">
            <a:off x="239534" y="44734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5635217">
            <a:off x="154848" y="42973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2632698" y="244759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9444141">
            <a:off x="1942906" y="112351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2441997">
            <a:off x="2039099" y="36941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0133365">
            <a:off x="2482106" y="1749645"/>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8187279">
            <a:off x="1315423" y="57922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472356">
            <a:off x="2492408" y="311373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3412175">
            <a:off x="1537094" y="4059032"/>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7159923">
            <a:off x="826077" y="45935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9000907">
            <a:off x="1576751" y="882413"/>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877338">
            <a:off x="2244302" y="142137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20806414">
            <a:off x="2651082" y="2097988"/>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466720">
            <a:off x="2576897" y="274154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963210">
            <a:off x="2294979" y="3434269"/>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3130849">
            <a:off x="1908013" y="3855851"/>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4928348">
            <a:off x="612176" y="4287471"/>
            <a:ext cx="1284769" cy="3729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4117052">
            <a:off x="1118899" y="4290886"/>
            <a:ext cx="1284769" cy="372927"/>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6200000">
            <a:off x="7805482" y="4471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5635217">
            <a:off x="7720796" y="4297104"/>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0800000">
            <a:off x="4983672" y="250095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2896374">
            <a:off x="5645822" y="113051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8250756">
            <a:off x="5665027" y="37572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9347617">
            <a:off x="5195840" y="3235004"/>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1958562">
            <a:off x="5137380" y="174160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4156137">
            <a:off x="6683363" y="626123"/>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7393577">
            <a:off x="6745810" y="4112306"/>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1486285">
            <a:off x="5002064" y="2143588"/>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2294895">
            <a:off x="5336320" y="1419877"/>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0049623">
            <a:off x="5073444" y="290489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3649130">
            <a:off x="6266133" y="850807"/>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4991883">
            <a:off x="7232407" y="453938"/>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6515540">
            <a:off x="7243954" y="4287714"/>
            <a:ext cx="1280207" cy="377741"/>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7393577">
            <a:off x="6317181" y="3951570"/>
            <a:ext cx="1285866" cy="357190"/>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8961156">
            <a:off x="5383601" y="3452926"/>
            <a:ext cx="1714488" cy="267893"/>
          </a:xfrm>
          <a:prstGeom prst="flowChartTerminator">
            <a:avLst/>
          </a:prstGeom>
          <a:gradFill flip="none" rotWithShape="1">
            <a:gsLst>
              <a:gs pos="0">
                <a:srgbClr val="663300"/>
              </a:gs>
              <a:gs pos="50000">
                <a:srgbClr val="FFC000">
                  <a:shade val="67500"/>
                  <a:satMod val="115000"/>
                </a:srgbClr>
              </a:gs>
              <a:gs pos="100000">
                <a:srgbClr val="FFC0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14346" y="-214332"/>
            <a:ext cx="9572660" cy="557216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0-#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0-#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8" presetClass="emph" presetSubtype="0" fill="hold" grpId="1" nodeType="withEffect">
                                  <p:stCondLst>
                                    <p:cond delay="0"/>
                                  </p:stCondLst>
                                  <p:childTnLst>
                                    <p:animRot by="21600000">
                                      <p:cBhvr>
                                        <p:cTn id="148" dur="2000" fill="hold"/>
                                        <p:tgtEl>
                                          <p:spTgt spid="21"/>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2"/>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3"/>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4"/>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5"/>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6"/>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8"/>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9"/>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0"/>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1"/>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2"/>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3"/>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4"/>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5"/>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3"/>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4"/>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5"/>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6"/>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7"/>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19"/>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0"/>
                                        </p:tgtEl>
                                        <p:attrNameLst>
                                          <p:attrName>r</p:attrName>
                                        </p:attrNameLst>
                                      </p:cBhvr>
                                    </p:animRot>
                                  </p:childTnLst>
                                </p:cTn>
                              </p:par>
                            </p:childTnLst>
                          </p:cTn>
                        </p:par>
                        <p:par>
                          <p:cTn id="217" fill="hold">
                            <p:stCondLst>
                              <p:cond delay="2000"/>
                            </p:stCondLst>
                            <p:childTnLst>
                              <p:par>
                                <p:cTn id="218" presetID="2" presetClass="exit" presetSubtype="2" fill="hold" grpId="2" nodeType="afterEffect">
                                  <p:stCondLst>
                                    <p:cond delay="0"/>
                                  </p:stCondLst>
                                  <p:childTnLst>
                                    <p:anim calcmode="lin" valueType="num">
                                      <p:cBhvr additive="base">
                                        <p:cTn id="219" dur="2000"/>
                                        <p:tgtEl>
                                          <p:spTgt spid="3"/>
                                        </p:tgtEl>
                                        <p:attrNameLst>
                                          <p:attrName>ppt_x</p:attrName>
                                        </p:attrNameLst>
                                      </p:cBhvr>
                                      <p:tavLst>
                                        <p:tav tm="0">
                                          <p:val>
                                            <p:strVal val="ppt_x"/>
                                          </p:val>
                                        </p:tav>
                                        <p:tav tm="100000">
                                          <p:val>
                                            <p:strVal val="1+ppt_w/2"/>
                                          </p:val>
                                        </p:tav>
                                      </p:tavLst>
                                    </p:anim>
                                    <p:anim calcmode="lin" valueType="num">
                                      <p:cBhvr additive="base">
                                        <p:cTn id="220" dur="2000"/>
                                        <p:tgtEl>
                                          <p:spTgt spid="3"/>
                                        </p:tgtEl>
                                        <p:attrNameLst>
                                          <p:attrName>ppt_y</p:attrName>
                                        </p:attrNameLst>
                                      </p:cBhvr>
                                      <p:tavLst>
                                        <p:tav tm="0">
                                          <p:val>
                                            <p:strVal val="ppt_y"/>
                                          </p:val>
                                        </p:tav>
                                        <p:tav tm="100000">
                                          <p:val>
                                            <p:strVal val="ppt_y"/>
                                          </p:val>
                                        </p:tav>
                                      </p:tavLst>
                                    </p:anim>
                                    <p:set>
                                      <p:cBhvr>
                                        <p:cTn id="221" dur="1" fill="hold">
                                          <p:stCondLst>
                                            <p:cond delay="1999"/>
                                          </p:stCondLst>
                                        </p:cTn>
                                        <p:tgtEl>
                                          <p:spTgt spid="3"/>
                                        </p:tgtEl>
                                        <p:attrNameLst>
                                          <p:attrName>style.visibility</p:attrName>
                                        </p:attrNameLst>
                                      </p:cBhvr>
                                      <p:to>
                                        <p:strVal val="hidden"/>
                                      </p:to>
                                    </p:set>
                                  </p:childTnLst>
                                </p:cTn>
                              </p:par>
                              <p:par>
                                <p:cTn id="222" presetID="2" presetClass="exit" presetSubtype="2" fill="hold" grpId="2" nodeType="withEffect">
                                  <p:stCondLst>
                                    <p:cond delay="0"/>
                                  </p:stCondLst>
                                  <p:childTnLst>
                                    <p:anim calcmode="lin" valueType="num">
                                      <p:cBhvr additive="base">
                                        <p:cTn id="223" dur="2000"/>
                                        <p:tgtEl>
                                          <p:spTgt spid="4"/>
                                        </p:tgtEl>
                                        <p:attrNameLst>
                                          <p:attrName>ppt_x</p:attrName>
                                        </p:attrNameLst>
                                      </p:cBhvr>
                                      <p:tavLst>
                                        <p:tav tm="0">
                                          <p:val>
                                            <p:strVal val="ppt_x"/>
                                          </p:val>
                                        </p:tav>
                                        <p:tav tm="100000">
                                          <p:val>
                                            <p:strVal val="1+ppt_w/2"/>
                                          </p:val>
                                        </p:tav>
                                      </p:tavLst>
                                    </p:anim>
                                    <p:anim calcmode="lin" valueType="num">
                                      <p:cBhvr additive="base">
                                        <p:cTn id="224" dur="2000"/>
                                        <p:tgtEl>
                                          <p:spTgt spid="4"/>
                                        </p:tgtEl>
                                        <p:attrNameLst>
                                          <p:attrName>ppt_y</p:attrName>
                                        </p:attrNameLst>
                                      </p:cBhvr>
                                      <p:tavLst>
                                        <p:tav tm="0">
                                          <p:val>
                                            <p:strVal val="ppt_y"/>
                                          </p:val>
                                        </p:tav>
                                        <p:tav tm="100000">
                                          <p:val>
                                            <p:strVal val="ppt_y"/>
                                          </p:val>
                                        </p:tav>
                                      </p:tavLst>
                                    </p:anim>
                                    <p:set>
                                      <p:cBhvr>
                                        <p:cTn id="225" dur="1" fill="hold">
                                          <p:stCondLst>
                                            <p:cond delay="1999"/>
                                          </p:stCondLst>
                                        </p:cTn>
                                        <p:tgtEl>
                                          <p:spTgt spid="4"/>
                                        </p:tgtEl>
                                        <p:attrNameLst>
                                          <p:attrName>style.visibility</p:attrName>
                                        </p:attrNameLst>
                                      </p:cBhvr>
                                      <p:to>
                                        <p:strVal val="hidden"/>
                                      </p:to>
                                    </p:set>
                                  </p:childTnLst>
                                </p:cTn>
                              </p:par>
                              <p:par>
                                <p:cTn id="226" presetID="2" presetClass="exit" presetSubtype="2" fill="hold" grpId="2" nodeType="withEffect">
                                  <p:stCondLst>
                                    <p:cond delay="0"/>
                                  </p:stCondLst>
                                  <p:childTnLst>
                                    <p:anim calcmode="lin" valueType="num">
                                      <p:cBhvr additive="base">
                                        <p:cTn id="227" dur="2000"/>
                                        <p:tgtEl>
                                          <p:spTgt spid="5"/>
                                        </p:tgtEl>
                                        <p:attrNameLst>
                                          <p:attrName>ppt_x</p:attrName>
                                        </p:attrNameLst>
                                      </p:cBhvr>
                                      <p:tavLst>
                                        <p:tav tm="0">
                                          <p:val>
                                            <p:strVal val="ppt_x"/>
                                          </p:val>
                                        </p:tav>
                                        <p:tav tm="100000">
                                          <p:val>
                                            <p:strVal val="1+ppt_w/2"/>
                                          </p:val>
                                        </p:tav>
                                      </p:tavLst>
                                    </p:anim>
                                    <p:anim calcmode="lin" valueType="num">
                                      <p:cBhvr additive="base">
                                        <p:cTn id="228" dur="2000"/>
                                        <p:tgtEl>
                                          <p:spTgt spid="5"/>
                                        </p:tgtEl>
                                        <p:attrNameLst>
                                          <p:attrName>ppt_y</p:attrName>
                                        </p:attrNameLst>
                                      </p:cBhvr>
                                      <p:tavLst>
                                        <p:tav tm="0">
                                          <p:val>
                                            <p:strVal val="ppt_y"/>
                                          </p:val>
                                        </p:tav>
                                        <p:tav tm="100000">
                                          <p:val>
                                            <p:strVal val="ppt_y"/>
                                          </p:val>
                                        </p:tav>
                                      </p:tavLst>
                                    </p:anim>
                                    <p:set>
                                      <p:cBhvr>
                                        <p:cTn id="229" dur="1" fill="hold">
                                          <p:stCondLst>
                                            <p:cond delay="1999"/>
                                          </p:stCondLst>
                                        </p:cTn>
                                        <p:tgtEl>
                                          <p:spTgt spid="5"/>
                                        </p:tgtEl>
                                        <p:attrNameLst>
                                          <p:attrName>style.visibility</p:attrName>
                                        </p:attrNameLst>
                                      </p:cBhvr>
                                      <p:to>
                                        <p:strVal val="hidden"/>
                                      </p:to>
                                    </p:set>
                                  </p:childTnLst>
                                </p:cTn>
                              </p:par>
                              <p:par>
                                <p:cTn id="230" presetID="2" presetClass="exit" presetSubtype="2" fill="hold" grpId="2" nodeType="withEffect">
                                  <p:stCondLst>
                                    <p:cond delay="0"/>
                                  </p:stCondLst>
                                  <p:childTnLst>
                                    <p:anim calcmode="lin" valueType="num">
                                      <p:cBhvr additive="base">
                                        <p:cTn id="231" dur="2000"/>
                                        <p:tgtEl>
                                          <p:spTgt spid="6"/>
                                        </p:tgtEl>
                                        <p:attrNameLst>
                                          <p:attrName>ppt_x</p:attrName>
                                        </p:attrNameLst>
                                      </p:cBhvr>
                                      <p:tavLst>
                                        <p:tav tm="0">
                                          <p:val>
                                            <p:strVal val="ppt_x"/>
                                          </p:val>
                                        </p:tav>
                                        <p:tav tm="100000">
                                          <p:val>
                                            <p:strVal val="1+ppt_w/2"/>
                                          </p:val>
                                        </p:tav>
                                      </p:tavLst>
                                    </p:anim>
                                    <p:anim calcmode="lin" valueType="num">
                                      <p:cBhvr additive="base">
                                        <p:cTn id="232" dur="2000"/>
                                        <p:tgtEl>
                                          <p:spTgt spid="6"/>
                                        </p:tgtEl>
                                        <p:attrNameLst>
                                          <p:attrName>ppt_y</p:attrName>
                                        </p:attrNameLst>
                                      </p:cBhvr>
                                      <p:tavLst>
                                        <p:tav tm="0">
                                          <p:val>
                                            <p:strVal val="ppt_y"/>
                                          </p:val>
                                        </p:tav>
                                        <p:tav tm="100000">
                                          <p:val>
                                            <p:strVal val="ppt_y"/>
                                          </p:val>
                                        </p:tav>
                                      </p:tavLst>
                                    </p:anim>
                                    <p:set>
                                      <p:cBhvr>
                                        <p:cTn id="233" dur="1" fill="hold">
                                          <p:stCondLst>
                                            <p:cond delay="1999"/>
                                          </p:stCondLst>
                                        </p:cTn>
                                        <p:tgtEl>
                                          <p:spTgt spid="6"/>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7"/>
                                        </p:tgtEl>
                                        <p:attrNameLst>
                                          <p:attrName>ppt_x</p:attrName>
                                        </p:attrNameLst>
                                      </p:cBhvr>
                                      <p:tavLst>
                                        <p:tav tm="0">
                                          <p:val>
                                            <p:strVal val="ppt_x"/>
                                          </p:val>
                                        </p:tav>
                                        <p:tav tm="100000">
                                          <p:val>
                                            <p:strVal val="1+ppt_w/2"/>
                                          </p:val>
                                        </p:tav>
                                      </p:tavLst>
                                    </p:anim>
                                    <p:anim calcmode="lin" valueType="num">
                                      <p:cBhvr additive="base">
                                        <p:cTn id="236" dur="2000"/>
                                        <p:tgtEl>
                                          <p:spTgt spid="7"/>
                                        </p:tgtEl>
                                        <p:attrNameLst>
                                          <p:attrName>ppt_y</p:attrName>
                                        </p:attrNameLst>
                                      </p:cBhvr>
                                      <p:tavLst>
                                        <p:tav tm="0">
                                          <p:val>
                                            <p:strVal val="ppt_y"/>
                                          </p:val>
                                        </p:tav>
                                        <p:tav tm="100000">
                                          <p:val>
                                            <p:strVal val="ppt_y"/>
                                          </p:val>
                                        </p:tav>
                                      </p:tavLst>
                                    </p:anim>
                                    <p:set>
                                      <p:cBhvr>
                                        <p:cTn id="237" dur="1" fill="hold">
                                          <p:stCondLst>
                                            <p:cond delay="1999"/>
                                          </p:stCondLst>
                                        </p:cTn>
                                        <p:tgtEl>
                                          <p:spTgt spid="7"/>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8"/>
                                        </p:tgtEl>
                                        <p:attrNameLst>
                                          <p:attrName>ppt_x</p:attrName>
                                        </p:attrNameLst>
                                      </p:cBhvr>
                                      <p:tavLst>
                                        <p:tav tm="0">
                                          <p:val>
                                            <p:strVal val="ppt_x"/>
                                          </p:val>
                                        </p:tav>
                                        <p:tav tm="100000">
                                          <p:val>
                                            <p:strVal val="1+ppt_w/2"/>
                                          </p:val>
                                        </p:tav>
                                      </p:tavLst>
                                    </p:anim>
                                    <p:anim calcmode="lin" valueType="num">
                                      <p:cBhvr additive="base">
                                        <p:cTn id="240" dur="2000"/>
                                        <p:tgtEl>
                                          <p:spTgt spid="8"/>
                                        </p:tgtEl>
                                        <p:attrNameLst>
                                          <p:attrName>ppt_y</p:attrName>
                                        </p:attrNameLst>
                                      </p:cBhvr>
                                      <p:tavLst>
                                        <p:tav tm="0">
                                          <p:val>
                                            <p:strVal val="ppt_y"/>
                                          </p:val>
                                        </p:tav>
                                        <p:tav tm="100000">
                                          <p:val>
                                            <p:strVal val="ppt_y"/>
                                          </p:val>
                                        </p:tav>
                                      </p:tavLst>
                                    </p:anim>
                                    <p:set>
                                      <p:cBhvr>
                                        <p:cTn id="241" dur="1" fill="hold">
                                          <p:stCondLst>
                                            <p:cond delay="1999"/>
                                          </p:stCondLst>
                                        </p:cTn>
                                        <p:tgtEl>
                                          <p:spTgt spid="8"/>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9"/>
                                        </p:tgtEl>
                                        <p:attrNameLst>
                                          <p:attrName>ppt_x</p:attrName>
                                        </p:attrNameLst>
                                      </p:cBhvr>
                                      <p:tavLst>
                                        <p:tav tm="0">
                                          <p:val>
                                            <p:strVal val="ppt_x"/>
                                          </p:val>
                                        </p:tav>
                                        <p:tav tm="100000">
                                          <p:val>
                                            <p:strVal val="1+ppt_w/2"/>
                                          </p:val>
                                        </p:tav>
                                      </p:tavLst>
                                    </p:anim>
                                    <p:anim calcmode="lin" valueType="num">
                                      <p:cBhvr additive="base">
                                        <p:cTn id="244" dur="2000"/>
                                        <p:tgtEl>
                                          <p:spTgt spid="9"/>
                                        </p:tgtEl>
                                        <p:attrNameLst>
                                          <p:attrName>ppt_y</p:attrName>
                                        </p:attrNameLst>
                                      </p:cBhvr>
                                      <p:tavLst>
                                        <p:tav tm="0">
                                          <p:val>
                                            <p:strVal val="ppt_y"/>
                                          </p:val>
                                        </p:tav>
                                        <p:tav tm="100000">
                                          <p:val>
                                            <p:strVal val="ppt_y"/>
                                          </p:val>
                                        </p:tav>
                                      </p:tavLst>
                                    </p:anim>
                                    <p:set>
                                      <p:cBhvr>
                                        <p:cTn id="245" dur="1" fill="hold">
                                          <p:stCondLst>
                                            <p:cond delay="1999"/>
                                          </p:stCondLst>
                                        </p:cTn>
                                        <p:tgtEl>
                                          <p:spTgt spid="9"/>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0"/>
                                        </p:tgtEl>
                                        <p:attrNameLst>
                                          <p:attrName>ppt_x</p:attrName>
                                        </p:attrNameLst>
                                      </p:cBhvr>
                                      <p:tavLst>
                                        <p:tav tm="0">
                                          <p:val>
                                            <p:strVal val="ppt_x"/>
                                          </p:val>
                                        </p:tav>
                                        <p:tav tm="100000">
                                          <p:val>
                                            <p:strVal val="1+ppt_w/2"/>
                                          </p:val>
                                        </p:tav>
                                      </p:tavLst>
                                    </p:anim>
                                    <p:anim calcmode="lin" valueType="num">
                                      <p:cBhvr additive="base">
                                        <p:cTn id="248" dur="2000"/>
                                        <p:tgtEl>
                                          <p:spTgt spid="10"/>
                                        </p:tgtEl>
                                        <p:attrNameLst>
                                          <p:attrName>ppt_y</p:attrName>
                                        </p:attrNameLst>
                                      </p:cBhvr>
                                      <p:tavLst>
                                        <p:tav tm="0">
                                          <p:val>
                                            <p:strVal val="ppt_y"/>
                                          </p:val>
                                        </p:tav>
                                        <p:tav tm="100000">
                                          <p:val>
                                            <p:strVal val="ppt_y"/>
                                          </p:val>
                                        </p:tav>
                                      </p:tavLst>
                                    </p:anim>
                                    <p:set>
                                      <p:cBhvr>
                                        <p:cTn id="249" dur="1" fill="hold">
                                          <p:stCondLst>
                                            <p:cond delay="1999"/>
                                          </p:stCondLst>
                                        </p:cTn>
                                        <p:tgtEl>
                                          <p:spTgt spid="10"/>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1"/>
                                        </p:tgtEl>
                                        <p:attrNameLst>
                                          <p:attrName>ppt_x</p:attrName>
                                        </p:attrNameLst>
                                      </p:cBhvr>
                                      <p:tavLst>
                                        <p:tav tm="0">
                                          <p:val>
                                            <p:strVal val="ppt_x"/>
                                          </p:val>
                                        </p:tav>
                                        <p:tav tm="100000">
                                          <p:val>
                                            <p:strVal val="1+ppt_w/2"/>
                                          </p:val>
                                        </p:tav>
                                      </p:tavLst>
                                    </p:anim>
                                    <p:anim calcmode="lin" valueType="num">
                                      <p:cBhvr additive="base">
                                        <p:cTn id="252" dur="2000"/>
                                        <p:tgtEl>
                                          <p:spTgt spid="11"/>
                                        </p:tgtEl>
                                        <p:attrNameLst>
                                          <p:attrName>ppt_y</p:attrName>
                                        </p:attrNameLst>
                                      </p:cBhvr>
                                      <p:tavLst>
                                        <p:tav tm="0">
                                          <p:val>
                                            <p:strVal val="ppt_y"/>
                                          </p:val>
                                        </p:tav>
                                        <p:tav tm="100000">
                                          <p:val>
                                            <p:strVal val="ppt_y"/>
                                          </p:val>
                                        </p:tav>
                                      </p:tavLst>
                                    </p:anim>
                                    <p:set>
                                      <p:cBhvr>
                                        <p:cTn id="253" dur="1" fill="hold">
                                          <p:stCondLst>
                                            <p:cond delay="1999"/>
                                          </p:stCondLst>
                                        </p:cTn>
                                        <p:tgtEl>
                                          <p:spTgt spid="11"/>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2"/>
                                        </p:tgtEl>
                                        <p:attrNameLst>
                                          <p:attrName>ppt_x</p:attrName>
                                        </p:attrNameLst>
                                      </p:cBhvr>
                                      <p:tavLst>
                                        <p:tav tm="0">
                                          <p:val>
                                            <p:strVal val="ppt_x"/>
                                          </p:val>
                                        </p:tav>
                                        <p:tav tm="100000">
                                          <p:val>
                                            <p:strVal val="1+ppt_w/2"/>
                                          </p:val>
                                        </p:tav>
                                      </p:tavLst>
                                    </p:anim>
                                    <p:anim calcmode="lin" valueType="num">
                                      <p:cBhvr additive="base">
                                        <p:cTn id="256" dur="2000"/>
                                        <p:tgtEl>
                                          <p:spTgt spid="12"/>
                                        </p:tgtEl>
                                        <p:attrNameLst>
                                          <p:attrName>ppt_y</p:attrName>
                                        </p:attrNameLst>
                                      </p:cBhvr>
                                      <p:tavLst>
                                        <p:tav tm="0">
                                          <p:val>
                                            <p:strVal val="ppt_y"/>
                                          </p:val>
                                        </p:tav>
                                        <p:tav tm="100000">
                                          <p:val>
                                            <p:strVal val="ppt_y"/>
                                          </p:val>
                                        </p:tav>
                                      </p:tavLst>
                                    </p:anim>
                                    <p:set>
                                      <p:cBhvr>
                                        <p:cTn id="257" dur="1" fill="hold">
                                          <p:stCondLst>
                                            <p:cond delay="1999"/>
                                          </p:stCondLst>
                                        </p:cTn>
                                        <p:tgtEl>
                                          <p:spTgt spid="12"/>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3"/>
                                        </p:tgtEl>
                                        <p:attrNameLst>
                                          <p:attrName>ppt_x</p:attrName>
                                        </p:attrNameLst>
                                      </p:cBhvr>
                                      <p:tavLst>
                                        <p:tav tm="0">
                                          <p:val>
                                            <p:strVal val="ppt_x"/>
                                          </p:val>
                                        </p:tav>
                                        <p:tav tm="100000">
                                          <p:val>
                                            <p:strVal val="1+ppt_w/2"/>
                                          </p:val>
                                        </p:tav>
                                      </p:tavLst>
                                    </p:anim>
                                    <p:anim calcmode="lin" valueType="num">
                                      <p:cBhvr additive="base">
                                        <p:cTn id="260" dur="2000"/>
                                        <p:tgtEl>
                                          <p:spTgt spid="13"/>
                                        </p:tgtEl>
                                        <p:attrNameLst>
                                          <p:attrName>ppt_y</p:attrName>
                                        </p:attrNameLst>
                                      </p:cBhvr>
                                      <p:tavLst>
                                        <p:tav tm="0">
                                          <p:val>
                                            <p:strVal val="ppt_y"/>
                                          </p:val>
                                        </p:tav>
                                        <p:tav tm="100000">
                                          <p:val>
                                            <p:strVal val="ppt_y"/>
                                          </p:val>
                                        </p:tav>
                                      </p:tavLst>
                                    </p:anim>
                                    <p:set>
                                      <p:cBhvr>
                                        <p:cTn id="261" dur="1" fill="hold">
                                          <p:stCondLst>
                                            <p:cond delay="1999"/>
                                          </p:stCondLst>
                                        </p:cTn>
                                        <p:tgtEl>
                                          <p:spTgt spid="13"/>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4"/>
                                        </p:tgtEl>
                                        <p:attrNameLst>
                                          <p:attrName>ppt_x</p:attrName>
                                        </p:attrNameLst>
                                      </p:cBhvr>
                                      <p:tavLst>
                                        <p:tav tm="0">
                                          <p:val>
                                            <p:strVal val="ppt_x"/>
                                          </p:val>
                                        </p:tav>
                                        <p:tav tm="100000">
                                          <p:val>
                                            <p:strVal val="1+ppt_w/2"/>
                                          </p:val>
                                        </p:tav>
                                      </p:tavLst>
                                    </p:anim>
                                    <p:anim calcmode="lin" valueType="num">
                                      <p:cBhvr additive="base">
                                        <p:cTn id="264" dur="2000"/>
                                        <p:tgtEl>
                                          <p:spTgt spid="14"/>
                                        </p:tgtEl>
                                        <p:attrNameLst>
                                          <p:attrName>ppt_y</p:attrName>
                                        </p:attrNameLst>
                                      </p:cBhvr>
                                      <p:tavLst>
                                        <p:tav tm="0">
                                          <p:val>
                                            <p:strVal val="ppt_y"/>
                                          </p:val>
                                        </p:tav>
                                        <p:tav tm="100000">
                                          <p:val>
                                            <p:strVal val="ppt_y"/>
                                          </p:val>
                                        </p:tav>
                                      </p:tavLst>
                                    </p:anim>
                                    <p:set>
                                      <p:cBhvr>
                                        <p:cTn id="265" dur="1" fill="hold">
                                          <p:stCondLst>
                                            <p:cond delay="1999"/>
                                          </p:stCondLst>
                                        </p:cTn>
                                        <p:tgtEl>
                                          <p:spTgt spid="14"/>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15"/>
                                        </p:tgtEl>
                                        <p:attrNameLst>
                                          <p:attrName>ppt_x</p:attrName>
                                        </p:attrNameLst>
                                      </p:cBhvr>
                                      <p:tavLst>
                                        <p:tav tm="0">
                                          <p:val>
                                            <p:strVal val="ppt_x"/>
                                          </p:val>
                                        </p:tav>
                                        <p:tav tm="100000">
                                          <p:val>
                                            <p:strVal val="1+ppt_w/2"/>
                                          </p:val>
                                        </p:tav>
                                      </p:tavLst>
                                    </p:anim>
                                    <p:anim calcmode="lin" valueType="num">
                                      <p:cBhvr additive="base">
                                        <p:cTn id="268" dur="2000"/>
                                        <p:tgtEl>
                                          <p:spTgt spid="15"/>
                                        </p:tgtEl>
                                        <p:attrNameLst>
                                          <p:attrName>ppt_y</p:attrName>
                                        </p:attrNameLst>
                                      </p:cBhvr>
                                      <p:tavLst>
                                        <p:tav tm="0">
                                          <p:val>
                                            <p:strVal val="ppt_y"/>
                                          </p:val>
                                        </p:tav>
                                        <p:tav tm="100000">
                                          <p:val>
                                            <p:strVal val="ppt_y"/>
                                          </p:val>
                                        </p:tav>
                                      </p:tavLst>
                                    </p:anim>
                                    <p:set>
                                      <p:cBhvr>
                                        <p:cTn id="269" dur="1" fill="hold">
                                          <p:stCondLst>
                                            <p:cond delay="1999"/>
                                          </p:stCondLst>
                                        </p:cTn>
                                        <p:tgtEl>
                                          <p:spTgt spid="15"/>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16"/>
                                        </p:tgtEl>
                                        <p:attrNameLst>
                                          <p:attrName>ppt_x</p:attrName>
                                        </p:attrNameLst>
                                      </p:cBhvr>
                                      <p:tavLst>
                                        <p:tav tm="0">
                                          <p:val>
                                            <p:strVal val="ppt_x"/>
                                          </p:val>
                                        </p:tav>
                                        <p:tav tm="100000">
                                          <p:val>
                                            <p:strVal val="1+ppt_w/2"/>
                                          </p:val>
                                        </p:tav>
                                      </p:tavLst>
                                    </p:anim>
                                    <p:anim calcmode="lin" valueType="num">
                                      <p:cBhvr additive="base">
                                        <p:cTn id="272" dur="2000"/>
                                        <p:tgtEl>
                                          <p:spTgt spid="16"/>
                                        </p:tgtEl>
                                        <p:attrNameLst>
                                          <p:attrName>ppt_y</p:attrName>
                                        </p:attrNameLst>
                                      </p:cBhvr>
                                      <p:tavLst>
                                        <p:tav tm="0">
                                          <p:val>
                                            <p:strVal val="ppt_y"/>
                                          </p:val>
                                        </p:tav>
                                        <p:tav tm="100000">
                                          <p:val>
                                            <p:strVal val="ppt_y"/>
                                          </p:val>
                                        </p:tav>
                                      </p:tavLst>
                                    </p:anim>
                                    <p:set>
                                      <p:cBhvr>
                                        <p:cTn id="273" dur="1" fill="hold">
                                          <p:stCondLst>
                                            <p:cond delay="1999"/>
                                          </p:stCondLst>
                                        </p:cTn>
                                        <p:tgtEl>
                                          <p:spTgt spid="16"/>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17"/>
                                        </p:tgtEl>
                                        <p:attrNameLst>
                                          <p:attrName>ppt_x</p:attrName>
                                        </p:attrNameLst>
                                      </p:cBhvr>
                                      <p:tavLst>
                                        <p:tav tm="0">
                                          <p:val>
                                            <p:strVal val="ppt_x"/>
                                          </p:val>
                                        </p:tav>
                                        <p:tav tm="100000">
                                          <p:val>
                                            <p:strVal val="1+ppt_w/2"/>
                                          </p:val>
                                        </p:tav>
                                      </p:tavLst>
                                    </p:anim>
                                    <p:anim calcmode="lin" valueType="num">
                                      <p:cBhvr additive="base">
                                        <p:cTn id="276" dur="2000"/>
                                        <p:tgtEl>
                                          <p:spTgt spid="17"/>
                                        </p:tgtEl>
                                        <p:attrNameLst>
                                          <p:attrName>ppt_y</p:attrName>
                                        </p:attrNameLst>
                                      </p:cBhvr>
                                      <p:tavLst>
                                        <p:tav tm="0">
                                          <p:val>
                                            <p:strVal val="ppt_y"/>
                                          </p:val>
                                        </p:tav>
                                        <p:tav tm="100000">
                                          <p:val>
                                            <p:strVal val="ppt_y"/>
                                          </p:val>
                                        </p:tav>
                                      </p:tavLst>
                                    </p:anim>
                                    <p:set>
                                      <p:cBhvr>
                                        <p:cTn id="277" dur="1" fill="hold">
                                          <p:stCondLst>
                                            <p:cond delay="1999"/>
                                          </p:stCondLst>
                                        </p:cTn>
                                        <p:tgtEl>
                                          <p:spTgt spid="17"/>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18"/>
                                        </p:tgtEl>
                                        <p:attrNameLst>
                                          <p:attrName>ppt_x</p:attrName>
                                        </p:attrNameLst>
                                      </p:cBhvr>
                                      <p:tavLst>
                                        <p:tav tm="0">
                                          <p:val>
                                            <p:strVal val="ppt_x"/>
                                          </p:val>
                                        </p:tav>
                                        <p:tav tm="100000">
                                          <p:val>
                                            <p:strVal val="1+ppt_w/2"/>
                                          </p:val>
                                        </p:tav>
                                      </p:tavLst>
                                    </p:anim>
                                    <p:anim calcmode="lin" valueType="num">
                                      <p:cBhvr additive="base">
                                        <p:cTn id="280" dur="2000"/>
                                        <p:tgtEl>
                                          <p:spTgt spid="18"/>
                                        </p:tgtEl>
                                        <p:attrNameLst>
                                          <p:attrName>ppt_y</p:attrName>
                                        </p:attrNameLst>
                                      </p:cBhvr>
                                      <p:tavLst>
                                        <p:tav tm="0">
                                          <p:val>
                                            <p:strVal val="ppt_y"/>
                                          </p:val>
                                        </p:tav>
                                        <p:tav tm="100000">
                                          <p:val>
                                            <p:strVal val="ppt_y"/>
                                          </p:val>
                                        </p:tav>
                                      </p:tavLst>
                                    </p:anim>
                                    <p:set>
                                      <p:cBhvr>
                                        <p:cTn id="281" dur="1" fill="hold">
                                          <p:stCondLst>
                                            <p:cond delay="1999"/>
                                          </p:stCondLst>
                                        </p:cTn>
                                        <p:tgtEl>
                                          <p:spTgt spid="18"/>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19"/>
                                        </p:tgtEl>
                                        <p:attrNameLst>
                                          <p:attrName>ppt_x</p:attrName>
                                        </p:attrNameLst>
                                      </p:cBhvr>
                                      <p:tavLst>
                                        <p:tav tm="0">
                                          <p:val>
                                            <p:strVal val="ppt_x"/>
                                          </p:val>
                                        </p:tav>
                                        <p:tav tm="100000">
                                          <p:val>
                                            <p:strVal val="1+ppt_w/2"/>
                                          </p:val>
                                        </p:tav>
                                      </p:tavLst>
                                    </p:anim>
                                    <p:anim calcmode="lin" valueType="num">
                                      <p:cBhvr additive="base">
                                        <p:cTn id="284" dur="2000"/>
                                        <p:tgtEl>
                                          <p:spTgt spid="19"/>
                                        </p:tgtEl>
                                        <p:attrNameLst>
                                          <p:attrName>ppt_y</p:attrName>
                                        </p:attrNameLst>
                                      </p:cBhvr>
                                      <p:tavLst>
                                        <p:tav tm="0">
                                          <p:val>
                                            <p:strVal val="ppt_y"/>
                                          </p:val>
                                        </p:tav>
                                        <p:tav tm="100000">
                                          <p:val>
                                            <p:strVal val="ppt_y"/>
                                          </p:val>
                                        </p:tav>
                                      </p:tavLst>
                                    </p:anim>
                                    <p:set>
                                      <p:cBhvr>
                                        <p:cTn id="285" dur="1" fill="hold">
                                          <p:stCondLst>
                                            <p:cond delay="1999"/>
                                          </p:stCondLst>
                                        </p:cTn>
                                        <p:tgtEl>
                                          <p:spTgt spid="19"/>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0"/>
                                        </p:tgtEl>
                                        <p:attrNameLst>
                                          <p:attrName>ppt_x</p:attrName>
                                        </p:attrNameLst>
                                      </p:cBhvr>
                                      <p:tavLst>
                                        <p:tav tm="0">
                                          <p:val>
                                            <p:strVal val="ppt_x"/>
                                          </p:val>
                                        </p:tav>
                                        <p:tav tm="100000">
                                          <p:val>
                                            <p:strVal val="1+ppt_w/2"/>
                                          </p:val>
                                        </p:tav>
                                      </p:tavLst>
                                    </p:anim>
                                    <p:anim calcmode="lin" valueType="num">
                                      <p:cBhvr additive="base">
                                        <p:cTn id="288" dur="2000"/>
                                        <p:tgtEl>
                                          <p:spTgt spid="20"/>
                                        </p:tgtEl>
                                        <p:attrNameLst>
                                          <p:attrName>ppt_y</p:attrName>
                                        </p:attrNameLst>
                                      </p:cBhvr>
                                      <p:tavLst>
                                        <p:tav tm="0">
                                          <p:val>
                                            <p:strVal val="ppt_y"/>
                                          </p:val>
                                        </p:tav>
                                        <p:tav tm="100000">
                                          <p:val>
                                            <p:strVal val="ppt_y"/>
                                          </p:val>
                                        </p:tav>
                                      </p:tavLst>
                                    </p:anim>
                                    <p:set>
                                      <p:cBhvr>
                                        <p:cTn id="289" dur="1" fill="hold">
                                          <p:stCondLst>
                                            <p:cond delay="1999"/>
                                          </p:stCondLst>
                                        </p:cTn>
                                        <p:tgtEl>
                                          <p:spTgt spid="20"/>
                                        </p:tgtEl>
                                        <p:attrNameLst>
                                          <p:attrName>style.visibility</p:attrName>
                                        </p:attrNameLst>
                                      </p:cBhvr>
                                      <p:to>
                                        <p:strVal val="hidden"/>
                                      </p:to>
                                    </p:set>
                                  </p:childTnLst>
                                </p:cTn>
                              </p:par>
                              <p:par>
                                <p:cTn id="290" presetID="8" presetClass="emph" presetSubtype="0" fill="hold" grpId="3" nodeType="withEffect">
                                  <p:stCondLst>
                                    <p:cond delay="0"/>
                                  </p:stCondLst>
                                  <p:childTnLst>
                                    <p:animRot by="21600000">
                                      <p:cBhvr>
                                        <p:cTn id="291" dur="2000" fill="hold"/>
                                        <p:tgtEl>
                                          <p:spTgt spid="3"/>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4"/>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7"/>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8"/>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9"/>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10"/>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11"/>
                                        </p:tgtEl>
                                        <p:attrNameLst>
                                          <p:attrName>r</p:attrName>
                                        </p:attrNameLst>
                                      </p:cBhvr>
                                    </p:animRot>
                                  </p:childTnLst>
                                </p:cTn>
                              </p:par>
                              <p:par>
                                <p:cTn id="308" presetID="8" presetClass="emph" presetSubtype="0" fill="hold" grpId="3" nodeType="withEffect">
                                  <p:stCondLst>
                                    <p:cond delay="0"/>
                                  </p:stCondLst>
                                  <p:childTnLst>
                                    <p:animRot by="21600000">
                                      <p:cBhvr>
                                        <p:cTn id="309" dur="2000" fill="hold"/>
                                        <p:tgtEl>
                                          <p:spTgt spid="12"/>
                                        </p:tgtEl>
                                        <p:attrNameLst>
                                          <p:attrName>r</p:attrName>
                                        </p:attrNameLst>
                                      </p:cBhvr>
                                    </p:animRot>
                                  </p:childTnLst>
                                </p:cTn>
                              </p:par>
                              <p:par>
                                <p:cTn id="310" presetID="8" presetClass="emph" presetSubtype="0" fill="hold" grpId="3" nodeType="withEffect">
                                  <p:stCondLst>
                                    <p:cond delay="0"/>
                                  </p:stCondLst>
                                  <p:childTnLst>
                                    <p:animRot by="21600000">
                                      <p:cBhvr>
                                        <p:cTn id="311" dur="2000" fill="hold"/>
                                        <p:tgtEl>
                                          <p:spTgt spid="13"/>
                                        </p:tgtEl>
                                        <p:attrNameLst>
                                          <p:attrName>r</p:attrName>
                                        </p:attrNameLst>
                                      </p:cBhvr>
                                    </p:animRot>
                                  </p:childTnLst>
                                </p:cTn>
                              </p:par>
                              <p:par>
                                <p:cTn id="312" presetID="8" presetClass="emph" presetSubtype="0" fill="hold" grpId="3" nodeType="withEffect">
                                  <p:stCondLst>
                                    <p:cond delay="0"/>
                                  </p:stCondLst>
                                  <p:childTnLst>
                                    <p:animRot by="21600000">
                                      <p:cBhvr>
                                        <p:cTn id="313" dur="2000" fill="hold"/>
                                        <p:tgtEl>
                                          <p:spTgt spid="14"/>
                                        </p:tgtEl>
                                        <p:attrNameLst>
                                          <p:attrName>r</p:attrName>
                                        </p:attrNameLst>
                                      </p:cBhvr>
                                    </p:animRot>
                                  </p:childTnLst>
                                </p:cTn>
                              </p:par>
                              <p:par>
                                <p:cTn id="314" presetID="8" presetClass="emph" presetSubtype="0" fill="hold" grpId="3" nodeType="withEffect">
                                  <p:stCondLst>
                                    <p:cond delay="0"/>
                                  </p:stCondLst>
                                  <p:childTnLst>
                                    <p:animRot by="21600000">
                                      <p:cBhvr>
                                        <p:cTn id="315" dur="2000" fill="hold"/>
                                        <p:tgtEl>
                                          <p:spTgt spid="15"/>
                                        </p:tgtEl>
                                        <p:attrNameLst>
                                          <p:attrName>r</p:attrName>
                                        </p:attrNameLst>
                                      </p:cBhvr>
                                    </p:animRot>
                                  </p:childTnLst>
                                </p:cTn>
                              </p:par>
                              <p:par>
                                <p:cTn id="316" presetID="8" presetClass="emph" presetSubtype="0" fill="hold" grpId="3" nodeType="withEffect">
                                  <p:stCondLst>
                                    <p:cond delay="0"/>
                                  </p:stCondLst>
                                  <p:childTnLst>
                                    <p:animRot by="21600000">
                                      <p:cBhvr>
                                        <p:cTn id="317" dur="2000" fill="hold"/>
                                        <p:tgtEl>
                                          <p:spTgt spid="16"/>
                                        </p:tgtEl>
                                        <p:attrNameLst>
                                          <p:attrName>r</p:attrName>
                                        </p:attrNameLst>
                                      </p:cBhvr>
                                    </p:animRot>
                                  </p:childTnLst>
                                </p:cTn>
                              </p:par>
                              <p:par>
                                <p:cTn id="318" presetID="8" presetClass="emph" presetSubtype="0" fill="hold" grpId="3" nodeType="withEffect">
                                  <p:stCondLst>
                                    <p:cond delay="0"/>
                                  </p:stCondLst>
                                  <p:childTnLst>
                                    <p:animRot by="21600000">
                                      <p:cBhvr>
                                        <p:cTn id="319" dur="2000" fill="hold"/>
                                        <p:tgtEl>
                                          <p:spTgt spid="17"/>
                                        </p:tgtEl>
                                        <p:attrNameLst>
                                          <p:attrName>r</p:attrName>
                                        </p:attrNameLst>
                                      </p:cBhvr>
                                    </p:animRot>
                                  </p:childTnLst>
                                </p:cTn>
                              </p:par>
                              <p:par>
                                <p:cTn id="320" presetID="8" presetClass="emph" presetSubtype="0" fill="hold" grpId="3" nodeType="withEffect">
                                  <p:stCondLst>
                                    <p:cond delay="0"/>
                                  </p:stCondLst>
                                  <p:childTnLst>
                                    <p:animRot by="21600000">
                                      <p:cBhvr>
                                        <p:cTn id="321" dur="2000" fill="hold"/>
                                        <p:tgtEl>
                                          <p:spTgt spid="18"/>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19"/>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20"/>
                                        </p:tgtEl>
                                        <p:attrNameLst>
                                          <p:attrName>r</p:attrName>
                                        </p:attrNameLst>
                                      </p:cBhvr>
                                    </p:animRot>
                                  </p:childTnLst>
                                </p:cTn>
                              </p:par>
                              <p:par>
                                <p:cTn id="326" presetID="2" presetClass="exit" presetSubtype="8" fill="hold" grpId="2" nodeType="withEffect">
                                  <p:stCondLst>
                                    <p:cond delay="0"/>
                                  </p:stCondLst>
                                  <p:childTnLst>
                                    <p:anim calcmode="lin" valueType="num">
                                      <p:cBhvr additive="base">
                                        <p:cTn id="327" dur="2000"/>
                                        <p:tgtEl>
                                          <p:spTgt spid="21"/>
                                        </p:tgtEl>
                                        <p:attrNameLst>
                                          <p:attrName>ppt_x</p:attrName>
                                        </p:attrNameLst>
                                      </p:cBhvr>
                                      <p:tavLst>
                                        <p:tav tm="0">
                                          <p:val>
                                            <p:strVal val="ppt_x"/>
                                          </p:val>
                                        </p:tav>
                                        <p:tav tm="100000">
                                          <p:val>
                                            <p:strVal val="0-ppt_w/2"/>
                                          </p:val>
                                        </p:tav>
                                      </p:tavLst>
                                    </p:anim>
                                    <p:anim calcmode="lin" valueType="num">
                                      <p:cBhvr additive="base">
                                        <p:cTn id="328" dur="2000"/>
                                        <p:tgtEl>
                                          <p:spTgt spid="21"/>
                                        </p:tgtEl>
                                        <p:attrNameLst>
                                          <p:attrName>ppt_y</p:attrName>
                                        </p:attrNameLst>
                                      </p:cBhvr>
                                      <p:tavLst>
                                        <p:tav tm="0">
                                          <p:val>
                                            <p:strVal val="ppt_y"/>
                                          </p:val>
                                        </p:tav>
                                        <p:tav tm="100000">
                                          <p:val>
                                            <p:strVal val="ppt_y"/>
                                          </p:val>
                                        </p:tav>
                                      </p:tavLst>
                                    </p:anim>
                                    <p:set>
                                      <p:cBhvr>
                                        <p:cTn id="329" dur="1" fill="hold">
                                          <p:stCondLst>
                                            <p:cond delay="1999"/>
                                          </p:stCondLst>
                                        </p:cTn>
                                        <p:tgtEl>
                                          <p:spTgt spid="21"/>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22"/>
                                        </p:tgtEl>
                                        <p:attrNameLst>
                                          <p:attrName>ppt_x</p:attrName>
                                        </p:attrNameLst>
                                      </p:cBhvr>
                                      <p:tavLst>
                                        <p:tav tm="0">
                                          <p:val>
                                            <p:strVal val="ppt_x"/>
                                          </p:val>
                                        </p:tav>
                                        <p:tav tm="100000">
                                          <p:val>
                                            <p:strVal val="0-ppt_w/2"/>
                                          </p:val>
                                        </p:tav>
                                      </p:tavLst>
                                    </p:anim>
                                    <p:anim calcmode="lin" valueType="num">
                                      <p:cBhvr additive="base">
                                        <p:cTn id="332" dur="2000"/>
                                        <p:tgtEl>
                                          <p:spTgt spid="22"/>
                                        </p:tgtEl>
                                        <p:attrNameLst>
                                          <p:attrName>ppt_y</p:attrName>
                                        </p:attrNameLst>
                                      </p:cBhvr>
                                      <p:tavLst>
                                        <p:tav tm="0">
                                          <p:val>
                                            <p:strVal val="ppt_y"/>
                                          </p:val>
                                        </p:tav>
                                        <p:tav tm="100000">
                                          <p:val>
                                            <p:strVal val="ppt_y"/>
                                          </p:val>
                                        </p:tav>
                                      </p:tavLst>
                                    </p:anim>
                                    <p:set>
                                      <p:cBhvr>
                                        <p:cTn id="333" dur="1" fill="hold">
                                          <p:stCondLst>
                                            <p:cond delay="1999"/>
                                          </p:stCondLst>
                                        </p:cTn>
                                        <p:tgtEl>
                                          <p:spTgt spid="22"/>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23"/>
                                        </p:tgtEl>
                                        <p:attrNameLst>
                                          <p:attrName>ppt_x</p:attrName>
                                        </p:attrNameLst>
                                      </p:cBhvr>
                                      <p:tavLst>
                                        <p:tav tm="0">
                                          <p:val>
                                            <p:strVal val="ppt_x"/>
                                          </p:val>
                                        </p:tav>
                                        <p:tav tm="100000">
                                          <p:val>
                                            <p:strVal val="0-ppt_w/2"/>
                                          </p:val>
                                        </p:tav>
                                      </p:tavLst>
                                    </p:anim>
                                    <p:anim calcmode="lin" valueType="num">
                                      <p:cBhvr additive="base">
                                        <p:cTn id="336" dur="2000"/>
                                        <p:tgtEl>
                                          <p:spTgt spid="23"/>
                                        </p:tgtEl>
                                        <p:attrNameLst>
                                          <p:attrName>ppt_y</p:attrName>
                                        </p:attrNameLst>
                                      </p:cBhvr>
                                      <p:tavLst>
                                        <p:tav tm="0">
                                          <p:val>
                                            <p:strVal val="ppt_y"/>
                                          </p:val>
                                        </p:tav>
                                        <p:tav tm="100000">
                                          <p:val>
                                            <p:strVal val="ppt_y"/>
                                          </p:val>
                                        </p:tav>
                                      </p:tavLst>
                                    </p:anim>
                                    <p:set>
                                      <p:cBhvr>
                                        <p:cTn id="337" dur="1" fill="hold">
                                          <p:stCondLst>
                                            <p:cond delay="1999"/>
                                          </p:stCondLst>
                                        </p:cTn>
                                        <p:tgtEl>
                                          <p:spTgt spid="23"/>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24"/>
                                        </p:tgtEl>
                                        <p:attrNameLst>
                                          <p:attrName>ppt_x</p:attrName>
                                        </p:attrNameLst>
                                      </p:cBhvr>
                                      <p:tavLst>
                                        <p:tav tm="0">
                                          <p:val>
                                            <p:strVal val="ppt_x"/>
                                          </p:val>
                                        </p:tav>
                                        <p:tav tm="100000">
                                          <p:val>
                                            <p:strVal val="0-ppt_w/2"/>
                                          </p:val>
                                        </p:tav>
                                      </p:tavLst>
                                    </p:anim>
                                    <p:anim calcmode="lin" valueType="num">
                                      <p:cBhvr additive="base">
                                        <p:cTn id="340" dur="2000"/>
                                        <p:tgtEl>
                                          <p:spTgt spid="24"/>
                                        </p:tgtEl>
                                        <p:attrNameLst>
                                          <p:attrName>ppt_y</p:attrName>
                                        </p:attrNameLst>
                                      </p:cBhvr>
                                      <p:tavLst>
                                        <p:tav tm="0">
                                          <p:val>
                                            <p:strVal val="ppt_y"/>
                                          </p:val>
                                        </p:tav>
                                        <p:tav tm="100000">
                                          <p:val>
                                            <p:strVal val="ppt_y"/>
                                          </p:val>
                                        </p:tav>
                                      </p:tavLst>
                                    </p:anim>
                                    <p:set>
                                      <p:cBhvr>
                                        <p:cTn id="341" dur="1" fill="hold">
                                          <p:stCondLst>
                                            <p:cond delay="1999"/>
                                          </p:stCondLst>
                                        </p:cTn>
                                        <p:tgtEl>
                                          <p:spTgt spid="24"/>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25"/>
                                        </p:tgtEl>
                                        <p:attrNameLst>
                                          <p:attrName>ppt_x</p:attrName>
                                        </p:attrNameLst>
                                      </p:cBhvr>
                                      <p:tavLst>
                                        <p:tav tm="0">
                                          <p:val>
                                            <p:strVal val="ppt_x"/>
                                          </p:val>
                                        </p:tav>
                                        <p:tav tm="100000">
                                          <p:val>
                                            <p:strVal val="0-ppt_w/2"/>
                                          </p:val>
                                        </p:tav>
                                      </p:tavLst>
                                    </p:anim>
                                    <p:anim calcmode="lin" valueType="num">
                                      <p:cBhvr additive="base">
                                        <p:cTn id="344" dur="2000"/>
                                        <p:tgtEl>
                                          <p:spTgt spid="25"/>
                                        </p:tgtEl>
                                        <p:attrNameLst>
                                          <p:attrName>ppt_y</p:attrName>
                                        </p:attrNameLst>
                                      </p:cBhvr>
                                      <p:tavLst>
                                        <p:tav tm="0">
                                          <p:val>
                                            <p:strVal val="ppt_y"/>
                                          </p:val>
                                        </p:tav>
                                        <p:tav tm="100000">
                                          <p:val>
                                            <p:strVal val="ppt_y"/>
                                          </p:val>
                                        </p:tav>
                                      </p:tavLst>
                                    </p:anim>
                                    <p:set>
                                      <p:cBhvr>
                                        <p:cTn id="345" dur="1" fill="hold">
                                          <p:stCondLst>
                                            <p:cond delay="1999"/>
                                          </p:stCondLst>
                                        </p:cTn>
                                        <p:tgtEl>
                                          <p:spTgt spid="25"/>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26"/>
                                        </p:tgtEl>
                                        <p:attrNameLst>
                                          <p:attrName>ppt_x</p:attrName>
                                        </p:attrNameLst>
                                      </p:cBhvr>
                                      <p:tavLst>
                                        <p:tav tm="0">
                                          <p:val>
                                            <p:strVal val="ppt_x"/>
                                          </p:val>
                                        </p:tav>
                                        <p:tav tm="100000">
                                          <p:val>
                                            <p:strVal val="0-ppt_w/2"/>
                                          </p:val>
                                        </p:tav>
                                      </p:tavLst>
                                    </p:anim>
                                    <p:anim calcmode="lin" valueType="num">
                                      <p:cBhvr additive="base">
                                        <p:cTn id="348" dur="2000"/>
                                        <p:tgtEl>
                                          <p:spTgt spid="26"/>
                                        </p:tgtEl>
                                        <p:attrNameLst>
                                          <p:attrName>ppt_y</p:attrName>
                                        </p:attrNameLst>
                                      </p:cBhvr>
                                      <p:tavLst>
                                        <p:tav tm="0">
                                          <p:val>
                                            <p:strVal val="ppt_y"/>
                                          </p:val>
                                        </p:tav>
                                        <p:tav tm="100000">
                                          <p:val>
                                            <p:strVal val="ppt_y"/>
                                          </p:val>
                                        </p:tav>
                                      </p:tavLst>
                                    </p:anim>
                                    <p:set>
                                      <p:cBhvr>
                                        <p:cTn id="349" dur="1" fill="hold">
                                          <p:stCondLst>
                                            <p:cond delay="1999"/>
                                          </p:stCondLst>
                                        </p:cTn>
                                        <p:tgtEl>
                                          <p:spTgt spid="26"/>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27"/>
                                        </p:tgtEl>
                                        <p:attrNameLst>
                                          <p:attrName>ppt_x</p:attrName>
                                        </p:attrNameLst>
                                      </p:cBhvr>
                                      <p:tavLst>
                                        <p:tav tm="0">
                                          <p:val>
                                            <p:strVal val="ppt_x"/>
                                          </p:val>
                                        </p:tav>
                                        <p:tav tm="100000">
                                          <p:val>
                                            <p:strVal val="0-ppt_w/2"/>
                                          </p:val>
                                        </p:tav>
                                      </p:tavLst>
                                    </p:anim>
                                    <p:anim calcmode="lin" valueType="num">
                                      <p:cBhvr additive="base">
                                        <p:cTn id="352" dur="2000"/>
                                        <p:tgtEl>
                                          <p:spTgt spid="27"/>
                                        </p:tgtEl>
                                        <p:attrNameLst>
                                          <p:attrName>ppt_y</p:attrName>
                                        </p:attrNameLst>
                                      </p:cBhvr>
                                      <p:tavLst>
                                        <p:tav tm="0">
                                          <p:val>
                                            <p:strVal val="ppt_y"/>
                                          </p:val>
                                        </p:tav>
                                        <p:tav tm="100000">
                                          <p:val>
                                            <p:strVal val="ppt_y"/>
                                          </p:val>
                                        </p:tav>
                                      </p:tavLst>
                                    </p:anim>
                                    <p:set>
                                      <p:cBhvr>
                                        <p:cTn id="353" dur="1" fill="hold">
                                          <p:stCondLst>
                                            <p:cond delay="1999"/>
                                          </p:stCondLst>
                                        </p:cTn>
                                        <p:tgtEl>
                                          <p:spTgt spid="27"/>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28"/>
                                        </p:tgtEl>
                                        <p:attrNameLst>
                                          <p:attrName>ppt_x</p:attrName>
                                        </p:attrNameLst>
                                      </p:cBhvr>
                                      <p:tavLst>
                                        <p:tav tm="0">
                                          <p:val>
                                            <p:strVal val="ppt_x"/>
                                          </p:val>
                                        </p:tav>
                                        <p:tav tm="100000">
                                          <p:val>
                                            <p:strVal val="0-ppt_w/2"/>
                                          </p:val>
                                        </p:tav>
                                      </p:tavLst>
                                    </p:anim>
                                    <p:anim calcmode="lin" valueType="num">
                                      <p:cBhvr additive="base">
                                        <p:cTn id="356" dur="2000"/>
                                        <p:tgtEl>
                                          <p:spTgt spid="28"/>
                                        </p:tgtEl>
                                        <p:attrNameLst>
                                          <p:attrName>ppt_y</p:attrName>
                                        </p:attrNameLst>
                                      </p:cBhvr>
                                      <p:tavLst>
                                        <p:tav tm="0">
                                          <p:val>
                                            <p:strVal val="ppt_y"/>
                                          </p:val>
                                        </p:tav>
                                        <p:tav tm="100000">
                                          <p:val>
                                            <p:strVal val="ppt_y"/>
                                          </p:val>
                                        </p:tav>
                                      </p:tavLst>
                                    </p:anim>
                                    <p:set>
                                      <p:cBhvr>
                                        <p:cTn id="357" dur="1" fill="hold">
                                          <p:stCondLst>
                                            <p:cond delay="1999"/>
                                          </p:stCondLst>
                                        </p:cTn>
                                        <p:tgtEl>
                                          <p:spTgt spid="28"/>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29"/>
                                        </p:tgtEl>
                                        <p:attrNameLst>
                                          <p:attrName>ppt_x</p:attrName>
                                        </p:attrNameLst>
                                      </p:cBhvr>
                                      <p:tavLst>
                                        <p:tav tm="0">
                                          <p:val>
                                            <p:strVal val="ppt_x"/>
                                          </p:val>
                                        </p:tav>
                                        <p:tav tm="100000">
                                          <p:val>
                                            <p:strVal val="0-ppt_w/2"/>
                                          </p:val>
                                        </p:tav>
                                      </p:tavLst>
                                    </p:anim>
                                    <p:anim calcmode="lin" valueType="num">
                                      <p:cBhvr additive="base">
                                        <p:cTn id="360" dur="2000"/>
                                        <p:tgtEl>
                                          <p:spTgt spid="29"/>
                                        </p:tgtEl>
                                        <p:attrNameLst>
                                          <p:attrName>ppt_y</p:attrName>
                                        </p:attrNameLst>
                                      </p:cBhvr>
                                      <p:tavLst>
                                        <p:tav tm="0">
                                          <p:val>
                                            <p:strVal val="ppt_y"/>
                                          </p:val>
                                        </p:tav>
                                        <p:tav tm="100000">
                                          <p:val>
                                            <p:strVal val="ppt_y"/>
                                          </p:val>
                                        </p:tav>
                                      </p:tavLst>
                                    </p:anim>
                                    <p:set>
                                      <p:cBhvr>
                                        <p:cTn id="361" dur="1" fill="hold">
                                          <p:stCondLst>
                                            <p:cond delay="1999"/>
                                          </p:stCondLst>
                                        </p:cTn>
                                        <p:tgtEl>
                                          <p:spTgt spid="29"/>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0"/>
                                        </p:tgtEl>
                                        <p:attrNameLst>
                                          <p:attrName>ppt_x</p:attrName>
                                        </p:attrNameLst>
                                      </p:cBhvr>
                                      <p:tavLst>
                                        <p:tav tm="0">
                                          <p:val>
                                            <p:strVal val="ppt_x"/>
                                          </p:val>
                                        </p:tav>
                                        <p:tav tm="100000">
                                          <p:val>
                                            <p:strVal val="0-ppt_w/2"/>
                                          </p:val>
                                        </p:tav>
                                      </p:tavLst>
                                    </p:anim>
                                    <p:anim calcmode="lin" valueType="num">
                                      <p:cBhvr additive="base">
                                        <p:cTn id="364" dur="2000"/>
                                        <p:tgtEl>
                                          <p:spTgt spid="30"/>
                                        </p:tgtEl>
                                        <p:attrNameLst>
                                          <p:attrName>ppt_y</p:attrName>
                                        </p:attrNameLst>
                                      </p:cBhvr>
                                      <p:tavLst>
                                        <p:tav tm="0">
                                          <p:val>
                                            <p:strVal val="ppt_y"/>
                                          </p:val>
                                        </p:tav>
                                        <p:tav tm="100000">
                                          <p:val>
                                            <p:strVal val="ppt_y"/>
                                          </p:val>
                                        </p:tav>
                                      </p:tavLst>
                                    </p:anim>
                                    <p:set>
                                      <p:cBhvr>
                                        <p:cTn id="365" dur="1" fill="hold">
                                          <p:stCondLst>
                                            <p:cond delay="1999"/>
                                          </p:stCondLst>
                                        </p:cTn>
                                        <p:tgtEl>
                                          <p:spTgt spid="30"/>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1"/>
                                        </p:tgtEl>
                                        <p:attrNameLst>
                                          <p:attrName>ppt_x</p:attrName>
                                        </p:attrNameLst>
                                      </p:cBhvr>
                                      <p:tavLst>
                                        <p:tav tm="0">
                                          <p:val>
                                            <p:strVal val="ppt_x"/>
                                          </p:val>
                                        </p:tav>
                                        <p:tav tm="100000">
                                          <p:val>
                                            <p:strVal val="0-ppt_w/2"/>
                                          </p:val>
                                        </p:tav>
                                      </p:tavLst>
                                    </p:anim>
                                    <p:anim calcmode="lin" valueType="num">
                                      <p:cBhvr additive="base">
                                        <p:cTn id="368" dur="2000"/>
                                        <p:tgtEl>
                                          <p:spTgt spid="31"/>
                                        </p:tgtEl>
                                        <p:attrNameLst>
                                          <p:attrName>ppt_y</p:attrName>
                                        </p:attrNameLst>
                                      </p:cBhvr>
                                      <p:tavLst>
                                        <p:tav tm="0">
                                          <p:val>
                                            <p:strVal val="ppt_y"/>
                                          </p:val>
                                        </p:tav>
                                        <p:tav tm="100000">
                                          <p:val>
                                            <p:strVal val="ppt_y"/>
                                          </p:val>
                                        </p:tav>
                                      </p:tavLst>
                                    </p:anim>
                                    <p:set>
                                      <p:cBhvr>
                                        <p:cTn id="369" dur="1" fill="hold">
                                          <p:stCondLst>
                                            <p:cond delay="1999"/>
                                          </p:stCondLst>
                                        </p:cTn>
                                        <p:tgtEl>
                                          <p:spTgt spid="31"/>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32"/>
                                        </p:tgtEl>
                                        <p:attrNameLst>
                                          <p:attrName>ppt_x</p:attrName>
                                        </p:attrNameLst>
                                      </p:cBhvr>
                                      <p:tavLst>
                                        <p:tav tm="0">
                                          <p:val>
                                            <p:strVal val="ppt_x"/>
                                          </p:val>
                                        </p:tav>
                                        <p:tav tm="100000">
                                          <p:val>
                                            <p:strVal val="0-ppt_w/2"/>
                                          </p:val>
                                        </p:tav>
                                      </p:tavLst>
                                    </p:anim>
                                    <p:anim calcmode="lin" valueType="num">
                                      <p:cBhvr additive="base">
                                        <p:cTn id="372" dur="2000"/>
                                        <p:tgtEl>
                                          <p:spTgt spid="32"/>
                                        </p:tgtEl>
                                        <p:attrNameLst>
                                          <p:attrName>ppt_y</p:attrName>
                                        </p:attrNameLst>
                                      </p:cBhvr>
                                      <p:tavLst>
                                        <p:tav tm="0">
                                          <p:val>
                                            <p:strVal val="ppt_y"/>
                                          </p:val>
                                        </p:tav>
                                        <p:tav tm="100000">
                                          <p:val>
                                            <p:strVal val="ppt_y"/>
                                          </p:val>
                                        </p:tav>
                                      </p:tavLst>
                                    </p:anim>
                                    <p:set>
                                      <p:cBhvr>
                                        <p:cTn id="373" dur="1" fill="hold">
                                          <p:stCondLst>
                                            <p:cond delay="1999"/>
                                          </p:stCondLst>
                                        </p:cTn>
                                        <p:tgtEl>
                                          <p:spTgt spid="32"/>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33"/>
                                        </p:tgtEl>
                                        <p:attrNameLst>
                                          <p:attrName>ppt_x</p:attrName>
                                        </p:attrNameLst>
                                      </p:cBhvr>
                                      <p:tavLst>
                                        <p:tav tm="0">
                                          <p:val>
                                            <p:strVal val="ppt_x"/>
                                          </p:val>
                                        </p:tav>
                                        <p:tav tm="100000">
                                          <p:val>
                                            <p:strVal val="0-ppt_w/2"/>
                                          </p:val>
                                        </p:tav>
                                      </p:tavLst>
                                    </p:anim>
                                    <p:anim calcmode="lin" valueType="num">
                                      <p:cBhvr additive="base">
                                        <p:cTn id="376" dur="2000"/>
                                        <p:tgtEl>
                                          <p:spTgt spid="33"/>
                                        </p:tgtEl>
                                        <p:attrNameLst>
                                          <p:attrName>ppt_y</p:attrName>
                                        </p:attrNameLst>
                                      </p:cBhvr>
                                      <p:tavLst>
                                        <p:tav tm="0">
                                          <p:val>
                                            <p:strVal val="ppt_y"/>
                                          </p:val>
                                        </p:tav>
                                        <p:tav tm="100000">
                                          <p:val>
                                            <p:strVal val="ppt_y"/>
                                          </p:val>
                                        </p:tav>
                                      </p:tavLst>
                                    </p:anim>
                                    <p:set>
                                      <p:cBhvr>
                                        <p:cTn id="377" dur="1" fill="hold">
                                          <p:stCondLst>
                                            <p:cond delay="1999"/>
                                          </p:stCondLst>
                                        </p:cTn>
                                        <p:tgtEl>
                                          <p:spTgt spid="33"/>
                                        </p:tgtEl>
                                        <p:attrNameLst>
                                          <p:attrName>style.visibility</p:attrName>
                                        </p:attrNameLst>
                                      </p:cBhvr>
                                      <p:to>
                                        <p:strVal val="hidden"/>
                                      </p:to>
                                    </p:set>
                                  </p:childTnLst>
                                </p:cTn>
                              </p:par>
                              <p:par>
                                <p:cTn id="378" presetID="2" presetClass="exit" presetSubtype="8" fill="hold" grpId="2" nodeType="withEffect">
                                  <p:stCondLst>
                                    <p:cond delay="0"/>
                                  </p:stCondLst>
                                  <p:childTnLst>
                                    <p:anim calcmode="lin" valueType="num">
                                      <p:cBhvr additive="base">
                                        <p:cTn id="379" dur="2000"/>
                                        <p:tgtEl>
                                          <p:spTgt spid="34"/>
                                        </p:tgtEl>
                                        <p:attrNameLst>
                                          <p:attrName>ppt_x</p:attrName>
                                        </p:attrNameLst>
                                      </p:cBhvr>
                                      <p:tavLst>
                                        <p:tav tm="0">
                                          <p:val>
                                            <p:strVal val="ppt_x"/>
                                          </p:val>
                                        </p:tav>
                                        <p:tav tm="100000">
                                          <p:val>
                                            <p:strVal val="0-ppt_w/2"/>
                                          </p:val>
                                        </p:tav>
                                      </p:tavLst>
                                    </p:anim>
                                    <p:anim calcmode="lin" valueType="num">
                                      <p:cBhvr additive="base">
                                        <p:cTn id="380" dur="2000"/>
                                        <p:tgtEl>
                                          <p:spTgt spid="34"/>
                                        </p:tgtEl>
                                        <p:attrNameLst>
                                          <p:attrName>ppt_y</p:attrName>
                                        </p:attrNameLst>
                                      </p:cBhvr>
                                      <p:tavLst>
                                        <p:tav tm="0">
                                          <p:val>
                                            <p:strVal val="ppt_y"/>
                                          </p:val>
                                        </p:tav>
                                        <p:tav tm="100000">
                                          <p:val>
                                            <p:strVal val="ppt_y"/>
                                          </p:val>
                                        </p:tav>
                                      </p:tavLst>
                                    </p:anim>
                                    <p:set>
                                      <p:cBhvr>
                                        <p:cTn id="381" dur="1" fill="hold">
                                          <p:stCondLst>
                                            <p:cond delay="1999"/>
                                          </p:stCondLst>
                                        </p:cTn>
                                        <p:tgtEl>
                                          <p:spTgt spid="34"/>
                                        </p:tgtEl>
                                        <p:attrNameLst>
                                          <p:attrName>style.visibility</p:attrName>
                                        </p:attrNameLst>
                                      </p:cBhvr>
                                      <p:to>
                                        <p:strVal val="hidden"/>
                                      </p:to>
                                    </p:set>
                                  </p:childTnLst>
                                </p:cTn>
                              </p:par>
                              <p:par>
                                <p:cTn id="382" presetID="2" presetClass="exit" presetSubtype="8" fill="hold" grpId="2" nodeType="withEffect">
                                  <p:stCondLst>
                                    <p:cond delay="0"/>
                                  </p:stCondLst>
                                  <p:childTnLst>
                                    <p:anim calcmode="lin" valueType="num">
                                      <p:cBhvr additive="base">
                                        <p:cTn id="383" dur="2000"/>
                                        <p:tgtEl>
                                          <p:spTgt spid="35"/>
                                        </p:tgtEl>
                                        <p:attrNameLst>
                                          <p:attrName>ppt_x</p:attrName>
                                        </p:attrNameLst>
                                      </p:cBhvr>
                                      <p:tavLst>
                                        <p:tav tm="0">
                                          <p:val>
                                            <p:strVal val="ppt_x"/>
                                          </p:val>
                                        </p:tav>
                                        <p:tav tm="100000">
                                          <p:val>
                                            <p:strVal val="0-ppt_w/2"/>
                                          </p:val>
                                        </p:tav>
                                      </p:tavLst>
                                    </p:anim>
                                    <p:anim calcmode="lin" valueType="num">
                                      <p:cBhvr additive="base">
                                        <p:cTn id="384" dur="2000"/>
                                        <p:tgtEl>
                                          <p:spTgt spid="35"/>
                                        </p:tgtEl>
                                        <p:attrNameLst>
                                          <p:attrName>ppt_y</p:attrName>
                                        </p:attrNameLst>
                                      </p:cBhvr>
                                      <p:tavLst>
                                        <p:tav tm="0">
                                          <p:val>
                                            <p:strVal val="ppt_y"/>
                                          </p:val>
                                        </p:tav>
                                        <p:tav tm="100000">
                                          <p:val>
                                            <p:strVal val="ppt_y"/>
                                          </p:val>
                                        </p:tav>
                                      </p:tavLst>
                                    </p:anim>
                                    <p:set>
                                      <p:cBhvr>
                                        <p:cTn id="385" dur="1" fill="hold">
                                          <p:stCondLst>
                                            <p:cond delay="1999"/>
                                          </p:stCondLst>
                                        </p:cTn>
                                        <p:tgtEl>
                                          <p:spTgt spid="35"/>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2000"/>
                                        <p:tgtEl>
                                          <p:spTgt spid="36"/>
                                        </p:tgtEl>
                                        <p:attrNameLst>
                                          <p:attrName>ppt_x</p:attrName>
                                        </p:attrNameLst>
                                      </p:cBhvr>
                                      <p:tavLst>
                                        <p:tav tm="0">
                                          <p:val>
                                            <p:strVal val="ppt_x"/>
                                          </p:val>
                                        </p:tav>
                                        <p:tav tm="100000">
                                          <p:val>
                                            <p:strVal val="0-ppt_w/2"/>
                                          </p:val>
                                        </p:tav>
                                      </p:tavLst>
                                    </p:anim>
                                    <p:anim calcmode="lin" valueType="num">
                                      <p:cBhvr additive="base">
                                        <p:cTn id="388" dur="2000"/>
                                        <p:tgtEl>
                                          <p:spTgt spid="36"/>
                                        </p:tgtEl>
                                        <p:attrNameLst>
                                          <p:attrName>ppt_y</p:attrName>
                                        </p:attrNameLst>
                                      </p:cBhvr>
                                      <p:tavLst>
                                        <p:tav tm="0">
                                          <p:val>
                                            <p:strVal val="ppt_y"/>
                                          </p:val>
                                        </p:tav>
                                        <p:tav tm="100000">
                                          <p:val>
                                            <p:strVal val="ppt_y"/>
                                          </p:val>
                                        </p:tav>
                                      </p:tavLst>
                                    </p:anim>
                                    <p:set>
                                      <p:cBhvr>
                                        <p:cTn id="389" dur="1" fill="hold">
                                          <p:stCondLst>
                                            <p:cond delay="1999"/>
                                          </p:stCondLst>
                                        </p:cTn>
                                        <p:tgtEl>
                                          <p:spTgt spid="36"/>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2000"/>
                                        <p:tgtEl>
                                          <p:spTgt spid="37"/>
                                        </p:tgtEl>
                                        <p:attrNameLst>
                                          <p:attrName>ppt_x</p:attrName>
                                        </p:attrNameLst>
                                      </p:cBhvr>
                                      <p:tavLst>
                                        <p:tav tm="0">
                                          <p:val>
                                            <p:strVal val="ppt_x"/>
                                          </p:val>
                                        </p:tav>
                                        <p:tav tm="100000">
                                          <p:val>
                                            <p:strVal val="0-ppt_w/2"/>
                                          </p:val>
                                        </p:tav>
                                      </p:tavLst>
                                    </p:anim>
                                    <p:anim calcmode="lin" valueType="num">
                                      <p:cBhvr additive="base">
                                        <p:cTn id="392" dur="2000"/>
                                        <p:tgtEl>
                                          <p:spTgt spid="37"/>
                                        </p:tgtEl>
                                        <p:attrNameLst>
                                          <p:attrName>ppt_y</p:attrName>
                                        </p:attrNameLst>
                                      </p:cBhvr>
                                      <p:tavLst>
                                        <p:tav tm="0">
                                          <p:val>
                                            <p:strVal val="ppt_y"/>
                                          </p:val>
                                        </p:tav>
                                        <p:tav tm="100000">
                                          <p:val>
                                            <p:strVal val="ppt_y"/>
                                          </p:val>
                                        </p:tav>
                                      </p:tavLst>
                                    </p:anim>
                                    <p:set>
                                      <p:cBhvr>
                                        <p:cTn id="393" dur="1" fill="hold">
                                          <p:stCondLst>
                                            <p:cond delay="1999"/>
                                          </p:stCondLst>
                                        </p:cTn>
                                        <p:tgtEl>
                                          <p:spTgt spid="37"/>
                                        </p:tgtEl>
                                        <p:attrNameLst>
                                          <p:attrName>style.visibility</p:attrName>
                                        </p:attrNameLst>
                                      </p:cBhvr>
                                      <p:to>
                                        <p:strVal val="hidden"/>
                                      </p:to>
                                    </p:set>
                                  </p:childTnLst>
                                </p:cTn>
                              </p:par>
                              <p:par>
                                <p:cTn id="394" presetID="8" presetClass="emph" presetSubtype="0" fill="hold" grpId="3" nodeType="withEffect">
                                  <p:stCondLst>
                                    <p:cond delay="0"/>
                                  </p:stCondLst>
                                  <p:childTnLst>
                                    <p:animRot by="-21600000">
                                      <p:cBhvr>
                                        <p:cTn id="395" dur="2000" fill="hold"/>
                                        <p:tgtEl>
                                          <p:spTgt spid="21"/>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22"/>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3"/>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4"/>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5"/>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6"/>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7"/>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8"/>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9"/>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30"/>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31"/>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32"/>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33"/>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4"/>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5"/>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36"/>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7"/>
                                        </p:tgtEl>
                                        <p:attrNameLst>
                                          <p:attrName>r</p:attrName>
                                        </p:attrNameLst>
                                      </p:cBhvr>
                                    </p:animRot>
                                  </p:childTnLst>
                                </p:cTn>
                              </p:par>
                              <p:par>
                                <p:cTn id="428" presetID="17" presetClass="entr" presetSubtype="10"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ppt_w</p:attrName>
                                        </p:attrNameLst>
                                      </p:cBhvr>
                                      <p:tavLst>
                                        <p:tav tm="0">
                                          <p:val>
                                            <p:fltVal val="0"/>
                                          </p:val>
                                        </p:tav>
                                        <p:tav tm="100000">
                                          <p:val>
                                            <p:strVal val="#ppt_w"/>
                                          </p:val>
                                        </p:tav>
                                      </p:tavLst>
                                    </p:anim>
                                    <p:anim calcmode="lin" valueType="num">
                                      <p:cBhvr>
                                        <p:cTn id="4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png"/>
          <p:cNvPicPr>
            <a:picLocks noChangeAspect="1"/>
          </p:cNvPicPr>
          <p:nvPr/>
        </p:nvPicPr>
        <p:blipFill>
          <a:blip r:embed="rId3"/>
          <a:srcRect l="24218" t="11617" r="33594" b="5476"/>
          <a:stretch>
            <a:fillRect/>
          </a:stretch>
        </p:blipFill>
        <p:spPr>
          <a:xfrm>
            <a:off x="2643174" y="642924"/>
            <a:ext cx="3857652" cy="3857652"/>
          </a:xfrm>
          <a:prstGeom prst="ellipse">
            <a:avLst/>
          </a:prstGeom>
        </p:spPr>
      </p:pic>
      <p:pic>
        <p:nvPicPr>
          <p:cNvPr id="4" name="3 Imagen" descr="2.png"/>
          <p:cNvPicPr>
            <a:picLocks noChangeAspect="1"/>
          </p:cNvPicPr>
          <p:nvPr/>
        </p:nvPicPr>
        <p:blipFill>
          <a:blip r:embed="rId4"/>
          <a:srcRect l="20313" t="1740" r="34375" b="9212"/>
          <a:stretch>
            <a:fillRect/>
          </a:stretch>
        </p:blipFill>
        <p:spPr>
          <a:xfrm>
            <a:off x="2714612" y="642924"/>
            <a:ext cx="3714776" cy="3788765"/>
          </a:xfrm>
          <a:prstGeom prst="ellipse">
            <a:avLst/>
          </a:prstGeom>
        </p:spPr>
      </p:pic>
      <p:sp>
        <p:nvSpPr>
          <p:cNvPr id="5" name="4 Rectángulo"/>
          <p:cNvSpPr/>
          <p:nvPr/>
        </p:nvSpPr>
        <p:spPr>
          <a:xfrm>
            <a:off x="-214346" y="-214332"/>
            <a:ext cx="9572660" cy="557216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01002"/>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0800000">
            <a:off x="4692" y="2625329"/>
            <a:ext cx="1822216" cy="280326"/>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11309112">
            <a:off x="17602" y="2235681"/>
            <a:ext cx="1822216" cy="280326"/>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9792166">
            <a:off x="214126" y="3070709"/>
            <a:ext cx="1702462" cy="28811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2210121">
            <a:off x="211562" y="1813779"/>
            <a:ext cx="1750925" cy="26715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8802575">
            <a:off x="597163" y="3445676"/>
            <a:ext cx="1546059" cy="256239"/>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2840872">
            <a:off x="470710" y="1471319"/>
            <a:ext cx="1703757" cy="26908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3559110">
            <a:off x="971511" y="1063236"/>
            <a:ext cx="1107008" cy="31880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4306455">
            <a:off x="1415935" y="788174"/>
            <a:ext cx="968645" cy="341508"/>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5191360">
            <a:off x="1902869" y="615001"/>
            <a:ext cx="796315" cy="322144"/>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5508930">
            <a:off x="2415087" y="442722"/>
            <a:ext cx="573888" cy="250848"/>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5508930">
            <a:off x="2876621" y="235536"/>
            <a:ext cx="491551" cy="23561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5508930">
            <a:off x="3490885" y="82651"/>
            <a:ext cx="244502" cy="19507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7860363">
            <a:off x="910216" y="3946074"/>
            <a:ext cx="1090048" cy="27996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7222199">
            <a:off x="1363936" y="4195289"/>
            <a:ext cx="931451" cy="26676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6741561">
            <a:off x="1859618" y="4367953"/>
            <a:ext cx="753023" cy="26925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6312939">
            <a:off x="2259953" y="4560485"/>
            <a:ext cx="619498" cy="23840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6312939">
            <a:off x="2704466" y="4800840"/>
            <a:ext cx="469444" cy="19412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6312939" flipV="1">
            <a:off x="3136320" y="4836743"/>
            <a:ext cx="334021" cy="24331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0800000">
            <a:off x="2576428" y="2625327"/>
            <a:ext cx="1822216" cy="280326"/>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11309112">
            <a:off x="2589338" y="2235680"/>
            <a:ext cx="1822216" cy="280326"/>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9792166">
            <a:off x="2785862" y="3070707"/>
            <a:ext cx="1702462" cy="28811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12210121">
            <a:off x="2783298" y="1813777"/>
            <a:ext cx="1750925" cy="26715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8802575">
            <a:off x="3168899" y="3445674"/>
            <a:ext cx="1546059" cy="256239"/>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2840872">
            <a:off x="3042446" y="1471318"/>
            <a:ext cx="1703757" cy="26908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3559110">
            <a:off x="3543247" y="1063234"/>
            <a:ext cx="1107008" cy="31880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4306455">
            <a:off x="3987671" y="788172"/>
            <a:ext cx="968645" cy="341508"/>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5191360">
            <a:off x="4474605" y="615000"/>
            <a:ext cx="796315" cy="322144"/>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5508930">
            <a:off x="4986823" y="442721"/>
            <a:ext cx="573888" cy="250848"/>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5508930">
            <a:off x="5448357" y="235535"/>
            <a:ext cx="491551" cy="23561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5508930">
            <a:off x="6062621" y="82650"/>
            <a:ext cx="244502" cy="19507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7860363">
            <a:off x="3481952" y="3946073"/>
            <a:ext cx="1090048" cy="27996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7222199">
            <a:off x="3935672" y="4195288"/>
            <a:ext cx="931451" cy="26676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6741561">
            <a:off x="4431354" y="4367952"/>
            <a:ext cx="753023" cy="26925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6312939">
            <a:off x="4831689" y="4560483"/>
            <a:ext cx="619498" cy="23840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6312939">
            <a:off x="5276202" y="4800839"/>
            <a:ext cx="469444" cy="19412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6312939" flipV="1">
            <a:off x="5708056" y="4836741"/>
            <a:ext cx="334021" cy="24331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10800000">
            <a:off x="5407440" y="2625327"/>
            <a:ext cx="1822216" cy="280326"/>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11309112">
            <a:off x="5420350" y="2235680"/>
            <a:ext cx="1822216" cy="280326"/>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9792166">
            <a:off x="5616874" y="3070707"/>
            <a:ext cx="1702462" cy="28811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12210121">
            <a:off x="5614310" y="1813777"/>
            <a:ext cx="1750925" cy="26715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8802575">
            <a:off x="5999911" y="3445674"/>
            <a:ext cx="1546059" cy="256239"/>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12840872">
            <a:off x="5873458" y="1471318"/>
            <a:ext cx="1703757" cy="26908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13559110">
            <a:off x="6374259" y="1063234"/>
            <a:ext cx="1107008" cy="31880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14306455">
            <a:off x="6818683" y="788172"/>
            <a:ext cx="968645" cy="341508"/>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5191360">
            <a:off x="7305617" y="615000"/>
            <a:ext cx="796315" cy="322144"/>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5508930">
            <a:off x="7817835" y="442721"/>
            <a:ext cx="573888" cy="250848"/>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15508930">
            <a:off x="8279369" y="235535"/>
            <a:ext cx="491551" cy="23561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15508930">
            <a:off x="8784571" y="41730"/>
            <a:ext cx="244502" cy="195070"/>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7860363">
            <a:off x="6312964" y="3946073"/>
            <a:ext cx="1090048" cy="27996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7222199">
            <a:off x="6766684" y="4195288"/>
            <a:ext cx="931451" cy="26676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6741561">
            <a:off x="7262366" y="4367952"/>
            <a:ext cx="753023" cy="26925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6312939">
            <a:off x="7662701" y="4560483"/>
            <a:ext cx="619498" cy="238405"/>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erminador"/>
          <p:cNvSpPr/>
          <p:nvPr/>
        </p:nvSpPr>
        <p:spPr>
          <a:xfrm rot="6312939">
            <a:off x="8107214" y="4800839"/>
            <a:ext cx="469444" cy="194121"/>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erminador"/>
          <p:cNvSpPr/>
          <p:nvPr/>
        </p:nvSpPr>
        <p:spPr>
          <a:xfrm rot="6312939" flipV="1">
            <a:off x="8539068" y="4836741"/>
            <a:ext cx="334021" cy="243312"/>
          </a:xfrm>
          <a:prstGeom prst="flowChartTerminator">
            <a:avLst/>
          </a:prstGeom>
          <a:gradFill flip="none" rotWithShape="1">
            <a:gsLst>
              <a:gs pos="0">
                <a:srgbClr val="201002"/>
              </a:gs>
              <a:gs pos="50000">
                <a:srgbClr val="FFC000">
                  <a:shade val="67500"/>
                  <a:satMod val="115000"/>
                </a:srgbClr>
              </a:gs>
              <a:gs pos="100000">
                <a:srgbClr val="FFC000">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8" name="57 Imagen" descr="g-gif-update.phpgh.gif"/>
          <p:cNvPicPr>
            <a:picLocks noChangeAspect="1"/>
          </p:cNvPicPr>
          <p:nvPr/>
        </p:nvPicPr>
        <p:blipFill>
          <a:blip r:embed="rId3"/>
          <a:stretch>
            <a:fillRect/>
          </a:stretch>
        </p:blipFill>
        <p:spPr>
          <a:xfrm rot="20802528">
            <a:off x="6570347" y="3214311"/>
            <a:ext cx="1552575" cy="704850"/>
          </a:xfrm>
          <a:prstGeom prst="rect">
            <a:avLst/>
          </a:prstGeom>
        </p:spPr>
      </p:pic>
      <p:sp>
        <p:nvSpPr>
          <p:cNvPr id="59" name="58 Rectángulo"/>
          <p:cNvSpPr/>
          <p:nvPr/>
        </p:nvSpPr>
        <p:spPr>
          <a:xfrm>
            <a:off x="-214346" y="-214332"/>
            <a:ext cx="9572660" cy="557216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1+#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1+#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1+#ppt_w/2"/>
                                          </p:val>
                                        </p:tav>
                                        <p:tav tm="100000">
                                          <p:val>
                                            <p:strVal val="#ppt_x"/>
                                          </p:val>
                                        </p:tav>
                                      </p:tavLst>
                                    </p:anim>
                                    <p:anim calcmode="lin" valueType="num">
                                      <p:cBhvr additive="base">
                                        <p:cTn id="138" dur="2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1+#ppt_w/2"/>
                                          </p:val>
                                        </p:tav>
                                        <p:tav tm="100000">
                                          <p:val>
                                            <p:strVal val="#ppt_x"/>
                                          </p:val>
                                        </p:tav>
                                      </p:tavLst>
                                    </p:anim>
                                    <p:anim calcmode="lin" valueType="num">
                                      <p:cBhvr additive="base">
                                        <p:cTn id="142" dur="2000" fill="hold"/>
                                        <p:tgtEl>
                                          <p:spTgt spid="37"/>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1+#ppt_w/2"/>
                                          </p:val>
                                        </p:tav>
                                        <p:tav tm="100000">
                                          <p:val>
                                            <p:strVal val="#ppt_x"/>
                                          </p:val>
                                        </p:tav>
                                      </p:tavLst>
                                    </p:anim>
                                    <p:anim calcmode="lin" valueType="num">
                                      <p:cBhvr additive="base">
                                        <p:cTn id="146" dur="2000" fill="hold"/>
                                        <p:tgtEl>
                                          <p:spTgt spid="38"/>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1+#ppt_w/2"/>
                                          </p:val>
                                        </p:tav>
                                        <p:tav tm="100000">
                                          <p:val>
                                            <p:strVal val="#ppt_x"/>
                                          </p:val>
                                        </p:tav>
                                      </p:tavLst>
                                    </p:anim>
                                    <p:anim calcmode="lin" valueType="num">
                                      <p:cBhvr additive="base">
                                        <p:cTn id="154" dur="2000" fill="hold"/>
                                        <p:tgtEl>
                                          <p:spTgt spid="40"/>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1+#ppt_w/2"/>
                                          </p:val>
                                        </p:tav>
                                        <p:tav tm="100000">
                                          <p:val>
                                            <p:strVal val="#ppt_x"/>
                                          </p:val>
                                        </p:tav>
                                      </p:tavLst>
                                    </p:anim>
                                    <p:anim calcmode="lin" valueType="num">
                                      <p:cBhvr additive="base">
                                        <p:cTn id="158" dur="2000" fill="hold"/>
                                        <p:tgtEl>
                                          <p:spTgt spid="41"/>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1+#ppt_w/2"/>
                                          </p:val>
                                        </p:tav>
                                        <p:tav tm="100000">
                                          <p:val>
                                            <p:strVal val="#ppt_x"/>
                                          </p:val>
                                        </p:tav>
                                      </p:tavLst>
                                    </p:anim>
                                    <p:anim calcmode="lin" valueType="num">
                                      <p:cBhvr additive="base">
                                        <p:cTn id="162" dur="2000" fill="hold"/>
                                        <p:tgtEl>
                                          <p:spTgt spid="42"/>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1+#ppt_w/2"/>
                                          </p:val>
                                        </p:tav>
                                        <p:tav tm="100000">
                                          <p:val>
                                            <p:strVal val="#ppt_x"/>
                                          </p:val>
                                        </p:tav>
                                      </p:tavLst>
                                    </p:anim>
                                    <p:anim calcmode="lin" valueType="num">
                                      <p:cBhvr additive="base">
                                        <p:cTn id="166" dur="2000" fill="hold"/>
                                        <p:tgtEl>
                                          <p:spTgt spid="43"/>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1+#ppt_w/2"/>
                                          </p:val>
                                        </p:tav>
                                        <p:tav tm="100000">
                                          <p:val>
                                            <p:strVal val="#ppt_x"/>
                                          </p:val>
                                        </p:tav>
                                      </p:tavLst>
                                    </p:anim>
                                    <p:anim calcmode="lin" valueType="num">
                                      <p:cBhvr additive="base">
                                        <p:cTn id="170" dur="2000" fill="hold"/>
                                        <p:tgtEl>
                                          <p:spTgt spid="44"/>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1+#ppt_w/2"/>
                                          </p:val>
                                        </p:tav>
                                        <p:tav tm="100000">
                                          <p:val>
                                            <p:strVal val="#ppt_x"/>
                                          </p:val>
                                        </p:tav>
                                      </p:tavLst>
                                    </p:anim>
                                    <p:anim calcmode="lin" valueType="num">
                                      <p:cBhvr additive="base">
                                        <p:cTn id="174" dur="2000" fill="hold"/>
                                        <p:tgtEl>
                                          <p:spTgt spid="45"/>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1+#ppt_w/2"/>
                                          </p:val>
                                        </p:tav>
                                        <p:tav tm="100000">
                                          <p:val>
                                            <p:strVal val="#ppt_x"/>
                                          </p:val>
                                        </p:tav>
                                      </p:tavLst>
                                    </p:anim>
                                    <p:anim calcmode="lin" valueType="num">
                                      <p:cBhvr additive="base">
                                        <p:cTn id="178" dur="2000" fill="hold"/>
                                        <p:tgtEl>
                                          <p:spTgt spid="46"/>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1+#ppt_w/2"/>
                                          </p:val>
                                        </p:tav>
                                        <p:tav tm="100000">
                                          <p:val>
                                            <p:strVal val="#ppt_x"/>
                                          </p:val>
                                        </p:tav>
                                      </p:tavLst>
                                    </p:anim>
                                    <p:anim calcmode="lin" valueType="num">
                                      <p:cBhvr additive="base">
                                        <p:cTn id="182" dur="2000" fill="hold"/>
                                        <p:tgtEl>
                                          <p:spTgt spid="47"/>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1+#ppt_w/2"/>
                                          </p:val>
                                        </p:tav>
                                        <p:tav tm="100000">
                                          <p:val>
                                            <p:strVal val="#ppt_x"/>
                                          </p:val>
                                        </p:tav>
                                      </p:tavLst>
                                    </p:anim>
                                    <p:anim calcmode="lin" valueType="num">
                                      <p:cBhvr additive="base">
                                        <p:cTn id="186" dur="2000" fill="hold"/>
                                        <p:tgtEl>
                                          <p:spTgt spid="48"/>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1+#ppt_w/2"/>
                                          </p:val>
                                        </p:tav>
                                        <p:tav tm="100000">
                                          <p:val>
                                            <p:strVal val="#ppt_x"/>
                                          </p:val>
                                        </p:tav>
                                      </p:tavLst>
                                    </p:anim>
                                    <p:anim calcmode="lin" valueType="num">
                                      <p:cBhvr additive="base">
                                        <p:cTn id="190" dur="2000" fill="hold"/>
                                        <p:tgtEl>
                                          <p:spTgt spid="49"/>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1+#ppt_w/2"/>
                                          </p:val>
                                        </p:tav>
                                        <p:tav tm="100000">
                                          <p:val>
                                            <p:strVal val="#ppt_x"/>
                                          </p:val>
                                        </p:tav>
                                      </p:tavLst>
                                    </p:anim>
                                    <p:anim calcmode="lin" valueType="num">
                                      <p:cBhvr additive="base">
                                        <p:cTn id="194" dur="2000" fill="hold"/>
                                        <p:tgtEl>
                                          <p:spTgt spid="50"/>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1+#ppt_w/2"/>
                                          </p:val>
                                        </p:tav>
                                        <p:tav tm="100000">
                                          <p:val>
                                            <p:strVal val="#ppt_x"/>
                                          </p:val>
                                        </p:tav>
                                      </p:tavLst>
                                    </p:anim>
                                    <p:anim calcmode="lin" valueType="num">
                                      <p:cBhvr additive="base">
                                        <p:cTn id="198" dur="2000" fill="hold"/>
                                        <p:tgtEl>
                                          <p:spTgt spid="51"/>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2000" fill="hold"/>
                                        <p:tgtEl>
                                          <p:spTgt spid="52"/>
                                        </p:tgtEl>
                                        <p:attrNameLst>
                                          <p:attrName>ppt_x</p:attrName>
                                        </p:attrNameLst>
                                      </p:cBhvr>
                                      <p:tavLst>
                                        <p:tav tm="0">
                                          <p:val>
                                            <p:strVal val="1+#ppt_w/2"/>
                                          </p:val>
                                        </p:tav>
                                        <p:tav tm="100000">
                                          <p:val>
                                            <p:strVal val="#ppt_x"/>
                                          </p:val>
                                        </p:tav>
                                      </p:tavLst>
                                    </p:anim>
                                    <p:anim calcmode="lin" valueType="num">
                                      <p:cBhvr additive="base">
                                        <p:cTn id="202" dur="2000" fill="hold"/>
                                        <p:tgtEl>
                                          <p:spTgt spid="52"/>
                                        </p:tgtEl>
                                        <p:attrNameLst>
                                          <p:attrName>ppt_y</p:attrName>
                                        </p:attrNameLst>
                                      </p:cBhvr>
                                      <p:tavLst>
                                        <p:tav tm="0">
                                          <p:val>
                                            <p:strVal val="#ppt_y"/>
                                          </p:val>
                                        </p:tav>
                                        <p:tav tm="100000">
                                          <p:val>
                                            <p:strVal val="#ppt_y"/>
                                          </p:val>
                                        </p:tav>
                                      </p:tavLst>
                                    </p:anim>
                                  </p:childTnLst>
                                </p:cTn>
                              </p:par>
                              <p:par>
                                <p:cTn id="203" presetID="2" presetClass="entr" presetSubtype="2" fill="hold" grpId="0"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2000" fill="hold"/>
                                        <p:tgtEl>
                                          <p:spTgt spid="53"/>
                                        </p:tgtEl>
                                        <p:attrNameLst>
                                          <p:attrName>ppt_x</p:attrName>
                                        </p:attrNameLst>
                                      </p:cBhvr>
                                      <p:tavLst>
                                        <p:tav tm="0">
                                          <p:val>
                                            <p:strVal val="1+#ppt_w/2"/>
                                          </p:val>
                                        </p:tav>
                                        <p:tav tm="100000">
                                          <p:val>
                                            <p:strVal val="#ppt_x"/>
                                          </p:val>
                                        </p:tav>
                                      </p:tavLst>
                                    </p:anim>
                                    <p:anim calcmode="lin" valueType="num">
                                      <p:cBhvr additive="base">
                                        <p:cTn id="206" dur="2000" fill="hold"/>
                                        <p:tgtEl>
                                          <p:spTgt spid="53"/>
                                        </p:tgtEl>
                                        <p:attrNameLst>
                                          <p:attrName>ppt_y</p:attrName>
                                        </p:attrNameLst>
                                      </p:cBhvr>
                                      <p:tavLst>
                                        <p:tav tm="0">
                                          <p:val>
                                            <p:strVal val="#ppt_y"/>
                                          </p:val>
                                        </p:tav>
                                        <p:tav tm="100000">
                                          <p:val>
                                            <p:strVal val="#ppt_y"/>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2000" fill="hold"/>
                                        <p:tgtEl>
                                          <p:spTgt spid="54"/>
                                        </p:tgtEl>
                                        <p:attrNameLst>
                                          <p:attrName>ppt_x</p:attrName>
                                        </p:attrNameLst>
                                      </p:cBhvr>
                                      <p:tavLst>
                                        <p:tav tm="0">
                                          <p:val>
                                            <p:strVal val="1+#ppt_w/2"/>
                                          </p:val>
                                        </p:tav>
                                        <p:tav tm="100000">
                                          <p:val>
                                            <p:strVal val="#ppt_x"/>
                                          </p:val>
                                        </p:tav>
                                      </p:tavLst>
                                    </p:anim>
                                    <p:anim calcmode="lin" valueType="num">
                                      <p:cBhvr additive="base">
                                        <p:cTn id="210" dur="2000" fill="hold"/>
                                        <p:tgtEl>
                                          <p:spTgt spid="54"/>
                                        </p:tgtEl>
                                        <p:attrNameLst>
                                          <p:attrName>ppt_y</p:attrName>
                                        </p:attrNameLst>
                                      </p:cBhvr>
                                      <p:tavLst>
                                        <p:tav tm="0">
                                          <p:val>
                                            <p:strVal val="#ppt_y"/>
                                          </p:val>
                                        </p:tav>
                                        <p:tav tm="100000">
                                          <p:val>
                                            <p:strVal val="#ppt_y"/>
                                          </p:val>
                                        </p:tav>
                                      </p:tavLst>
                                    </p:anim>
                                  </p:childTnLst>
                                </p:cTn>
                              </p:par>
                              <p:par>
                                <p:cTn id="211" presetID="2" presetClass="entr" presetSubtype="2" fill="hold" grpId="0"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2000" fill="hold"/>
                                        <p:tgtEl>
                                          <p:spTgt spid="55"/>
                                        </p:tgtEl>
                                        <p:attrNameLst>
                                          <p:attrName>ppt_x</p:attrName>
                                        </p:attrNameLst>
                                      </p:cBhvr>
                                      <p:tavLst>
                                        <p:tav tm="0">
                                          <p:val>
                                            <p:strVal val="1+#ppt_w/2"/>
                                          </p:val>
                                        </p:tav>
                                        <p:tav tm="100000">
                                          <p:val>
                                            <p:strVal val="#ppt_x"/>
                                          </p:val>
                                        </p:tav>
                                      </p:tavLst>
                                    </p:anim>
                                    <p:anim calcmode="lin" valueType="num">
                                      <p:cBhvr additive="base">
                                        <p:cTn id="214" dur="2000" fill="hold"/>
                                        <p:tgtEl>
                                          <p:spTgt spid="55"/>
                                        </p:tgtEl>
                                        <p:attrNameLst>
                                          <p:attrName>ppt_y</p:attrName>
                                        </p:attrNameLst>
                                      </p:cBhvr>
                                      <p:tavLst>
                                        <p:tav tm="0">
                                          <p:val>
                                            <p:strVal val="#ppt_y"/>
                                          </p:val>
                                        </p:tav>
                                        <p:tav tm="100000">
                                          <p:val>
                                            <p:strVal val="#ppt_y"/>
                                          </p:val>
                                        </p:tav>
                                      </p:tavLst>
                                    </p:anim>
                                  </p:childTnLst>
                                </p:cTn>
                              </p:par>
                              <p:par>
                                <p:cTn id="215" presetID="2" presetClass="entr" presetSubtype="2" fill="hold" grpId="0"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additive="base">
                                        <p:cTn id="217" dur="2000" fill="hold"/>
                                        <p:tgtEl>
                                          <p:spTgt spid="56"/>
                                        </p:tgtEl>
                                        <p:attrNameLst>
                                          <p:attrName>ppt_x</p:attrName>
                                        </p:attrNameLst>
                                      </p:cBhvr>
                                      <p:tavLst>
                                        <p:tav tm="0">
                                          <p:val>
                                            <p:strVal val="1+#ppt_w/2"/>
                                          </p:val>
                                        </p:tav>
                                        <p:tav tm="100000">
                                          <p:val>
                                            <p:strVal val="#ppt_x"/>
                                          </p:val>
                                        </p:tav>
                                      </p:tavLst>
                                    </p:anim>
                                    <p:anim calcmode="lin" valueType="num">
                                      <p:cBhvr additive="base">
                                        <p:cTn id="218" dur="2000" fill="hold"/>
                                        <p:tgtEl>
                                          <p:spTgt spid="56"/>
                                        </p:tgtEl>
                                        <p:attrNameLst>
                                          <p:attrName>ppt_y</p:attrName>
                                        </p:attrNameLst>
                                      </p:cBhvr>
                                      <p:tavLst>
                                        <p:tav tm="0">
                                          <p:val>
                                            <p:strVal val="#ppt_y"/>
                                          </p:val>
                                        </p:tav>
                                        <p:tav tm="100000">
                                          <p:val>
                                            <p:strVal val="#ppt_y"/>
                                          </p:val>
                                        </p:tav>
                                      </p:tavLst>
                                    </p:anim>
                                  </p:childTnLst>
                                </p:cTn>
                              </p:par>
                              <p:par>
                                <p:cTn id="219" presetID="2" presetClass="entr" presetSubtype="2" fill="hold" grpId="0" nodeType="withEffect">
                                  <p:stCondLst>
                                    <p:cond delay="0"/>
                                  </p:stCondLst>
                                  <p:childTnLst>
                                    <p:set>
                                      <p:cBhvr>
                                        <p:cTn id="220" dur="1" fill="hold">
                                          <p:stCondLst>
                                            <p:cond delay="0"/>
                                          </p:stCondLst>
                                        </p:cTn>
                                        <p:tgtEl>
                                          <p:spTgt spid="57"/>
                                        </p:tgtEl>
                                        <p:attrNameLst>
                                          <p:attrName>style.visibility</p:attrName>
                                        </p:attrNameLst>
                                      </p:cBhvr>
                                      <p:to>
                                        <p:strVal val="visible"/>
                                      </p:to>
                                    </p:set>
                                    <p:anim calcmode="lin" valueType="num">
                                      <p:cBhvr additive="base">
                                        <p:cTn id="221" dur="2000" fill="hold"/>
                                        <p:tgtEl>
                                          <p:spTgt spid="57"/>
                                        </p:tgtEl>
                                        <p:attrNameLst>
                                          <p:attrName>ppt_x</p:attrName>
                                        </p:attrNameLst>
                                      </p:cBhvr>
                                      <p:tavLst>
                                        <p:tav tm="0">
                                          <p:val>
                                            <p:strVal val="1+#ppt_w/2"/>
                                          </p:val>
                                        </p:tav>
                                        <p:tav tm="100000">
                                          <p:val>
                                            <p:strVal val="#ppt_x"/>
                                          </p:val>
                                        </p:tav>
                                      </p:tavLst>
                                    </p:anim>
                                    <p:anim calcmode="lin" valueType="num">
                                      <p:cBhvr additive="base">
                                        <p:cTn id="222" dur="2000" fill="hold"/>
                                        <p:tgtEl>
                                          <p:spTgt spid="57"/>
                                        </p:tgtEl>
                                        <p:attrNameLst>
                                          <p:attrName>ppt_y</p:attrName>
                                        </p:attrNameLst>
                                      </p:cBhvr>
                                      <p:tavLst>
                                        <p:tav tm="0">
                                          <p:val>
                                            <p:strVal val="#ppt_y"/>
                                          </p:val>
                                        </p:tav>
                                        <p:tav tm="100000">
                                          <p:val>
                                            <p:strVal val="#ppt_y"/>
                                          </p:val>
                                        </p:tav>
                                      </p:tavLst>
                                    </p:anim>
                                  </p:childTnLst>
                                </p:cTn>
                              </p:par>
                              <p:par>
                                <p:cTn id="223" presetID="8" presetClass="emph" presetSubtype="0" fill="hold" grpId="1" nodeType="withEffect">
                                  <p:stCondLst>
                                    <p:cond delay="0"/>
                                  </p:stCondLst>
                                  <p:childTnLst>
                                    <p:animRot by="21600000">
                                      <p:cBhvr>
                                        <p:cTn id="224" dur="2000" fill="hold"/>
                                        <p:tgtEl>
                                          <p:spTgt spid="4"/>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5"/>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6"/>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7"/>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8"/>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9"/>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0"/>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1"/>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2"/>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3"/>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14"/>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15"/>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16"/>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17"/>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18"/>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19"/>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0"/>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1"/>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2"/>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3"/>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24"/>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25"/>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26"/>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27"/>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28"/>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29"/>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0"/>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31"/>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32"/>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33"/>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34"/>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35"/>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36"/>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37"/>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38"/>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39"/>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40"/>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41"/>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42"/>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43"/>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44"/>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45"/>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46"/>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47"/>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48"/>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49"/>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50"/>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51"/>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52"/>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53"/>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54"/>
                                        </p:tgtEl>
                                        <p:attrNameLst>
                                          <p:attrName>r</p:attrName>
                                        </p:attrNameLst>
                                      </p:cBhvr>
                                    </p:animRot>
                                  </p:childTnLst>
                                </p:cTn>
                              </p:par>
                              <p:par>
                                <p:cTn id="325" presetID="8" presetClass="emph" presetSubtype="0" fill="hold" grpId="1" nodeType="withEffect">
                                  <p:stCondLst>
                                    <p:cond delay="0"/>
                                  </p:stCondLst>
                                  <p:childTnLst>
                                    <p:animRot by="21600000">
                                      <p:cBhvr>
                                        <p:cTn id="326" dur="2000" fill="hold"/>
                                        <p:tgtEl>
                                          <p:spTgt spid="55"/>
                                        </p:tgtEl>
                                        <p:attrNameLst>
                                          <p:attrName>r</p:attrName>
                                        </p:attrNameLst>
                                      </p:cBhvr>
                                    </p:animRot>
                                  </p:childTnLst>
                                </p:cTn>
                              </p:par>
                              <p:par>
                                <p:cTn id="327" presetID="8" presetClass="emph" presetSubtype="0" fill="hold" grpId="1" nodeType="withEffect">
                                  <p:stCondLst>
                                    <p:cond delay="0"/>
                                  </p:stCondLst>
                                  <p:childTnLst>
                                    <p:animRot by="21600000">
                                      <p:cBhvr>
                                        <p:cTn id="328" dur="2000" fill="hold"/>
                                        <p:tgtEl>
                                          <p:spTgt spid="56"/>
                                        </p:tgtEl>
                                        <p:attrNameLst>
                                          <p:attrName>r</p:attrName>
                                        </p:attrNameLst>
                                      </p:cBhvr>
                                    </p:animRot>
                                  </p:childTnLst>
                                </p:cTn>
                              </p:par>
                              <p:par>
                                <p:cTn id="329" presetID="8" presetClass="emph" presetSubtype="0" fill="hold" grpId="1" nodeType="withEffect">
                                  <p:stCondLst>
                                    <p:cond delay="0"/>
                                  </p:stCondLst>
                                  <p:childTnLst>
                                    <p:animRot by="21600000">
                                      <p:cBhvr>
                                        <p:cTn id="330" dur="2000" fill="hold"/>
                                        <p:tgtEl>
                                          <p:spTgt spid="57"/>
                                        </p:tgtEl>
                                        <p:attrNameLst>
                                          <p:attrName>r</p:attrName>
                                        </p:attrNameLst>
                                      </p:cBhvr>
                                    </p:animRot>
                                  </p:childTnLst>
                                </p:cTn>
                              </p:par>
                            </p:childTnLst>
                          </p:cTn>
                        </p:par>
                        <p:par>
                          <p:cTn id="331" fill="hold">
                            <p:stCondLst>
                              <p:cond delay="2000"/>
                            </p:stCondLst>
                            <p:childTnLst>
                              <p:par>
                                <p:cTn id="332" presetID="2" presetClass="exit" presetSubtype="2" fill="hold" grpId="2" nodeType="afterEffect">
                                  <p:stCondLst>
                                    <p:cond delay="0"/>
                                  </p:stCondLst>
                                  <p:childTnLst>
                                    <p:anim calcmode="lin" valueType="num">
                                      <p:cBhvr additive="base">
                                        <p:cTn id="333" dur="2000"/>
                                        <p:tgtEl>
                                          <p:spTgt spid="4"/>
                                        </p:tgtEl>
                                        <p:attrNameLst>
                                          <p:attrName>ppt_x</p:attrName>
                                        </p:attrNameLst>
                                      </p:cBhvr>
                                      <p:tavLst>
                                        <p:tav tm="0">
                                          <p:val>
                                            <p:strVal val="ppt_x"/>
                                          </p:val>
                                        </p:tav>
                                        <p:tav tm="100000">
                                          <p:val>
                                            <p:strVal val="1+ppt_w/2"/>
                                          </p:val>
                                        </p:tav>
                                      </p:tavLst>
                                    </p:anim>
                                    <p:anim calcmode="lin" valueType="num">
                                      <p:cBhvr additive="base">
                                        <p:cTn id="334" dur="2000"/>
                                        <p:tgtEl>
                                          <p:spTgt spid="4"/>
                                        </p:tgtEl>
                                        <p:attrNameLst>
                                          <p:attrName>ppt_y</p:attrName>
                                        </p:attrNameLst>
                                      </p:cBhvr>
                                      <p:tavLst>
                                        <p:tav tm="0">
                                          <p:val>
                                            <p:strVal val="ppt_y"/>
                                          </p:val>
                                        </p:tav>
                                        <p:tav tm="100000">
                                          <p:val>
                                            <p:strVal val="ppt_y"/>
                                          </p:val>
                                        </p:tav>
                                      </p:tavLst>
                                    </p:anim>
                                    <p:set>
                                      <p:cBhvr>
                                        <p:cTn id="335" dur="1" fill="hold">
                                          <p:stCondLst>
                                            <p:cond delay="1999"/>
                                          </p:stCondLst>
                                        </p:cTn>
                                        <p:tgtEl>
                                          <p:spTgt spid="4"/>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1+ppt_w/2"/>
                                          </p:val>
                                        </p:tav>
                                      </p:tavLst>
                                    </p:anim>
                                    <p:anim calcmode="lin" valueType="num">
                                      <p:cBhvr additive="base">
                                        <p:cTn id="338" dur="2000"/>
                                        <p:tgtEl>
                                          <p:spTgt spid="5"/>
                                        </p:tgtEl>
                                        <p:attrNameLst>
                                          <p:attrName>ppt_y</p:attrName>
                                        </p:attrNameLst>
                                      </p:cBhvr>
                                      <p:tavLst>
                                        <p:tav tm="0">
                                          <p:val>
                                            <p:strVal val="ppt_y"/>
                                          </p:val>
                                        </p:tav>
                                        <p:tav tm="100000">
                                          <p:val>
                                            <p:strVal val="ppt_y"/>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6"/>
                                        </p:tgtEl>
                                        <p:attrNameLst>
                                          <p:attrName>ppt_x</p:attrName>
                                        </p:attrNameLst>
                                      </p:cBhvr>
                                      <p:tavLst>
                                        <p:tav tm="0">
                                          <p:val>
                                            <p:strVal val="ppt_x"/>
                                          </p:val>
                                        </p:tav>
                                        <p:tav tm="100000">
                                          <p:val>
                                            <p:strVal val="1+ppt_w/2"/>
                                          </p:val>
                                        </p:tav>
                                      </p:tavLst>
                                    </p:anim>
                                    <p:anim calcmode="lin" valueType="num">
                                      <p:cBhvr additive="base">
                                        <p:cTn id="342" dur="2000"/>
                                        <p:tgtEl>
                                          <p:spTgt spid="6"/>
                                        </p:tgtEl>
                                        <p:attrNameLst>
                                          <p:attrName>ppt_y</p:attrName>
                                        </p:attrNameLst>
                                      </p:cBhvr>
                                      <p:tavLst>
                                        <p:tav tm="0">
                                          <p:val>
                                            <p:strVal val="ppt_y"/>
                                          </p:val>
                                        </p:tav>
                                        <p:tav tm="100000">
                                          <p:val>
                                            <p:strVal val="ppt_y"/>
                                          </p:val>
                                        </p:tav>
                                      </p:tavLst>
                                    </p:anim>
                                    <p:set>
                                      <p:cBhvr>
                                        <p:cTn id="343" dur="1" fill="hold">
                                          <p:stCondLst>
                                            <p:cond delay="1999"/>
                                          </p:stCondLst>
                                        </p:cTn>
                                        <p:tgtEl>
                                          <p:spTgt spid="6"/>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7"/>
                                        </p:tgtEl>
                                        <p:attrNameLst>
                                          <p:attrName>ppt_x</p:attrName>
                                        </p:attrNameLst>
                                      </p:cBhvr>
                                      <p:tavLst>
                                        <p:tav tm="0">
                                          <p:val>
                                            <p:strVal val="ppt_x"/>
                                          </p:val>
                                        </p:tav>
                                        <p:tav tm="100000">
                                          <p:val>
                                            <p:strVal val="1+ppt_w/2"/>
                                          </p:val>
                                        </p:tav>
                                      </p:tavLst>
                                    </p:anim>
                                    <p:anim calcmode="lin" valueType="num">
                                      <p:cBhvr additive="base">
                                        <p:cTn id="346" dur="2000"/>
                                        <p:tgtEl>
                                          <p:spTgt spid="7"/>
                                        </p:tgtEl>
                                        <p:attrNameLst>
                                          <p:attrName>ppt_y</p:attrName>
                                        </p:attrNameLst>
                                      </p:cBhvr>
                                      <p:tavLst>
                                        <p:tav tm="0">
                                          <p:val>
                                            <p:strVal val="ppt_y"/>
                                          </p:val>
                                        </p:tav>
                                        <p:tav tm="100000">
                                          <p:val>
                                            <p:strVal val="ppt_y"/>
                                          </p:val>
                                        </p:tav>
                                      </p:tavLst>
                                    </p:anim>
                                    <p:set>
                                      <p:cBhvr>
                                        <p:cTn id="347" dur="1" fill="hold">
                                          <p:stCondLst>
                                            <p:cond delay="1999"/>
                                          </p:stCondLst>
                                        </p:cTn>
                                        <p:tgtEl>
                                          <p:spTgt spid="7"/>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8"/>
                                        </p:tgtEl>
                                        <p:attrNameLst>
                                          <p:attrName>ppt_x</p:attrName>
                                        </p:attrNameLst>
                                      </p:cBhvr>
                                      <p:tavLst>
                                        <p:tav tm="0">
                                          <p:val>
                                            <p:strVal val="ppt_x"/>
                                          </p:val>
                                        </p:tav>
                                        <p:tav tm="100000">
                                          <p:val>
                                            <p:strVal val="1+ppt_w/2"/>
                                          </p:val>
                                        </p:tav>
                                      </p:tavLst>
                                    </p:anim>
                                    <p:anim calcmode="lin" valueType="num">
                                      <p:cBhvr additive="base">
                                        <p:cTn id="350" dur="2000"/>
                                        <p:tgtEl>
                                          <p:spTgt spid="8"/>
                                        </p:tgtEl>
                                        <p:attrNameLst>
                                          <p:attrName>ppt_y</p:attrName>
                                        </p:attrNameLst>
                                      </p:cBhvr>
                                      <p:tavLst>
                                        <p:tav tm="0">
                                          <p:val>
                                            <p:strVal val="ppt_y"/>
                                          </p:val>
                                        </p:tav>
                                        <p:tav tm="100000">
                                          <p:val>
                                            <p:strVal val="ppt_y"/>
                                          </p:val>
                                        </p:tav>
                                      </p:tavLst>
                                    </p:anim>
                                    <p:set>
                                      <p:cBhvr>
                                        <p:cTn id="351" dur="1" fill="hold">
                                          <p:stCondLst>
                                            <p:cond delay="1999"/>
                                          </p:stCondLst>
                                        </p:cTn>
                                        <p:tgtEl>
                                          <p:spTgt spid="8"/>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9"/>
                                        </p:tgtEl>
                                        <p:attrNameLst>
                                          <p:attrName>ppt_x</p:attrName>
                                        </p:attrNameLst>
                                      </p:cBhvr>
                                      <p:tavLst>
                                        <p:tav tm="0">
                                          <p:val>
                                            <p:strVal val="ppt_x"/>
                                          </p:val>
                                        </p:tav>
                                        <p:tav tm="100000">
                                          <p:val>
                                            <p:strVal val="1+ppt_w/2"/>
                                          </p:val>
                                        </p:tav>
                                      </p:tavLst>
                                    </p:anim>
                                    <p:anim calcmode="lin" valueType="num">
                                      <p:cBhvr additive="base">
                                        <p:cTn id="354" dur="2000"/>
                                        <p:tgtEl>
                                          <p:spTgt spid="9"/>
                                        </p:tgtEl>
                                        <p:attrNameLst>
                                          <p:attrName>ppt_y</p:attrName>
                                        </p:attrNameLst>
                                      </p:cBhvr>
                                      <p:tavLst>
                                        <p:tav tm="0">
                                          <p:val>
                                            <p:strVal val="ppt_y"/>
                                          </p:val>
                                        </p:tav>
                                        <p:tav tm="100000">
                                          <p:val>
                                            <p:strVal val="ppt_y"/>
                                          </p:val>
                                        </p:tav>
                                      </p:tavLst>
                                    </p:anim>
                                    <p:set>
                                      <p:cBhvr>
                                        <p:cTn id="355" dur="1" fill="hold">
                                          <p:stCondLst>
                                            <p:cond delay="1999"/>
                                          </p:stCondLst>
                                        </p:cTn>
                                        <p:tgtEl>
                                          <p:spTgt spid="9"/>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10"/>
                                        </p:tgtEl>
                                        <p:attrNameLst>
                                          <p:attrName>ppt_x</p:attrName>
                                        </p:attrNameLst>
                                      </p:cBhvr>
                                      <p:tavLst>
                                        <p:tav tm="0">
                                          <p:val>
                                            <p:strVal val="ppt_x"/>
                                          </p:val>
                                        </p:tav>
                                        <p:tav tm="100000">
                                          <p:val>
                                            <p:strVal val="1+ppt_w/2"/>
                                          </p:val>
                                        </p:tav>
                                      </p:tavLst>
                                    </p:anim>
                                    <p:anim calcmode="lin" valueType="num">
                                      <p:cBhvr additive="base">
                                        <p:cTn id="358" dur="2000"/>
                                        <p:tgtEl>
                                          <p:spTgt spid="10"/>
                                        </p:tgtEl>
                                        <p:attrNameLst>
                                          <p:attrName>ppt_y</p:attrName>
                                        </p:attrNameLst>
                                      </p:cBhvr>
                                      <p:tavLst>
                                        <p:tav tm="0">
                                          <p:val>
                                            <p:strVal val="ppt_y"/>
                                          </p:val>
                                        </p:tav>
                                        <p:tav tm="100000">
                                          <p:val>
                                            <p:strVal val="ppt_y"/>
                                          </p:val>
                                        </p:tav>
                                      </p:tavLst>
                                    </p:anim>
                                    <p:set>
                                      <p:cBhvr>
                                        <p:cTn id="359" dur="1" fill="hold">
                                          <p:stCondLst>
                                            <p:cond delay="1999"/>
                                          </p:stCondLst>
                                        </p:cTn>
                                        <p:tgtEl>
                                          <p:spTgt spid="10"/>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11"/>
                                        </p:tgtEl>
                                        <p:attrNameLst>
                                          <p:attrName>ppt_x</p:attrName>
                                        </p:attrNameLst>
                                      </p:cBhvr>
                                      <p:tavLst>
                                        <p:tav tm="0">
                                          <p:val>
                                            <p:strVal val="ppt_x"/>
                                          </p:val>
                                        </p:tav>
                                        <p:tav tm="100000">
                                          <p:val>
                                            <p:strVal val="1+ppt_w/2"/>
                                          </p:val>
                                        </p:tav>
                                      </p:tavLst>
                                    </p:anim>
                                    <p:anim calcmode="lin" valueType="num">
                                      <p:cBhvr additive="base">
                                        <p:cTn id="362" dur="2000"/>
                                        <p:tgtEl>
                                          <p:spTgt spid="11"/>
                                        </p:tgtEl>
                                        <p:attrNameLst>
                                          <p:attrName>ppt_y</p:attrName>
                                        </p:attrNameLst>
                                      </p:cBhvr>
                                      <p:tavLst>
                                        <p:tav tm="0">
                                          <p:val>
                                            <p:strVal val="ppt_y"/>
                                          </p:val>
                                        </p:tav>
                                        <p:tav tm="100000">
                                          <p:val>
                                            <p:strVal val="ppt_y"/>
                                          </p:val>
                                        </p:tav>
                                      </p:tavLst>
                                    </p:anim>
                                    <p:set>
                                      <p:cBhvr>
                                        <p:cTn id="363" dur="1" fill="hold">
                                          <p:stCondLst>
                                            <p:cond delay="1999"/>
                                          </p:stCondLst>
                                        </p:cTn>
                                        <p:tgtEl>
                                          <p:spTgt spid="11"/>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12"/>
                                        </p:tgtEl>
                                        <p:attrNameLst>
                                          <p:attrName>ppt_x</p:attrName>
                                        </p:attrNameLst>
                                      </p:cBhvr>
                                      <p:tavLst>
                                        <p:tav tm="0">
                                          <p:val>
                                            <p:strVal val="ppt_x"/>
                                          </p:val>
                                        </p:tav>
                                        <p:tav tm="100000">
                                          <p:val>
                                            <p:strVal val="1+ppt_w/2"/>
                                          </p:val>
                                        </p:tav>
                                      </p:tavLst>
                                    </p:anim>
                                    <p:anim calcmode="lin" valueType="num">
                                      <p:cBhvr additive="base">
                                        <p:cTn id="366" dur="2000"/>
                                        <p:tgtEl>
                                          <p:spTgt spid="12"/>
                                        </p:tgtEl>
                                        <p:attrNameLst>
                                          <p:attrName>ppt_y</p:attrName>
                                        </p:attrNameLst>
                                      </p:cBhvr>
                                      <p:tavLst>
                                        <p:tav tm="0">
                                          <p:val>
                                            <p:strVal val="ppt_y"/>
                                          </p:val>
                                        </p:tav>
                                        <p:tav tm="100000">
                                          <p:val>
                                            <p:strVal val="ppt_y"/>
                                          </p:val>
                                        </p:tav>
                                      </p:tavLst>
                                    </p:anim>
                                    <p:set>
                                      <p:cBhvr>
                                        <p:cTn id="367" dur="1" fill="hold">
                                          <p:stCondLst>
                                            <p:cond delay="1999"/>
                                          </p:stCondLst>
                                        </p:cTn>
                                        <p:tgtEl>
                                          <p:spTgt spid="12"/>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13"/>
                                        </p:tgtEl>
                                        <p:attrNameLst>
                                          <p:attrName>ppt_x</p:attrName>
                                        </p:attrNameLst>
                                      </p:cBhvr>
                                      <p:tavLst>
                                        <p:tav tm="0">
                                          <p:val>
                                            <p:strVal val="ppt_x"/>
                                          </p:val>
                                        </p:tav>
                                        <p:tav tm="100000">
                                          <p:val>
                                            <p:strVal val="1+ppt_w/2"/>
                                          </p:val>
                                        </p:tav>
                                      </p:tavLst>
                                    </p:anim>
                                    <p:anim calcmode="lin" valueType="num">
                                      <p:cBhvr additive="base">
                                        <p:cTn id="370" dur="2000"/>
                                        <p:tgtEl>
                                          <p:spTgt spid="13"/>
                                        </p:tgtEl>
                                        <p:attrNameLst>
                                          <p:attrName>ppt_y</p:attrName>
                                        </p:attrNameLst>
                                      </p:cBhvr>
                                      <p:tavLst>
                                        <p:tav tm="0">
                                          <p:val>
                                            <p:strVal val="ppt_y"/>
                                          </p:val>
                                        </p:tav>
                                        <p:tav tm="100000">
                                          <p:val>
                                            <p:strVal val="ppt_y"/>
                                          </p:val>
                                        </p:tav>
                                      </p:tavLst>
                                    </p:anim>
                                    <p:set>
                                      <p:cBhvr>
                                        <p:cTn id="371" dur="1" fill="hold">
                                          <p:stCondLst>
                                            <p:cond delay="1999"/>
                                          </p:stCondLst>
                                        </p:cTn>
                                        <p:tgtEl>
                                          <p:spTgt spid="13"/>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2000"/>
                                        <p:tgtEl>
                                          <p:spTgt spid="14"/>
                                        </p:tgtEl>
                                        <p:attrNameLst>
                                          <p:attrName>ppt_x</p:attrName>
                                        </p:attrNameLst>
                                      </p:cBhvr>
                                      <p:tavLst>
                                        <p:tav tm="0">
                                          <p:val>
                                            <p:strVal val="ppt_x"/>
                                          </p:val>
                                        </p:tav>
                                        <p:tav tm="100000">
                                          <p:val>
                                            <p:strVal val="1+ppt_w/2"/>
                                          </p:val>
                                        </p:tav>
                                      </p:tavLst>
                                    </p:anim>
                                    <p:anim calcmode="lin" valueType="num">
                                      <p:cBhvr additive="base">
                                        <p:cTn id="374" dur="2000"/>
                                        <p:tgtEl>
                                          <p:spTgt spid="14"/>
                                        </p:tgtEl>
                                        <p:attrNameLst>
                                          <p:attrName>ppt_y</p:attrName>
                                        </p:attrNameLst>
                                      </p:cBhvr>
                                      <p:tavLst>
                                        <p:tav tm="0">
                                          <p:val>
                                            <p:strVal val="ppt_y"/>
                                          </p:val>
                                        </p:tav>
                                        <p:tav tm="100000">
                                          <p:val>
                                            <p:strVal val="ppt_y"/>
                                          </p:val>
                                        </p:tav>
                                      </p:tavLst>
                                    </p:anim>
                                    <p:set>
                                      <p:cBhvr>
                                        <p:cTn id="375" dur="1" fill="hold">
                                          <p:stCondLst>
                                            <p:cond delay="1999"/>
                                          </p:stCondLst>
                                        </p:cTn>
                                        <p:tgtEl>
                                          <p:spTgt spid="14"/>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2000"/>
                                        <p:tgtEl>
                                          <p:spTgt spid="15"/>
                                        </p:tgtEl>
                                        <p:attrNameLst>
                                          <p:attrName>ppt_x</p:attrName>
                                        </p:attrNameLst>
                                      </p:cBhvr>
                                      <p:tavLst>
                                        <p:tav tm="0">
                                          <p:val>
                                            <p:strVal val="ppt_x"/>
                                          </p:val>
                                        </p:tav>
                                        <p:tav tm="100000">
                                          <p:val>
                                            <p:strVal val="1+ppt_w/2"/>
                                          </p:val>
                                        </p:tav>
                                      </p:tavLst>
                                    </p:anim>
                                    <p:anim calcmode="lin" valueType="num">
                                      <p:cBhvr additive="base">
                                        <p:cTn id="378" dur="2000"/>
                                        <p:tgtEl>
                                          <p:spTgt spid="15"/>
                                        </p:tgtEl>
                                        <p:attrNameLst>
                                          <p:attrName>ppt_y</p:attrName>
                                        </p:attrNameLst>
                                      </p:cBhvr>
                                      <p:tavLst>
                                        <p:tav tm="0">
                                          <p:val>
                                            <p:strVal val="ppt_y"/>
                                          </p:val>
                                        </p:tav>
                                        <p:tav tm="100000">
                                          <p:val>
                                            <p:strVal val="ppt_y"/>
                                          </p:val>
                                        </p:tav>
                                      </p:tavLst>
                                    </p:anim>
                                    <p:set>
                                      <p:cBhvr>
                                        <p:cTn id="379" dur="1" fill="hold">
                                          <p:stCondLst>
                                            <p:cond delay="1999"/>
                                          </p:stCondLst>
                                        </p:cTn>
                                        <p:tgtEl>
                                          <p:spTgt spid="15"/>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2000"/>
                                        <p:tgtEl>
                                          <p:spTgt spid="16"/>
                                        </p:tgtEl>
                                        <p:attrNameLst>
                                          <p:attrName>ppt_x</p:attrName>
                                        </p:attrNameLst>
                                      </p:cBhvr>
                                      <p:tavLst>
                                        <p:tav tm="0">
                                          <p:val>
                                            <p:strVal val="ppt_x"/>
                                          </p:val>
                                        </p:tav>
                                        <p:tav tm="100000">
                                          <p:val>
                                            <p:strVal val="1+ppt_w/2"/>
                                          </p:val>
                                        </p:tav>
                                      </p:tavLst>
                                    </p:anim>
                                    <p:anim calcmode="lin" valueType="num">
                                      <p:cBhvr additive="base">
                                        <p:cTn id="382" dur="2000"/>
                                        <p:tgtEl>
                                          <p:spTgt spid="16"/>
                                        </p:tgtEl>
                                        <p:attrNameLst>
                                          <p:attrName>ppt_y</p:attrName>
                                        </p:attrNameLst>
                                      </p:cBhvr>
                                      <p:tavLst>
                                        <p:tav tm="0">
                                          <p:val>
                                            <p:strVal val="ppt_y"/>
                                          </p:val>
                                        </p:tav>
                                        <p:tav tm="100000">
                                          <p:val>
                                            <p:strVal val="ppt_y"/>
                                          </p:val>
                                        </p:tav>
                                      </p:tavLst>
                                    </p:anim>
                                    <p:set>
                                      <p:cBhvr>
                                        <p:cTn id="383" dur="1" fill="hold">
                                          <p:stCondLst>
                                            <p:cond delay="1999"/>
                                          </p:stCondLst>
                                        </p:cTn>
                                        <p:tgtEl>
                                          <p:spTgt spid="16"/>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2000"/>
                                        <p:tgtEl>
                                          <p:spTgt spid="17"/>
                                        </p:tgtEl>
                                        <p:attrNameLst>
                                          <p:attrName>ppt_x</p:attrName>
                                        </p:attrNameLst>
                                      </p:cBhvr>
                                      <p:tavLst>
                                        <p:tav tm="0">
                                          <p:val>
                                            <p:strVal val="ppt_x"/>
                                          </p:val>
                                        </p:tav>
                                        <p:tav tm="100000">
                                          <p:val>
                                            <p:strVal val="1+ppt_w/2"/>
                                          </p:val>
                                        </p:tav>
                                      </p:tavLst>
                                    </p:anim>
                                    <p:anim calcmode="lin" valueType="num">
                                      <p:cBhvr additive="base">
                                        <p:cTn id="386" dur="2000"/>
                                        <p:tgtEl>
                                          <p:spTgt spid="17"/>
                                        </p:tgtEl>
                                        <p:attrNameLst>
                                          <p:attrName>ppt_y</p:attrName>
                                        </p:attrNameLst>
                                      </p:cBhvr>
                                      <p:tavLst>
                                        <p:tav tm="0">
                                          <p:val>
                                            <p:strVal val="ppt_y"/>
                                          </p:val>
                                        </p:tav>
                                        <p:tav tm="100000">
                                          <p:val>
                                            <p:strVal val="ppt_y"/>
                                          </p:val>
                                        </p:tav>
                                      </p:tavLst>
                                    </p:anim>
                                    <p:set>
                                      <p:cBhvr>
                                        <p:cTn id="387" dur="1" fill="hold">
                                          <p:stCondLst>
                                            <p:cond delay="1999"/>
                                          </p:stCondLst>
                                        </p:cTn>
                                        <p:tgtEl>
                                          <p:spTgt spid="17"/>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2000"/>
                                        <p:tgtEl>
                                          <p:spTgt spid="18"/>
                                        </p:tgtEl>
                                        <p:attrNameLst>
                                          <p:attrName>ppt_x</p:attrName>
                                        </p:attrNameLst>
                                      </p:cBhvr>
                                      <p:tavLst>
                                        <p:tav tm="0">
                                          <p:val>
                                            <p:strVal val="ppt_x"/>
                                          </p:val>
                                        </p:tav>
                                        <p:tav tm="100000">
                                          <p:val>
                                            <p:strVal val="1+ppt_w/2"/>
                                          </p:val>
                                        </p:tav>
                                      </p:tavLst>
                                    </p:anim>
                                    <p:anim calcmode="lin" valueType="num">
                                      <p:cBhvr additive="base">
                                        <p:cTn id="390" dur="2000"/>
                                        <p:tgtEl>
                                          <p:spTgt spid="18"/>
                                        </p:tgtEl>
                                        <p:attrNameLst>
                                          <p:attrName>ppt_y</p:attrName>
                                        </p:attrNameLst>
                                      </p:cBhvr>
                                      <p:tavLst>
                                        <p:tav tm="0">
                                          <p:val>
                                            <p:strVal val="ppt_y"/>
                                          </p:val>
                                        </p:tav>
                                        <p:tav tm="100000">
                                          <p:val>
                                            <p:strVal val="ppt_y"/>
                                          </p:val>
                                        </p:tav>
                                      </p:tavLst>
                                    </p:anim>
                                    <p:set>
                                      <p:cBhvr>
                                        <p:cTn id="391" dur="1" fill="hold">
                                          <p:stCondLst>
                                            <p:cond delay="1999"/>
                                          </p:stCondLst>
                                        </p:cTn>
                                        <p:tgtEl>
                                          <p:spTgt spid="18"/>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2000"/>
                                        <p:tgtEl>
                                          <p:spTgt spid="19"/>
                                        </p:tgtEl>
                                        <p:attrNameLst>
                                          <p:attrName>ppt_x</p:attrName>
                                        </p:attrNameLst>
                                      </p:cBhvr>
                                      <p:tavLst>
                                        <p:tav tm="0">
                                          <p:val>
                                            <p:strVal val="ppt_x"/>
                                          </p:val>
                                        </p:tav>
                                        <p:tav tm="100000">
                                          <p:val>
                                            <p:strVal val="1+ppt_w/2"/>
                                          </p:val>
                                        </p:tav>
                                      </p:tavLst>
                                    </p:anim>
                                    <p:anim calcmode="lin" valueType="num">
                                      <p:cBhvr additive="base">
                                        <p:cTn id="394" dur="2000"/>
                                        <p:tgtEl>
                                          <p:spTgt spid="19"/>
                                        </p:tgtEl>
                                        <p:attrNameLst>
                                          <p:attrName>ppt_y</p:attrName>
                                        </p:attrNameLst>
                                      </p:cBhvr>
                                      <p:tavLst>
                                        <p:tav tm="0">
                                          <p:val>
                                            <p:strVal val="ppt_y"/>
                                          </p:val>
                                        </p:tav>
                                        <p:tav tm="100000">
                                          <p:val>
                                            <p:strVal val="ppt_y"/>
                                          </p:val>
                                        </p:tav>
                                      </p:tavLst>
                                    </p:anim>
                                    <p:set>
                                      <p:cBhvr>
                                        <p:cTn id="395" dur="1" fill="hold">
                                          <p:stCondLst>
                                            <p:cond delay="1999"/>
                                          </p:stCondLst>
                                        </p:cTn>
                                        <p:tgtEl>
                                          <p:spTgt spid="19"/>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2000"/>
                                        <p:tgtEl>
                                          <p:spTgt spid="20"/>
                                        </p:tgtEl>
                                        <p:attrNameLst>
                                          <p:attrName>ppt_x</p:attrName>
                                        </p:attrNameLst>
                                      </p:cBhvr>
                                      <p:tavLst>
                                        <p:tav tm="0">
                                          <p:val>
                                            <p:strVal val="ppt_x"/>
                                          </p:val>
                                        </p:tav>
                                        <p:tav tm="100000">
                                          <p:val>
                                            <p:strVal val="1+ppt_w/2"/>
                                          </p:val>
                                        </p:tav>
                                      </p:tavLst>
                                    </p:anim>
                                    <p:anim calcmode="lin" valueType="num">
                                      <p:cBhvr additive="base">
                                        <p:cTn id="398" dur="2000"/>
                                        <p:tgtEl>
                                          <p:spTgt spid="20"/>
                                        </p:tgtEl>
                                        <p:attrNameLst>
                                          <p:attrName>ppt_y</p:attrName>
                                        </p:attrNameLst>
                                      </p:cBhvr>
                                      <p:tavLst>
                                        <p:tav tm="0">
                                          <p:val>
                                            <p:strVal val="ppt_y"/>
                                          </p:val>
                                        </p:tav>
                                        <p:tav tm="100000">
                                          <p:val>
                                            <p:strVal val="ppt_y"/>
                                          </p:val>
                                        </p:tav>
                                      </p:tavLst>
                                    </p:anim>
                                    <p:set>
                                      <p:cBhvr>
                                        <p:cTn id="399" dur="1" fill="hold">
                                          <p:stCondLst>
                                            <p:cond delay="1999"/>
                                          </p:stCondLst>
                                        </p:cTn>
                                        <p:tgtEl>
                                          <p:spTgt spid="20"/>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2000"/>
                                        <p:tgtEl>
                                          <p:spTgt spid="21"/>
                                        </p:tgtEl>
                                        <p:attrNameLst>
                                          <p:attrName>ppt_x</p:attrName>
                                        </p:attrNameLst>
                                      </p:cBhvr>
                                      <p:tavLst>
                                        <p:tav tm="0">
                                          <p:val>
                                            <p:strVal val="ppt_x"/>
                                          </p:val>
                                        </p:tav>
                                        <p:tav tm="100000">
                                          <p:val>
                                            <p:strVal val="1+ppt_w/2"/>
                                          </p:val>
                                        </p:tav>
                                      </p:tavLst>
                                    </p:anim>
                                    <p:anim calcmode="lin" valueType="num">
                                      <p:cBhvr additive="base">
                                        <p:cTn id="402" dur="2000"/>
                                        <p:tgtEl>
                                          <p:spTgt spid="21"/>
                                        </p:tgtEl>
                                        <p:attrNameLst>
                                          <p:attrName>ppt_y</p:attrName>
                                        </p:attrNameLst>
                                      </p:cBhvr>
                                      <p:tavLst>
                                        <p:tav tm="0">
                                          <p:val>
                                            <p:strVal val="ppt_y"/>
                                          </p:val>
                                        </p:tav>
                                        <p:tav tm="100000">
                                          <p:val>
                                            <p:strVal val="ppt_y"/>
                                          </p:val>
                                        </p:tav>
                                      </p:tavLst>
                                    </p:anim>
                                    <p:set>
                                      <p:cBhvr>
                                        <p:cTn id="403" dur="1" fill="hold">
                                          <p:stCondLst>
                                            <p:cond delay="1999"/>
                                          </p:stCondLst>
                                        </p:cTn>
                                        <p:tgtEl>
                                          <p:spTgt spid="21"/>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2000"/>
                                        <p:tgtEl>
                                          <p:spTgt spid="22"/>
                                        </p:tgtEl>
                                        <p:attrNameLst>
                                          <p:attrName>ppt_x</p:attrName>
                                        </p:attrNameLst>
                                      </p:cBhvr>
                                      <p:tavLst>
                                        <p:tav tm="0">
                                          <p:val>
                                            <p:strVal val="ppt_x"/>
                                          </p:val>
                                        </p:tav>
                                        <p:tav tm="100000">
                                          <p:val>
                                            <p:strVal val="1+ppt_w/2"/>
                                          </p:val>
                                        </p:tav>
                                      </p:tavLst>
                                    </p:anim>
                                    <p:anim calcmode="lin" valueType="num">
                                      <p:cBhvr additive="base">
                                        <p:cTn id="406" dur="2000"/>
                                        <p:tgtEl>
                                          <p:spTgt spid="22"/>
                                        </p:tgtEl>
                                        <p:attrNameLst>
                                          <p:attrName>ppt_y</p:attrName>
                                        </p:attrNameLst>
                                      </p:cBhvr>
                                      <p:tavLst>
                                        <p:tav tm="0">
                                          <p:val>
                                            <p:strVal val="ppt_y"/>
                                          </p:val>
                                        </p:tav>
                                        <p:tav tm="100000">
                                          <p:val>
                                            <p:strVal val="ppt_y"/>
                                          </p:val>
                                        </p:tav>
                                      </p:tavLst>
                                    </p:anim>
                                    <p:set>
                                      <p:cBhvr>
                                        <p:cTn id="407" dur="1" fill="hold">
                                          <p:stCondLst>
                                            <p:cond delay="1999"/>
                                          </p:stCondLst>
                                        </p:cTn>
                                        <p:tgtEl>
                                          <p:spTgt spid="22"/>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2000"/>
                                        <p:tgtEl>
                                          <p:spTgt spid="23"/>
                                        </p:tgtEl>
                                        <p:attrNameLst>
                                          <p:attrName>ppt_x</p:attrName>
                                        </p:attrNameLst>
                                      </p:cBhvr>
                                      <p:tavLst>
                                        <p:tav tm="0">
                                          <p:val>
                                            <p:strVal val="ppt_x"/>
                                          </p:val>
                                        </p:tav>
                                        <p:tav tm="100000">
                                          <p:val>
                                            <p:strVal val="1+ppt_w/2"/>
                                          </p:val>
                                        </p:tav>
                                      </p:tavLst>
                                    </p:anim>
                                    <p:anim calcmode="lin" valueType="num">
                                      <p:cBhvr additive="base">
                                        <p:cTn id="410" dur="2000"/>
                                        <p:tgtEl>
                                          <p:spTgt spid="23"/>
                                        </p:tgtEl>
                                        <p:attrNameLst>
                                          <p:attrName>ppt_y</p:attrName>
                                        </p:attrNameLst>
                                      </p:cBhvr>
                                      <p:tavLst>
                                        <p:tav tm="0">
                                          <p:val>
                                            <p:strVal val="ppt_y"/>
                                          </p:val>
                                        </p:tav>
                                        <p:tav tm="100000">
                                          <p:val>
                                            <p:strVal val="ppt_y"/>
                                          </p:val>
                                        </p:tav>
                                      </p:tavLst>
                                    </p:anim>
                                    <p:set>
                                      <p:cBhvr>
                                        <p:cTn id="411" dur="1" fill="hold">
                                          <p:stCondLst>
                                            <p:cond delay="1999"/>
                                          </p:stCondLst>
                                        </p:cTn>
                                        <p:tgtEl>
                                          <p:spTgt spid="23"/>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2000"/>
                                        <p:tgtEl>
                                          <p:spTgt spid="24"/>
                                        </p:tgtEl>
                                        <p:attrNameLst>
                                          <p:attrName>ppt_x</p:attrName>
                                        </p:attrNameLst>
                                      </p:cBhvr>
                                      <p:tavLst>
                                        <p:tav tm="0">
                                          <p:val>
                                            <p:strVal val="ppt_x"/>
                                          </p:val>
                                        </p:tav>
                                        <p:tav tm="100000">
                                          <p:val>
                                            <p:strVal val="1+ppt_w/2"/>
                                          </p:val>
                                        </p:tav>
                                      </p:tavLst>
                                    </p:anim>
                                    <p:anim calcmode="lin" valueType="num">
                                      <p:cBhvr additive="base">
                                        <p:cTn id="414" dur="2000"/>
                                        <p:tgtEl>
                                          <p:spTgt spid="24"/>
                                        </p:tgtEl>
                                        <p:attrNameLst>
                                          <p:attrName>ppt_y</p:attrName>
                                        </p:attrNameLst>
                                      </p:cBhvr>
                                      <p:tavLst>
                                        <p:tav tm="0">
                                          <p:val>
                                            <p:strVal val="ppt_y"/>
                                          </p:val>
                                        </p:tav>
                                        <p:tav tm="100000">
                                          <p:val>
                                            <p:strVal val="ppt_y"/>
                                          </p:val>
                                        </p:tav>
                                      </p:tavLst>
                                    </p:anim>
                                    <p:set>
                                      <p:cBhvr>
                                        <p:cTn id="415" dur="1" fill="hold">
                                          <p:stCondLst>
                                            <p:cond delay="1999"/>
                                          </p:stCondLst>
                                        </p:cTn>
                                        <p:tgtEl>
                                          <p:spTgt spid="24"/>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2000"/>
                                        <p:tgtEl>
                                          <p:spTgt spid="25"/>
                                        </p:tgtEl>
                                        <p:attrNameLst>
                                          <p:attrName>ppt_x</p:attrName>
                                        </p:attrNameLst>
                                      </p:cBhvr>
                                      <p:tavLst>
                                        <p:tav tm="0">
                                          <p:val>
                                            <p:strVal val="ppt_x"/>
                                          </p:val>
                                        </p:tav>
                                        <p:tav tm="100000">
                                          <p:val>
                                            <p:strVal val="1+ppt_w/2"/>
                                          </p:val>
                                        </p:tav>
                                      </p:tavLst>
                                    </p:anim>
                                    <p:anim calcmode="lin" valueType="num">
                                      <p:cBhvr additive="base">
                                        <p:cTn id="418" dur="2000"/>
                                        <p:tgtEl>
                                          <p:spTgt spid="25"/>
                                        </p:tgtEl>
                                        <p:attrNameLst>
                                          <p:attrName>ppt_y</p:attrName>
                                        </p:attrNameLst>
                                      </p:cBhvr>
                                      <p:tavLst>
                                        <p:tav tm="0">
                                          <p:val>
                                            <p:strVal val="ppt_y"/>
                                          </p:val>
                                        </p:tav>
                                        <p:tav tm="100000">
                                          <p:val>
                                            <p:strVal val="ppt_y"/>
                                          </p:val>
                                        </p:tav>
                                      </p:tavLst>
                                    </p:anim>
                                    <p:set>
                                      <p:cBhvr>
                                        <p:cTn id="419" dur="1" fill="hold">
                                          <p:stCondLst>
                                            <p:cond delay="1999"/>
                                          </p:stCondLst>
                                        </p:cTn>
                                        <p:tgtEl>
                                          <p:spTgt spid="25"/>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2000"/>
                                        <p:tgtEl>
                                          <p:spTgt spid="26"/>
                                        </p:tgtEl>
                                        <p:attrNameLst>
                                          <p:attrName>ppt_x</p:attrName>
                                        </p:attrNameLst>
                                      </p:cBhvr>
                                      <p:tavLst>
                                        <p:tav tm="0">
                                          <p:val>
                                            <p:strVal val="ppt_x"/>
                                          </p:val>
                                        </p:tav>
                                        <p:tav tm="100000">
                                          <p:val>
                                            <p:strVal val="1+ppt_w/2"/>
                                          </p:val>
                                        </p:tav>
                                      </p:tavLst>
                                    </p:anim>
                                    <p:anim calcmode="lin" valueType="num">
                                      <p:cBhvr additive="base">
                                        <p:cTn id="422" dur="2000"/>
                                        <p:tgtEl>
                                          <p:spTgt spid="26"/>
                                        </p:tgtEl>
                                        <p:attrNameLst>
                                          <p:attrName>ppt_y</p:attrName>
                                        </p:attrNameLst>
                                      </p:cBhvr>
                                      <p:tavLst>
                                        <p:tav tm="0">
                                          <p:val>
                                            <p:strVal val="ppt_y"/>
                                          </p:val>
                                        </p:tav>
                                        <p:tav tm="100000">
                                          <p:val>
                                            <p:strVal val="ppt_y"/>
                                          </p:val>
                                        </p:tav>
                                      </p:tavLst>
                                    </p:anim>
                                    <p:set>
                                      <p:cBhvr>
                                        <p:cTn id="423" dur="1" fill="hold">
                                          <p:stCondLst>
                                            <p:cond delay="1999"/>
                                          </p:stCondLst>
                                        </p:cTn>
                                        <p:tgtEl>
                                          <p:spTgt spid="26"/>
                                        </p:tgtEl>
                                        <p:attrNameLst>
                                          <p:attrName>style.visibility</p:attrName>
                                        </p:attrNameLst>
                                      </p:cBhvr>
                                      <p:to>
                                        <p:strVal val="hidden"/>
                                      </p:to>
                                    </p:set>
                                  </p:childTnLst>
                                </p:cTn>
                              </p:par>
                              <p:par>
                                <p:cTn id="424" presetID="2" presetClass="exit" presetSubtype="2" fill="hold" grpId="2" nodeType="withEffect">
                                  <p:stCondLst>
                                    <p:cond delay="0"/>
                                  </p:stCondLst>
                                  <p:childTnLst>
                                    <p:anim calcmode="lin" valueType="num">
                                      <p:cBhvr additive="base">
                                        <p:cTn id="425" dur="2000"/>
                                        <p:tgtEl>
                                          <p:spTgt spid="27"/>
                                        </p:tgtEl>
                                        <p:attrNameLst>
                                          <p:attrName>ppt_x</p:attrName>
                                        </p:attrNameLst>
                                      </p:cBhvr>
                                      <p:tavLst>
                                        <p:tav tm="0">
                                          <p:val>
                                            <p:strVal val="ppt_x"/>
                                          </p:val>
                                        </p:tav>
                                        <p:tav tm="100000">
                                          <p:val>
                                            <p:strVal val="1+ppt_w/2"/>
                                          </p:val>
                                        </p:tav>
                                      </p:tavLst>
                                    </p:anim>
                                    <p:anim calcmode="lin" valueType="num">
                                      <p:cBhvr additive="base">
                                        <p:cTn id="426" dur="2000"/>
                                        <p:tgtEl>
                                          <p:spTgt spid="27"/>
                                        </p:tgtEl>
                                        <p:attrNameLst>
                                          <p:attrName>ppt_y</p:attrName>
                                        </p:attrNameLst>
                                      </p:cBhvr>
                                      <p:tavLst>
                                        <p:tav tm="0">
                                          <p:val>
                                            <p:strVal val="ppt_y"/>
                                          </p:val>
                                        </p:tav>
                                        <p:tav tm="100000">
                                          <p:val>
                                            <p:strVal val="ppt_y"/>
                                          </p:val>
                                        </p:tav>
                                      </p:tavLst>
                                    </p:anim>
                                    <p:set>
                                      <p:cBhvr>
                                        <p:cTn id="427" dur="1" fill="hold">
                                          <p:stCondLst>
                                            <p:cond delay="1999"/>
                                          </p:stCondLst>
                                        </p:cTn>
                                        <p:tgtEl>
                                          <p:spTgt spid="27"/>
                                        </p:tgtEl>
                                        <p:attrNameLst>
                                          <p:attrName>style.visibility</p:attrName>
                                        </p:attrNameLst>
                                      </p:cBhvr>
                                      <p:to>
                                        <p:strVal val="hidden"/>
                                      </p:to>
                                    </p:set>
                                  </p:childTnLst>
                                </p:cTn>
                              </p:par>
                              <p:par>
                                <p:cTn id="428" presetID="2" presetClass="exit" presetSubtype="2" fill="hold" grpId="2" nodeType="withEffect">
                                  <p:stCondLst>
                                    <p:cond delay="0"/>
                                  </p:stCondLst>
                                  <p:childTnLst>
                                    <p:anim calcmode="lin" valueType="num">
                                      <p:cBhvr additive="base">
                                        <p:cTn id="429" dur="2000"/>
                                        <p:tgtEl>
                                          <p:spTgt spid="28"/>
                                        </p:tgtEl>
                                        <p:attrNameLst>
                                          <p:attrName>ppt_x</p:attrName>
                                        </p:attrNameLst>
                                      </p:cBhvr>
                                      <p:tavLst>
                                        <p:tav tm="0">
                                          <p:val>
                                            <p:strVal val="ppt_x"/>
                                          </p:val>
                                        </p:tav>
                                        <p:tav tm="100000">
                                          <p:val>
                                            <p:strVal val="1+ppt_w/2"/>
                                          </p:val>
                                        </p:tav>
                                      </p:tavLst>
                                    </p:anim>
                                    <p:anim calcmode="lin" valueType="num">
                                      <p:cBhvr additive="base">
                                        <p:cTn id="430" dur="2000"/>
                                        <p:tgtEl>
                                          <p:spTgt spid="28"/>
                                        </p:tgtEl>
                                        <p:attrNameLst>
                                          <p:attrName>ppt_y</p:attrName>
                                        </p:attrNameLst>
                                      </p:cBhvr>
                                      <p:tavLst>
                                        <p:tav tm="0">
                                          <p:val>
                                            <p:strVal val="ppt_y"/>
                                          </p:val>
                                        </p:tav>
                                        <p:tav tm="100000">
                                          <p:val>
                                            <p:strVal val="ppt_y"/>
                                          </p:val>
                                        </p:tav>
                                      </p:tavLst>
                                    </p:anim>
                                    <p:set>
                                      <p:cBhvr>
                                        <p:cTn id="431" dur="1" fill="hold">
                                          <p:stCondLst>
                                            <p:cond delay="1999"/>
                                          </p:stCondLst>
                                        </p:cTn>
                                        <p:tgtEl>
                                          <p:spTgt spid="28"/>
                                        </p:tgtEl>
                                        <p:attrNameLst>
                                          <p:attrName>style.visibility</p:attrName>
                                        </p:attrNameLst>
                                      </p:cBhvr>
                                      <p:to>
                                        <p:strVal val="hidden"/>
                                      </p:to>
                                    </p:set>
                                  </p:childTnLst>
                                </p:cTn>
                              </p:par>
                              <p:par>
                                <p:cTn id="432" presetID="2" presetClass="exit" presetSubtype="2" fill="hold" grpId="2" nodeType="withEffect">
                                  <p:stCondLst>
                                    <p:cond delay="0"/>
                                  </p:stCondLst>
                                  <p:childTnLst>
                                    <p:anim calcmode="lin" valueType="num">
                                      <p:cBhvr additive="base">
                                        <p:cTn id="433" dur="2000"/>
                                        <p:tgtEl>
                                          <p:spTgt spid="29"/>
                                        </p:tgtEl>
                                        <p:attrNameLst>
                                          <p:attrName>ppt_x</p:attrName>
                                        </p:attrNameLst>
                                      </p:cBhvr>
                                      <p:tavLst>
                                        <p:tav tm="0">
                                          <p:val>
                                            <p:strVal val="ppt_x"/>
                                          </p:val>
                                        </p:tav>
                                        <p:tav tm="100000">
                                          <p:val>
                                            <p:strVal val="1+ppt_w/2"/>
                                          </p:val>
                                        </p:tav>
                                      </p:tavLst>
                                    </p:anim>
                                    <p:anim calcmode="lin" valueType="num">
                                      <p:cBhvr additive="base">
                                        <p:cTn id="434" dur="2000"/>
                                        <p:tgtEl>
                                          <p:spTgt spid="29"/>
                                        </p:tgtEl>
                                        <p:attrNameLst>
                                          <p:attrName>ppt_y</p:attrName>
                                        </p:attrNameLst>
                                      </p:cBhvr>
                                      <p:tavLst>
                                        <p:tav tm="0">
                                          <p:val>
                                            <p:strVal val="ppt_y"/>
                                          </p:val>
                                        </p:tav>
                                        <p:tav tm="100000">
                                          <p:val>
                                            <p:strVal val="ppt_y"/>
                                          </p:val>
                                        </p:tav>
                                      </p:tavLst>
                                    </p:anim>
                                    <p:set>
                                      <p:cBhvr>
                                        <p:cTn id="435" dur="1" fill="hold">
                                          <p:stCondLst>
                                            <p:cond delay="1999"/>
                                          </p:stCondLst>
                                        </p:cTn>
                                        <p:tgtEl>
                                          <p:spTgt spid="29"/>
                                        </p:tgtEl>
                                        <p:attrNameLst>
                                          <p:attrName>style.visibility</p:attrName>
                                        </p:attrNameLst>
                                      </p:cBhvr>
                                      <p:to>
                                        <p:strVal val="hidden"/>
                                      </p:to>
                                    </p:set>
                                  </p:childTnLst>
                                </p:cTn>
                              </p:par>
                              <p:par>
                                <p:cTn id="436" presetID="2" presetClass="exit" presetSubtype="2" fill="hold" grpId="2" nodeType="withEffect">
                                  <p:stCondLst>
                                    <p:cond delay="0"/>
                                  </p:stCondLst>
                                  <p:childTnLst>
                                    <p:anim calcmode="lin" valueType="num">
                                      <p:cBhvr additive="base">
                                        <p:cTn id="437" dur="2000"/>
                                        <p:tgtEl>
                                          <p:spTgt spid="30"/>
                                        </p:tgtEl>
                                        <p:attrNameLst>
                                          <p:attrName>ppt_x</p:attrName>
                                        </p:attrNameLst>
                                      </p:cBhvr>
                                      <p:tavLst>
                                        <p:tav tm="0">
                                          <p:val>
                                            <p:strVal val="ppt_x"/>
                                          </p:val>
                                        </p:tav>
                                        <p:tav tm="100000">
                                          <p:val>
                                            <p:strVal val="1+ppt_w/2"/>
                                          </p:val>
                                        </p:tav>
                                      </p:tavLst>
                                    </p:anim>
                                    <p:anim calcmode="lin" valueType="num">
                                      <p:cBhvr additive="base">
                                        <p:cTn id="438" dur="2000"/>
                                        <p:tgtEl>
                                          <p:spTgt spid="30"/>
                                        </p:tgtEl>
                                        <p:attrNameLst>
                                          <p:attrName>ppt_y</p:attrName>
                                        </p:attrNameLst>
                                      </p:cBhvr>
                                      <p:tavLst>
                                        <p:tav tm="0">
                                          <p:val>
                                            <p:strVal val="ppt_y"/>
                                          </p:val>
                                        </p:tav>
                                        <p:tav tm="100000">
                                          <p:val>
                                            <p:strVal val="ppt_y"/>
                                          </p:val>
                                        </p:tav>
                                      </p:tavLst>
                                    </p:anim>
                                    <p:set>
                                      <p:cBhvr>
                                        <p:cTn id="439" dur="1" fill="hold">
                                          <p:stCondLst>
                                            <p:cond delay="1999"/>
                                          </p:stCondLst>
                                        </p:cTn>
                                        <p:tgtEl>
                                          <p:spTgt spid="30"/>
                                        </p:tgtEl>
                                        <p:attrNameLst>
                                          <p:attrName>style.visibility</p:attrName>
                                        </p:attrNameLst>
                                      </p:cBhvr>
                                      <p:to>
                                        <p:strVal val="hidden"/>
                                      </p:to>
                                    </p:set>
                                  </p:childTnLst>
                                </p:cTn>
                              </p:par>
                              <p:par>
                                <p:cTn id="440" presetID="2" presetClass="exit" presetSubtype="2" fill="hold" grpId="2" nodeType="withEffect">
                                  <p:stCondLst>
                                    <p:cond delay="0"/>
                                  </p:stCondLst>
                                  <p:childTnLst>
                                    <p:anim calcmode="lin" valueType="num">
                                      <p:cBhvr additive="base">
                                        <p:cTn id="441" dur="2000"/>
                                        <p:tgtEl>
                                          <p:spTgt spid="31"/>
                                        </p:tgtEl>
                                        <p:attrNameLst>
                                          <p:attrName>ppt_x</p:attrName>
                                        </p:attrNameLst>
                                      </p:cBhvr>
                                      <p:tavLst>
                                        <p:tav tm="0">
                                          <p:val>
                                            <p:strVal val="ppt_x"/>
                                          </p:val>
                                        </p:tav>
                                        <p:tav tm="100000">
                                          <p:val>
                                            <p:strVal val="1+ppt_w/2"/>
                                          </p:val>
                                        </p:tav>
                                      </p:tavLst>
                                    </p:anim>
                                    <p:anim calcmode="lin" valueType="num">
                                      <p:cBhvr additive="base">
                                        <p:cTn id="442" dur="2000"/>
                                        <p:tgtEl>
                                          <p:spTgt spid="31"/>
                                        </p:tgtEl>
                                        <p:attrNameLst>
                                          <p:attrName>ppt_y</p:attrName>
                                        </p:attrNameLst>
                                      </p:cBhvr>
                                      <p:tavLst>
                                        <p:tav tm="0">
                                          <p:val>
                                            <p:strVal val="ppt_y"/>
                                          </p:val>
                                        </p:tav>
                                        <p:tav tm="100000">
                                          <p:val>
                                            <p:strVal val="ppt_y"/>
                                          </p:val>
                                        </p:tav>
                                      </p:tavLst>
                                    </p:anim>
                                    <p:set>
                                      <p:cBhvr>
                                        <p:cTn id="443" dur="1" fill="hold">
                                          <p:stCondLst>
                                            <p:cond delay="1999"/>
                                          </p:stCondLst>
                                        </p:cTn>
                                        <p:tgtEl>
                                          <p:spTgt spid="31"/>
                                        </p:tgtEl>
                                        <p:attrNameLst>
                                          <p:attrName>style.visibility</p:attrName>
                                        </p:attrNameLst>
                                      </p:cBhvr>
                                      <p:to>
                                        <p:strVal val="hidden"/>
                                      </p:to>
                                    </p:set>
                                  </p:childTnLst>
                                </p:cTn>
                              </p:par>
                              <p:par>
                                <p:cTn id="444" presetID="2" presetClass="exit" presetSubtype="2" fill="hold" grpId="2" nodeType="withEffect">
                                  <p:stCondLst>
                                    <p:cond delay="0"/>
                                  </p:stCondLst>
                                  <p:childTnLst>
                                    <p:anim calcmode="lin" valueType="num">
                                      <p:cBhvr additive="base">
                                        <p:cTn id="445" dur="2000"/>
                                        <p:tgtEl>
                                          <p:spTgt spid="32"/>
                                        </p:tgtEl>
                                        <p:attrNameLst>
                                          <p:attrName>ppt_x</p:attrName>
                                        </p:attrNameLst>
                                      </p:cBhvr>
                                      <p:tavLst>
                                        <p:tav tm="0">
                                          <p:val>
                                            <p:strVal val="ppt_x"/>
                                          </p:val>
                                        </p:tav>
                                        <p:tav tm="100000">
                                          <p:val>
                                            <p:strVal val="1+ppt_w/2"/>
                                          </p:val>
                                        </p:tav>
                                      </p:tavLst>
                                    </p:anim>
                                    <p:anim calcmode="lin" valueType="num">
                                      <p:cBhvr additive="base">
                                        <p:cTn id="446" dur="2000"/>
                                        <p:tgtEl>
                                          <p:spTgt spid="32"/>
                                        </p:tgtEl>
                                        <p:attrNameLst>
                                          <p:attrName>ppt_y</p:attrName>
                                        </p:attrNameLst>
                                      </p:cBhvr>
                                      <p:tavLst>
                                        <p:tav tm="0">
                                          <p:val>
                                            <p:strVal val="ppt_y"/>
                                          </p:val>
                                        </p:tav>
                                        <p:tav tm="100000">
                                          <p:val>
                                            <p:strVal val="ppt_y"/>
                                          </p:val>
                                        </p:tav>
                                      </p:tavLst>
                                    </p:anim>
                                    <p:set>
                                      <p:cBhvr>
                                        <p:cTn id="447" dur="1" fill="hold">
                                          <p:stCondLst>
                                            <p:cond delay="1999"/>
                                          </p:stCondLst>
                                        </p:cTn>
                                        <p:tgtEl>
                                          <p:spTgt spid="32"/>
                                        </p:tgtEl>
                                        <p:attrNameLst>
                                          <p:attrName>style.visibility</p:attrName>
                                        </p:attrNameLst>
                                      </p:cBhvr>
                                      <p:to>
                                        <p:strVal val="hidden"/>
                                      </p:to>
                                    </p:set>
                                  </p:childTnLst>
                                </p:cTn>
                              </p:par>
                              <p:par>
                                <p:cTn id="448" presetID="2" presetClass="exit" presetSubtype="2" fill="hold" grpId="2" nodeType="withEffect">
                                  <p:stCondLst>
                                    <p:cond delay="0"/>
                                  </p:stCondLst>
                                  <p:childTnLst>
                                    <p:anim calcmode="lin" valueType="num">
                                      <p:cBhvr additive="base">
                                        <p:cTn id="449" dur="2000"/>
                                        <p:tgtEl>
                                          <p:spTgt spid="33"/>
                                        </p:tgtEl>
                                        <p:attrNameLst>
                                          <p:attrName>ppt_x</p:attrName>
                                        </p:attrNameLst>
                                      </p:cBhvr>
                                      <p:tavLst>
                                        <p:tav tm="0">
                                          <p:val>
                                            <p:strVal val="ppt_x"/>
                                          </p:val>
                                        </p:tav>
                                        <p:tav tm="100000">
                                          <p:val>
                                            <p:strVal val="1+ppt_w/2"/>
                                          </p:val>
                                        </p:tav>
                                      </p:tavLst>
                                    </p:anim>
                                    <p:anim calcmode="lin" valueType="num">
                                      <p:cBhvr additive="base">
                                        <p:cTn id="450" dur="2000"/>
                                        <p:tgtEl>
                                          <p:spTgt spid="33"/>
                                        </p:tgtEl>
                                        <p:attrNameLst>
                                          <p:attrName>ppt_y</p:attrName>
                                        </p:attrNameLst>
                                      </p:cBhvr>
                                      <p:tavLst>
                                        <p:tav tm="0">
                                          <p:val>
                                            <p:strVal val="ppt_y"/>
                                          </p:val>
                                        </p:tav>
                                        <p:tav tm="100000">
                                          <p:val>
                                            <p:strVal val="ppt_y"/>
                                          </p:val>
                                        </p:tav>
                                      </p:tavLst>
                                    </p:anim>
                                    <p:set>
                                      <p:cBhvr>
                                        <p:cTn id="451" dur="1" fill="hold">
                                          <p:stCondLst>
                                            <p:cond delay="1999"/>
                                          </p:stCondLst>
                                        </p:cTn>
                                        <p:tgtEl>
                                          <p:spTgt spid="33"/>
                                        </p:tgtEl>
                                        <p:attrNameLst>
                                          <p:attrName>style.visibility</p:attrName>
                                        </p:attrNameLst>
                                      </p:cBhvr>
                                      <p:to>
                                        <p:strVal val="hidden"/>
                                      </p:to>
                                    </p:set>
                                  </p:childTnLst>
                                </p:cTn>
                              </p:par>
                              <p:par>
                                <p:cTn id="452" presetID="2" presetClass="exit" presetSubtype="2" fill="hold" grpId="2" nodeType="withEffect">
                                  <p:stCondLst>
                                    <p:cond delay="0"/>
                                  </p:stCondLst>
                                  <p:childTnLst>
                                    <p:anim calcmode="lin" valueType="num">
                                      <p:cBhvr additive="base">
                                        <p:cTn id="453" dur="2000"/>
                                        <p:tgtEl>
                                          <p:spTgt spid="34"/>
                                        </p:tgtEl>
                                        <p:attrNameLst>
                                          <p:attrName>ppt_x</p:attrName>
                                        </p:attrNameLst>
                                      </p:cBhvr>
                                      <p:tavLst>
                                        <p:tav tm="0">
                                          <p:val>
                                            <p:strVal val="ppt_x"/>
                                          </p:val>
                                        </p:tav>
                                        <p:tav tm="100000">
                                          <p:val>
                                            <p:strVal val="1+ppt_w/2"/>
                                          </p:val>
                                        </p:tav>
                                      </p:tavLst>
                                    </p:anim>
                                    <p:anim calcmode="lin" valueType="num">
                                      <p:cBhvr additive="base">
                                        <p:cTn id="454" dur="2000"/>
                                        <p:tgtEl>
                                          <p:spTgt spid="34"/>
                                        </p:tgtEl>
                                        <p:attrNameLst>
                                          <p:attrName>ppt_y</p:attrName>
                                        </p:attrNameLst>
                                      </p:cBhvr>
                                      <p:tavLst>
                                        <p:tav tm="0">
                                          <p:val>
                                            <p:strVal val="ppt_y"/>
                                          </p:val>
                                        </p:tav>
                                        <p:tav tm="100000">
                                          <p:val>
                                            <p:strVal val="ppt_y"/>
                                          </p:val>
                                        </p:tav>
                                      </p:tavLst>
                                    </p:anim>
                                    <p:set>
                                      <p:cBhvr>
                                        <p:cTn id="455" dur="1" fill="hold">
                                          <p:stCondLst>
                                            <p:cond delay="1999"/>
                                          </p:stCondLst>
                                        </p:cTn>
                                        <p:tgtEl>
                                          <p:spTgt spid="34"/>
                                        </p:tgtEl>
                                        <p:attrNameLst>
                                          <p:attrName>style.visibility</p:attrName>
                                        </p:attrNameLst>
                                      </p:cBhvr>
                                      <p:to>
                                        <p:strVal val="hidden"/>
                                      </p:to>
                                    </p:set>
                                  </p:childTnLst>
                                </p:cTn>
                              </p:par>
                              <p:par>
                                <p:cTn id="456" presetID="2" presetClass="exit" presetSubtype="2" fill="hold" grpId="2" nodeType="withEffect">
                                  <p:stCondLst>
                                    <p:cond delay="0"/>
                                  </p:stCondLst>
                                  <p:childTnLst>
                                    <p:anim calcmode="lin" valueType="num">
                                      <p:cBhvr additive="base">
                                        <p:cTn id="457" dur="2000"/>
                                        <p:tgtEl>
                                          <p:spTgt spid="35"/>
                                        </p:tgtEl>
                                        <p:attrNameLst>
                                          <p:attrName>ppt_x</p:attrName>
                                        </p:attrNameLst>
                                      </p:cBhvr>
                                      <p:tavLst>
                                        <p:tav tm="0">
                                          <p:val>
                                            <p:strVal val="ppt_x"/>
                                          </p:val>
                                        </p:tav>
                                        <p:tav tm="100000">
                                          <p:val>
                                            <p:strVal val="1+ppt_w/2"/>
                                          </p:val>
                                        </p:tav>
                                      </p:tavLst>
                                    </p:anim>
                                    <p:anim calcmode="lin" valueType="num">
                                      <p:cBhvr additive="base">
                                        <p:cTn id="458" dur="2000"/>
                                        <p:tgtEl>
                                          <p:spTgt spid="35"/>
                                        </p:tgtEl>
                                        <p:attrNameLst>
                                          <p:attrName>ppt_y</p:attrName>
                                        </p:attrNameLst>
                                      </p:cBhvr>
                                      <p:tavLst>
                                        <p:tav tm="0">
                                          <p:val>
                                            <p:strVal val="ppt_y"/>
                                          </p:val>
                                        </p:tav>
                                        <p:tav tm="100000">
                                          <p:val>
                                            <p:strVal val="ppt_y"/>
                                          </p:val>
                                        </p:tav>
                                      </p:tavLst>
                                    </p:anim>
                                    <p:set>
                                      <p:cBhvr>
                                        <p:cTn id="459" dur="1" fill="hold">
                                          <p:stCondLst>
                                            <p:cond delay="1999"/>
                                          </p:stCondLst>
                                        </p:cTn>
                                        <p:tgtEl>
                                          <p:spTgt spid="35"/>
                                        </p:tgtEl>
                                        <p:attrNameLst>
                                          <p:attrName>style.visibility</p:attrName>
                                        </p:attrNameLst>
                                      </p:cBhvr>
                                      <p:to>
                                        <p:strVal val="hidden"/>
                                      </p:to>
                                    </p:set>
                                  </p:childTnLst>
                                </p:cTn>
                              </p:par>
                              <p:par>
                                <p:cTn id="460" presetID="2" presetClass="exit" presetSubtype="2" fill="hold" grpId="2" nodeType="withEffect">
                                  <p:stCondLst>
                                    <p:cond delay="0"/>
                                  </p:stCondLst>
                                  <p:childTnLst>
                                    <p:anim calcmode="lin" valueType="num">
                                      <p:cBhvr additive="base">
                                        <p:cTn id="461" dur="2000"/>
                                        <p:tgtEl>
                                          <p:spTgt spid="36"/>
                                        </p:tgtEl>
                                        <p:attrNameLst>
                                          <p:attrName>ppt_x</p:attrName>
                                        </p:attrNameLst>
                                      </p:cBhvr>
                                      <p:tavLst>
                                        <p:tav tm="0">
                                          <p:val>
                                            <p:strVal val="ppt_x"/>
                                          </p:val>
                                        </p:tav>
                                        <p:tav tm="100000">
                                          <p:val>
                                            <p:strVal val="1+ppt_w/2"/>
                                          </p:val>
                                        </p:tav>
                                      </p:tavLst>
                                    </p:anim>
                                    <p:anim calcmode="lin" valueType="num">
                                      <p:cBhvr additive="base">
                                        <p:cTn id="462" dur="2000"/>
                                        <p:tgtEl>
                                          <p:spTgt spid="36"/>
                                        </p:tgtEl>
                                        <p:attrNameLst>
                                          <p:attrName>ppt_y</p:attrName>
                                        </p:attrNameLst>
                                      </p:cBhvr>
                                      <p:tavLst>
                                        <p:tav tm="0">
                                          <p:val>
                                            <p:strVal val="ppt_y"/>
                                          </p:val>
                                        </p:tav>
                                        <p:tav tm="100000">
                                          <p:val>
                                            <p:strVal val="ppt_y"/>
                                          </p:val>
                                        </p:tav>
                                      </p:tavLst>
                                    </p:anim>
                                    <p:set>
                                      <p:cBhvr>
                                        <p:cTn id="463" dur="1" fill="hold">
                                          <p:stCondLst>
                                            <p:cond delay="1999"/>
                                          </p:stCondLst>
                                        </p:cTn>
                                        <p:tgtEl>
                                          <p:spTgt spid="36"/>
                                        </p:tgtEl>
                                        <p:attrNameLst>
                                          <p:attrName>style.visibility</p:attrName>
                                        </p:attrNameLst>
                                      </p:cBhvr>
                                      <p:to>
                                        <p:strVal val="hidden"/>
                                      </p:to>
                                    </p:set>
                                  </p:childTnLst>
                                </p:cTn>
                              </p:par>
                              <p:par>
                                <p:cTn id="464" presetID="2" presetClass="exit" presetSubtype="2" fill="hold" grpId="2" nodeType="withEffect">
                                  <p:stCondLst>
                                    <p:cond delay="0"/>
                                  </p:stCondLst>
                                  <p:childTnLst>
                                    <p:anim calcmode="lin" valueType="num">
                                      <p:cBhvr additive="base">
                                        <p:cTn id="465" dur="2000"/>
                                        <p:tgtEl>
                                          <p:spTgt spid="37"/>
                                        </p:tgtEl>
                                        <p:attrNameLst>
                                          <p:attrName>ppt_x</p:attrName>
                                        </p:attrNameLst>
                                      </p:cBhvr>
                                      <p:tavLst>
                                        <p:tav tm="0">
                                          <p:val>
                                            <p:strVal val="ppt_x"/>
                                          </p:val>
                                        </p:tav>
                                        <p:tav tm="100000">
                                          <p:val>
                                            <p:strVal val="1+ppt_w/2"/>
                                          </p:val>
                                        </p:tav>
                                      </p:tavLst>
                                    </p:anim>
                                    <p:anim calcmode="lin" valueType="num">
                                      <p:cBhvr additive="base">
                                        <p:cTn id="466" dur="2000"/>
                                        <p:tgtEl>
                                          <p:spTgt spid="37"/>
                                        </p:tgtEl>
                                        <p:attrNameLst>
                                          <p:attrName>ppt_y</p:attrName>
                                        </p:attrNameLst>
                                      </p:cBhvr>
                                      <p:tavLst>
                                        <p:tav tm="0">
                                          <p:val>
                                            <p:strVal val="ppt_y"/>
                                          </p:val>
                                        </p:tav>
                                        <p:tav tm="100000">
                                          <p:val>
                                            <p:strVal val="ppt_y"/>
                                          </p:val>
                                        </p:tav>
                                      </p:tavLst>
                                    </p:anim>
                                    <p:set>
                                      <p:cBhvr>
                                        <p:cTn id="467" dur="1" fill="hold">
                                          <p:stCondLst>
                                            <p:cond delay="1999"/>
                                          </p:stCondLst>
                                        </p:cTn>
                                        <p:tgtEl>
                                          <p:spTgt spid="37"/>
                                        </p:tgtEl>
                                        <p:attrNameLst>
                                          <p:attrName>style.visibility</p:attrName>
                                        </p:attrNameLst>
                                      </p:cBhvr>
                                      <p:to>
                                        <p:strVal val="hidden"/>
                                      </p:to>
                                    </p:set>
                                  </p:childTnLst>
                                </p:cTn>
                              </p:par>
                              <p:par>
                                <p:cTn id="468" presetID="2" presetClass="exit" presetSubtype="2" fill="hold" grpId="2" nodeType="withEffect">
                                  <p:stCondLst>
                                    <p:cond delay="0"/>
                                  </p:stCondLst>
                                  <p:childTnLst>
                                    <p:anim calcmode="lin" valueType="num">
                                      <p:cBhvr additive="base">
                                        <p:cTn id="469" dur="2000"/>
                                        <p:tgtEl>
                                          <p:spTgt spid="38"/>
                                        </p:tgtEl>
                                        <p:attrNameLst>
                                          <p:attrName>ppt_x</p:attrName>
                                        </p:attrNameLst>
                                      </p:cBhvr>
                                      <p:tavLst>
                                        <p:tav tm="0">
                                          <p:val>
                                            <p:strVal val="ppt_x"/>
                                          </p:val>
                                        </p:tav>
                                        <p:tav tm="100000">
                                          <p:val>
                                            <p:strVal val="1+ppt_w/2"/>
                                          </p:val>
                                        </p:tav>
                                      </p:tavLst>
                                    </p:anim>
                                    <p:anim calcmode="lin" valueType="num">
                                      <p:cBhvr additive="base">
                                        <p:cTn id="470" dur="2000"/>
                                        <p:tgtEl>
                                          <p:spTgt spid="38"/>
                                        </p:tgtEl>
                                        <p:attrNameLst>
                                          <p:attrName>ppt_y</p:attrName>
                                        </p:attrNameLst>
                                      </p:cBhvr>
                                      <p:tavLst>
                                        <p:tav tm="0">
                                          <p:val>
                                            <p:strVal val="ppt_y"/>
                                          </p:val>
                                        </p:tav>
                                        <p:tav tm="100000">
                                          <p:val>
                                            <p:strVal val="ppt_y"/>
                                          </p:val>
                                        </p:tav>
                                      </p:tavLst>
                                    </p:anim>
                                    <p:set>
                                      <p:cBhvr>
                                        <p:cTn id="471" dur="1" fill="hold">
                                          <p:stCondLst>
                                            <p:cond delay="1999"/>
                                          </p:stCondLst>
                                        </p:cTn>
                                        <p:tgtEl>
                                          <p:spTgt spid="38"/>
                                        </p:tgtEl>
                                        <p:attrNameLst>
                                          <p:attrName>style.visibility</p:attrName>
                                        </p:attrNameLst>
                                      </p:cBhvr>
                                      <p:to>
                                        <p:strVal val="hidden"/>
                                      </p:to>
                                    </p:set>
                                  </p:childTnLst>
                                </p:cTn>
                              </p:par>
                              <p:par>
                                <p:cTn id="472" presetID="2" presetClass="exit" presetSubtype="2" fill="hold" grpId="2" nodeType="withEffect">
                                  <p:stCondLst>
                                    <p:cond delay="0"/>
                                  </p:stCondLst>
                                  <p:childTnLst>
                                    <p:anim calcmode="lin" valueType="num">
                                      <p:cBhvr additive="base">
                                        <p:cTn id="473" dur="2000"/>
                                        <p:tgtEl>
                                          <p:spTgt spid="39"/>
                                        </p:tgtEl>
                                        <p:attrNameLst>
                                          <p:attrName>ppt_x</p:attrName>
                                        </p:attrNameLst>
                                      </p:cBhvr>
                                      <p:tavLst>
                                        <p:tav tm="0">
                                          <p:val>
                                            <p:strVal val="ppt_x"/>
                                          </p:val>
                                        </p:tav>
                                        <p:tav tm="100000">
                                          <p:val>
                                            <p:strVal val="1+ppt_w/2"/>
                                          </p:val>
                                        </p:tav>
                                      </p:tavLst>
                                    </p:anim>
                                    <p:anim calcmode="lin" valueType="num">
                                      <p:cBhvr additive="base">
                                        <p:cTn id="474" dur="2000"/>
                                        <p:tgtEl>
                                          <p:spTgt spid="39"/>
                                        </p:tgtEl>
                                        <p:attrNameLst>
                                          <p:attrName>ppt_y</p:attrName>
                                        </p:attrNameLst>
                                      </p:cBhvr>
                                      <p:tavLst>
                                        <p:tav tm="0">
                                          <p:val>
                                            <p:strVal val="ppt_y"/>
                                          </p:val>
                                        </p:tav>
                                        <p:tav tm="100000">
                                          <p:val>
                                            <p:strVal val="ppt_y"/>
                                          </p:val>
                                        </p:tav>
                                      </p:tavLst>
                                    </p:anim>
                                    <p:set>
                                      <p:cBhvr>
                                        <p:cTn id="475" dur="1" fill="hold">
                                          <p:stCondLst>
                                            <p:cond delay="1999"/>
                                          </p:stCondLst>
                                        </p:cTn>
                                        <p:tgtEl>
                                          <p:spTgt spid="39"/>
                                        </p:tgtEl>
                                        <p:attrNameLst>
                                          <p:attrName>style.visibility</p:attrName>
                                        </p:attrNameLst>
                                      </p:cBhvr>
                                      <p:to>
                                        <p:strVal val="hidden"/>
                                      </p:to>
                                    </p:set>
                                  </p:childTnLst>
                                </p:cTn>
                              </p:par>
                              <p:par>
                                <p:cTn id="476" presetID="2" presetClass="exit" presetSubtype="2" fill="hold" grpId="2" nodeType="withEffect">
                                  <p:stCondLst>
                                    <p:cond delay="0"/>
                                  </p:stCondLst>
                                  <p:childTnLst>
                                    <p:anim calcmode="lin" valueType="num">
                                      <p:cBhvr additive="base">
                                        <p:cTn id="477" dur="2000"/>
                                        <p:tgtEl>
                                          <p:spTgt spid="40"/>
                                        </p:tgtEl>
                                        <p:attrNameLst>
                                          <p:attrName>ppt_x</p:attrName>
                                        </p:attrNameLst>
                                      </p:cBhvr>
                                      <p:tavLst>
                                        <p:tav tm="0">
                                          <p:val>
                                            <p:strVal val="ppt_x"/>
                                          </p:val>
                                        </p:tav>
                                        <p:tav tm="100000">
                                          <p:val>
                                            <p:strVal val="1+ppt_w/2"/>
                                          </p:val>
                                        </p:tav>
                                      </p:tavLst>
                                    </p:anim>
                                    <p:anim calcmode="lin" valueType="num">
                                      <p:cBhvr additive="base">
                                        <p:cTn id="478" dur="2000"/>
                                        <p:tgtEl>
                                          <p:spTgt spid="40"/>
                                        </p:tgtEl>
                                        <p:attrNameLst>
                                          <p:attrName>ppt_y</p:attrName>
                                        </p:attrNameLst>
                                      </p:cBhvr>
                                      <p:tavLst>
                                        <p:tav tm="0">
                                          <p:val>
                                            <p:strVal val="ppt_y"/>
                                          </p:val>
                                        </p:tav>
                                        <p:tav tm="100000">
                                          <p:val>
                                            <p:strVal val="ppt_y"/>
                                          </p:val>
                                        </p:tav>
                                      </p:tavLst>
                                    </p:anim>
                                    <p:set>
                                      <p:cBhvr>
                                        <p:cTn id="479" dur="1" fill="hold">
                                          <p:stCondLst>
                                            <p:cond delay="1999"/>
                                          </p:stCondLst>
                                        </p:cTn>
                                        <p:tgtEl>
                                          <p:spTgt spid="40"/>
                                        </p:tgtEl>
                                        <p:attrNameLst>
                                          <p:attrName>style.visibility</p:attrName>
                                        </p:attrNameLst>
                                      </p:cBhvr>
                                      <p:to>
                                        <p:strVal val="hidden"/>
                                      </p:to>
                                    </p:set>
                                  </p:childTnLst>
                                </p:cTn>
                              </p:par>
                              <p:par>
                                <p:cTn id="480" presetID="2" presetClass="exit" presetSubtype="2" fill="hold" grpId="2" nodeType="withEffect">
                                  <p:stCondLst>
                                    <p:cond delay="0"/>
                                  </p:stCondLst>
                                  <p:childTnLst>
                                    <p:anim calcmode="lin" valueType="num">
                                      <p:cBhvr additive="base">
                                        <p:cTn id="481" dur="2000"/>
                                        <p:tgtEl>
                                          <p:spTgt spid="41"/>
                                        </p:tgtEl>
                                        <p:attrNameLst>
                                          <p:attrName>ppt_x</p:attrName>
                                        </p:attrNameLst>
                                      </p:cBhvr>
                                      <p:tavLst>
                                        <p:tav tm="0">
                                          <p:val>
                                            <p:strVal val="ppt_x"/>
                                          </p:val>
                                        </p:tav>
                                        <p:tav tm="100000">
                                          <p:val>
                                            <p:strVal val="1+ppt_w/2"/>
                                          </p:val>
                                        </p:tav>
                                      </p:tavLst>
                                    </p:anim>
                                    <p:anim calcmode="lin" valueType="num">
                                      <p:cBhvr additive="base">
                                        <p:cTn id="482" dur="2000"/>
                                        <p:tgtEl>
                                          <p:spTgt spid="41"/>
                                        </p:tgtEl>
                                        <p:attrNameLst>
                                          <p:attrName>ppt_y</p:attrName>
                                        </p:attrNameLst>
                                      </p:cBhvr>
                                      <p:tavLst>
                                        <p:tav tm="0">
                                          <p:val>
                                            <p:strVal val="ppt_y"/>
                                          </p:val>
                                        </p:tav>
                                        <p:tav tm="100000">
                                          <p:val>
                                            <p:strVal val="ppt_y"/>
                                          </p:val>
                                        </p:tav>
                                      </p:tavLst>
                                    </p:anim>
                                    <p:set>
                                      <p:cBhvr>
                                        <p:cTn id="483" dur="1" fill="hold">
                                          <p:stCondLst>
                                            <p:cond delay="1999"/>
                                          </p:stCondLst>
                                        </p:cTn>
                                        <p:tgtEl>
                                          <p:spTgt spid="41"/>
                                        </p:tgtEl>
                                        <p:attrNameLst>
                                          <p:attrName>style.visibility</p:attrName>
                                        </p:attrNameLst>
                                      </p:cBhvr>
                                      <p:to>
                                        <p:strVal val="hidden"/>
                                      </p:to>
                                    </p:set>
                                  </p:childTnLst>
                                </p:cTn>
                              </p:par>
                              <p:par>
                                <p:cTn id="484" presetID="2" presetClass="exit" presetSubtype="2" fill="hold" grpId="2" nodeType="withEffect">
                                  <p:stCondLst>
                                    <p:cond delay="0"/>
                                  </p:stCondLst>
                                  <p:childTnLst>
                                    <p:anim calcmode="lin" valueType="num">
                                      <p:cBhvr additive="base">
                                        <p:cTn id="485" dur="2000"/>
                                        <p:tgtEl>
                                          <p:spTgt spid="42"/>
                                        </p:tgtEl>
                                        <p:attrNameLst>
                                          <p:attrName>ppt_x</p:attrName>
                                        </p:attrNameLst>
                                      </p:cBhvr>
                                      <p:tavLst>
                                        <p:tav tm="0">
                                          <p:val>
                                            <p:strVal val="ppt_x"/>
                                          </p:val>
                                        </p:tav>
                                        <p:tav tm="100000">
                                          <p:val>
                                            <p:strVal val="1+ppt_w/2"/>
                                          </p:val>
                                        </p:tav>
                                      </p:tavLst>
                                    </p:anim>
                                    <p:anim calcmode="lin" valueType="num">
                                      <p:cBhvr additive="base">
                                        <p:cTn id="486" dur="2000"/>
                                        <p:tgtEl>
                                          <p:spTgt spid="42"/>
                                        </p:tgtEl>
                                        <p:attrNameLst>
                                          <p:attrName>ppt_y</p:attrName>
                                        </p:attrNameLst>
                                      </p:cBhvr>
                                      <p:tavLst>
                                        <p:tav tm="0">
                                          <p:val>
                                            <p:strVal val="ppt_y"/>
                                          </p:val>
                                        </p:tav>
                                        <p:tav tm="100000">
                                          <p:val>
                                            <p:strVal val="ppt_y"/>
                                          </p:val>
                                        </p:tav>
                                      </p:tavLst>
                                    </p:anim>
                                    <p:set>
                                      <p:cBhvr>
                                        <p:cTn id="487" dur="1" fill="hold">
                                          <p:stCondLst>
                                            <p:cond delay="1999"/>
                                          </p:stCondLst>
                                        </p:cTn>
                                        <p:tgtEl>
                                          <p:spTgt spid="42"/>
                                        </p:tgtEl>
                                        <p:attrNameLst>
                                          <p:attrName>style.visibility</p:attrName>
                                        </p:attrNameLst>
                                      </p:cBhvr>
                                      <p:to>
                                        <p:strVal val="hidden"/>
                                      </p:to>
                                    </p:set>
                                  </p:childTnLst>
                                </p:cTn>
                              </p:par>
                              <p:par>
                                <p:cTn id="488" presetID="2" presetClass="exit" presetSubtype="2" fill="hold" grpId="2" nodeType="withEffect">
                                  <p:stCondLst>
                                    <p:cond delay="0"/>
                                  </p:stCondLst>
                                  <p:childTnLst>
                                    <p:anim calcmode="lin" valueType="num">
                                      <p:cBhvr additive="base">
                                        <p:cTn id="489" dur="2000"/>
                                        <p:tgtEl>
                                          <p:spTgt spid="43"/>
                                        </p:tgtEl>
                                        <p:attrNameLst>
                                          <p:attrName>ppt_x</p:attrName>
                                        </p:attrNameLst>
                                      </p:cBhvr>
                                      <p:tavLst>
                                        <p:tav tm="0">
                                          <p:val>
                                            <p:strVal val="ppt_x"/>
                                          </p:val>
                                        </p:tav>
                                        <p:tav tm="100000">
                                          <p:val>
                                            <p:strVal val="1+ppt_w/2"/>
                                          </p:val>
                                        </p:tav>
                                      </p:tavLst>
                                    </p:anim>
                                    <p:anim calcmode="lin" valueType="num">
                                      <p:cBhvr additive="base">
                                        <p:cTn id="490" dur="2000"/>
                                        <p:tgtEl>
                                          <p:spTgt spid="43"/>
                                        </p:tgtEl>
                                        <p:attrNameLst>
                                          <p:attrName>ppt_y</p:attrName>
                                        </p:attrNameLst>
                                      </p:cBhvr>
                                      <p:tavLst>
                                        <p:tav tm="0">
                                          <p:val>
                                            <p:strVal val="ppt_y"/>
                                          </p:val>
                                        </p:tav>
                                        <p:tav tm="100000">
                                          <p:val>
                                            <p:strVal val="ppt_y"/>
                                          </p:val>
                                        </p:tav>
                                      </p:tavLst>
                                    </p:anim>
                                    <p:set>
                                      <p:cBhvr>
                                        <p:cTn id="491" dur="1" fill="hold">
                                          <p:stCondLst>
                                            <p:cond delay="1999"/>
                                          </p:stCondLst>
                                        </p:cTn>
                                        <p:tgtEl>
                                          <p:spTgt spid="43"/>
                                        </p:tgtEl>
                                        <p:attrNameLst>
                                          <p:attrName>style.visibility</p:attrName>
                                        </p:attrNameLst>
                                      </p:cBhvr>
                                      <p:to>
                                        <p:strVal val="hidden"/>
                                      </p:to>
                                    </p:set>
                                  </p:childTnLst>
                                </p:cTn>
                              </p:par>
                              <p:par>
                                <p:cTn id="492" presetID="2" presetClass="exit" presetSubtype="2" fill="hold" grpId="2" nodeType="withEffect">
                                  <p:stCondLst>
                                    <p:cond delay="0"/>
                                  </p:stCondLst>
                                  <p:childTnLst>
                                    <p:anim calcmode="lin" valueType="num">
                                      <p:cBhvr additive="base">
                                        <p:cTn id="493" dur="2000"/>
                                        <p:tgtEl>
                                          <p:spTgt spid="44"/>
                                        </p:tgtEl>
                                        <p:attrNameLst>
                                          <p:attrName>ppt_x</p:attrName>
                                        </p:attrNameLst>
                                      </p:cBhvr>
                                      <p:tavLst>
                                        <p:tav tm="0">
                                          <p:val>
                                            <p:strVal val="ppt_x"/>
                                          </p:val>
                                        </p:tav>
                                        <p:tav tm="100000">
                                          <p:val>
                                            <p:strVal val="1+ppt_w/2"/>
                                          </p:val>
                                        </p:tav>
                                      </p:tavLst>
                                    </p:anim>
                                    <p:anim calcmode="lin" valueType="num">
                                      <p:cBhvr additive="base">
                                        <p:cTn id="494" dur="2000"/>
                                        <p:tgtEl>
                                          <p:spTgt spid="44"/>
                                        </p:tgtEl>
                                        <p:attrNameLst>
                                          <p:attrName>ppt_y</p:attrName>
                                        </p:attrNameLst>
                                      </p:cBhvr>
                                      <p:tavLst>
                                        <p:tav tm="0">
                                          <p:val>
                                            <p:strVal val="ppt_y"/>
                                          </p:val>
                                        </p:tav>
                                        <p:tav tm="100000">
                                          <p:val>
                                            <p:strVal val="ppt_y"/>
                                          </p:val>
                                        </p:tav>
                                      </p:tavLst>
                                    </p:anim>
                                    <p:set>
                                      <p:cBhvr>
                                        <p:cTn id="495" dur="1" fill="hold">
                                          <p:stCondLst>
                                            <p:cond delay="1999"/>
                                          </p:stCondLst>
                                        </p:cTn>
                                        <p:tgtEl>
                                          <p:spTgt spid="44"/>
                                        </p:tgtEl>
                                        <p:attrNameLst>
                                          <p:attrName>style.visibility</p:attrName>
                                        </p:attrNameLst>
                                      </p:cBhvr>
                                      <p:to>
                                        <p:strVal val="hidden"/>
                                      </p:to>
                                    </p:set>
                                  </p:childTnLst>
                                </p:cTn>
                              </p:par>
                              <p:par>
                                <p:cTn id="496" presetID="2" presetClass="exit" presetSubtype="2" fill="hold" grpId="2" nodeType="withEffect">
                                  <p:stCondLst>
                                    <p:cond delay="0"/>
                                  </p:stCondLst>
                                  <p:childTnLst>
                                    <p:anim calcmode="lin" valueType="num">
                                      <p:cBhvr additive="base">
                                        <p:cTn id="497" dur="2000"/>
                                        <p:tgtEl>
                                          <p:spTgt spid="45"/>
                                        </p:tgtEl>
                                        <p:attrNameLst>
                                          <p:attrName>ppt_x</p:attrName>
                                        </p:attrNameLst>
                                      </p:cBhvr>
                                      <p:tavLst>
                                        <p:tav tm="0">
                                          <p:val>
                                            <p:strVal val="ppt_x"/>
                                          </p:val>
                                        </p:tav>
                                        <p:tav tm="100000">
                                          <p:val>
                                            <p:strVal val="1+ppt_w/2"/>
                                          </p:val>
                                        </p:tav>
                                      </p:tavLst>
                                    </p:anim>
                                    <p:anim calcmode="lin" valueType="num">
                                      <p:cBhvr additive="base">
                                        <p:cTn id="498" dur="2000"/>
                                        <p:tgtEl>
                                          <p:spTgt spid="45"/>
                                        </p:tgtEl>
                                        <p:attrNameLst>
                                          <p:attrName>ppt_y</p:attrName>
                                        </p:attrNameLst>
                                      </p:cBhvr>
                                      <p:tavLst>
                                        <p:tav tm="0">
                                          <p:val>
                                            <p:strVal val="ppt_y"/>
                                          </p:val>
                                        </p:tav>
                                        <p:tav tm="100000">
                                          <p:val>
                                            <p:strVal val="ppt_y"/>
                                          </p:val>
                                        </p:tav>
                                      </p:tavLst>
                                    </p:anim>
                                    <p:set>
                                      <p:cBhvr>
                                        <p:cTn id="499" dur="1" fill="hold">
                                          <p:stCondLst>
                                            <p:cond delay="1999"/>
                                          </p:stCondLst>
                                        </p:cTn>
                                        <p:tgtEl>
                                          <p:spTgt spid="45"/>
                                        </p:tgtEl>
                                        <p:attrNameLst>
                                          <p:attrName>style.visibility</p:attrName>
                                        </p:attrNameLst>
                                      </p:cBhvr>
                                      <p:to>
                                        <p:strVal val="hidden"/>
                                      </p:to>
                                    </p:set>
                                  </p:childTnLst>
                                </p:cTn>
                              </p:par>
                              <p:par>
                                <p:cTn id="500" presetID="2" presetClass="exit" presetSubtype="2" fill="hold" grpId="2" nodeType="withEffect">
                                  <p:stCondLst>
                                    <p:cond delay="0"/>
                                  </p:stCondLst>
                                  <p:childTnLst>
                                    <p:anim calcmode="lin" valueType="num">
                                      <p:cBhvr additive="base">
                                        <p:cTn id="501" dur="2000"/>
                                        <p:tgtEl>
                                          <p:spTgt spid="46"/>
                                        </p:tgtEl>
                                        <p:attrNameLst>
                                          <p:attrName>ppt_x</p:attrName>
                                        </p:attrNameLst>
                                      </p:cBhvr>
                                      <p:tavLst>
                                        <p:tav tm="0">
                                          <p:val>
                                            <p:strVal val="ppt_x"/>
                                          </p:val>
                                        </p:tav>
                                        <p:tav tm="100000">
                                          <p:val>
                                            <p:strVal val="1+ppt_w/2"/>
                                          </p:val>
                                        </p:tav>
                                      </p:tavLst>
                                    </p:anim>
                                    <p:anim calcmode="lin" valueType="num">
                                      <p:cBhvr additive="base">
                                        <p:cTn id="502" dur="2000"/>
                                        <p:tgtEl>
                                          <p:spTgt spid="46"/>
                                        </p:tgtEl>
                                        <p:attrNameLst>
                                          <p:attrName>ppt_y</p:attrName>
                                        </p:attrNameLst>
                                      </p:cBhvr>
                                      <p:tavLst>
                                        <p:tav tm="0">
                                          <p:val>
                                            <p:strVal val="ppt_y"/>
                                          </p:val>
                                        </p:tav>
                                        <p:tav tm="100000">
                                          <p:val>
                                            <p:strVal val="ppt_y"/>
                                          </p:val>
                                        </p:tav>
                                      </p:tavLst>
                                    </p:anim>
                                    <p:set>
                                      <p:cBhvr>
                                        <p:cTn id="503" dur="1" fill="hold">
                                          <p:stCondLst>
                                            <p:cond delay="1999"/>
                                          </p:stCondLst>
                                        </p:cTn>
                                        <p:tgtEl>
                                          <p:spTgt spid="46"/>
                                        </p:tgtEl>
                                        <p:attrNameLst>
                                          <p:attrName>style.visibility</p:attrName>
                                        </p:attrNameLst>
                                      </p:cBhvr>
                                      <p:to>
                                        <p:strVal val="hidden"/>
                                      </p:to>
                                    </p:set>
                                  </p:childTnLst>
                                </p:cTn>
                              </p:par>
                              <p:par>
                                <p:cTn id="504" presetID="2" presetClass="exit" presetSubtype="2" fill="hold" grpId="2" nodeType="withEffect">
                                  <p:stCondLst>
                                    <p:cond delay="0"/>
                                  </p:stCondLst>
                                  <p:childTnLst>
                                    <p:anim calcmode="lin" valueType="num">
                                      <p:cBhvr additive="base">
                                        <p:cTn id="505" dur="2000"/>
                                        <p:tgtEl>
                                          <p:spTgt spid="47"/>
                                        </p:tgtEl>
                                        <p:attrNameLst>
                                          <p:attrName>ppt_x</p:attrName>
                                        </p:attrNameLst>
                                      </p:cBhvr>
                                      <p:tavLst>
                                        <p:tav tm="0">
                                          <p:val>
                                            <p:strVal val="ppt_x"/>
                                          </p:val>
                                        </p:tav>
                                        <p:tav tm="100000">
                                          <p:val>
                                            <p:strVal val="1+ppt_w/2"/>
                                          </p:val>
                                        </p:tav>
                                      </p:tavLst>
                                    </p:anim>
                                    <p:anim calcmode="lin" valueType="num">
                                      <p:cBhvr additive="base">
                                        <p:cTn id="506" dur="2000"/>
                                        <p:tgtEl>
                                          <p:spTgt spid="47"/>
                                        </p:tgtEl>
                                        <p:attrNameLst>
                                          <p:attrName>ppt_y</p:attrName>
                                        </p:attrNameLst>
                                      </p:cBhvr>
                                      <p:tavLst>
                                        <p:tav tm="0">
                                          <p:val>
                                            <p:strVal val="ppt_y"/>
                                          </p:val>
                                        </p:tav>
                                        <p:tav tm="100000">
                                          <p:val>
                                            <p:strVal val="ppt_y"/>
                                          </p:val>
                                        </p:tav>
                                      </p:tavLst>
                                    </p:anim>
                                    <p:set>
                                      <p:cBhvr>
                                        <p:cTn id="507" dur="1" fill="hold">
                                          <p:stCondLst>
                                            <p:cond delay="1999"/>
                                          </p:stCondLst>
                                        </p:cTn>
                                        <p:tgtEl>
                                          <p:spTgt spid="47"/>
                                        </p:tgtEl>
                                        <p:attrNameLst>
                                          <p:attrName>style.visibility</p:attrName>
                                        </p:attrNameLst>
                                      </p:cBhvr>
                                      <p:to>
                                        <p:strVal val="hidden"/>
                                      </p:to>
                                    </p:set>
                                  </p:childTnLst>
                                </p:cTn>
                              </p:par>
                              <p:par>
                                <p:cTn id="508" presetID="2" presetClass="exit" presetSubtype="2" fill="hold" grpId="2" nodeType="withEffect">
                                  <p:stCondLst>
                                    <p:cond delay="0"/>
                                  </p:stCondLst>
                                  <p:childTnLst>
                                    <p:anim calcmode="lin" valueType="num">
                                      <p:cBhvr additive="base">
                                        <p:cTn id="509" dur="2000"/>
                                        <p:tgtEl>
                                          <p:spTgt spid="48"/>
                                        </p:tgtEl>
                                        <p:attrNameLst>
                                          <p:attrName>ppt_x</p:attrName>
                                        </p:attrNameLst>
                                      </p:cBhvr>
                                      <p:tavLst>
                                        <p:tav tm="0">
                                          <p:val>
                                            <p:strVal val="ppt_x"/>
                                          </p:val>
                                        </p:tav>
                                        <p:tav tm="100000">
                                          <p:val>
                                            <p:strVal val="1+ppt_w/2"/>
                                          </p:val>
                                        </p:tav>
                                      </p:tavLst>
                                    </p:anim>
                                    <p:anim calcmode="lin" valueType="num">
                                      <p:cBhvr additive="base">
                                        <p:cTn id="510" dur="2000"/>
                                        <p:tgtEl>
                                          <p:spTgt spid="48"/>
                                        </p:tgtEl>
                                        <p:attrNameLst>
                                          <p:attrName>ppt_y</p:attrName>
                                        </p:attrNameLst>
                                      </p:cBhvr>
                                      <p:tavLst>
                                        <p:tav tm="0">
                                          <p:val>
                                            <p:strVal val="ppt_y"/>
                                          </p:val>
                                        </p:tav>
                                        <p:tav tm="100000">
                                          <p:val>
                                            <p:strVal val="ppt_y"/>
                                          </p:val>
                                        </p:tav>
                                      </p:tavLst>
                                    </p:anim>
                                    <p:set>
                                      <p:cBhvr>
                                        <p:cTn id="511" dur="1" fill="hold">
                                          <p:stCondLst>
                                            <p:cond delay="1999"/>
                                          </p:stCondLst>
                                        </p:cTn>
                                        <p:tgtEl>
                                          <p:spTgt spid="48"/>
                                        </p:tgtEl>
                                        <p:attrNameLst>
                                          <p:attrName>style.visibility</p:attrName>
                                        </p:attrNameLst>
                                      </p:cBhvr>
                                      <p:to>
                                        <p:strVal val="hidden"/>
                                      </p:to>
                                    </p:set>
                                  </p:childTnLst>
                                </p:cTn>
                              </p:par>
                              <p:par>
                                <p:cTn id="512" presetID="2" presetClass="exit" presetSubtype="2" fill="hold" grpId="2" nodeType="withEffect">
                                  <p:stCondLst>
                                    <p:cond delay="0"/>
                                  </p:stCondLst>
                                  <p:childTnLst>
                                    <p:anim calcmode="lin" valueType="num">
                                      <p:cBhvr additive="base">
                                        <p:cTn id="513" dur="2000"/>
                                        <p:tgtEl>
                                          <p:spTgt spid="49"/>
                                        </p:tgtEl>
                                        <p:attrNameLst>
                                          <p:attrName>ppt_x</p:attrName>
                                        </p:attrNameLst>
                                      </p:cBhvr>
                                      <p:tavLst>
                                        <p:tav tm="0">
                                          <p:val>
                                            <p:strVal val="ppt_x"/>
                                          </p:val>
                                        </p:tav>
                                        <p:tav tm="100000">
                                          <p:val>
                                            <p:strVal val="1+ppt_w/2"/>
                                          </p:val>
                                        </p:tav>
                                      </p:tavLst>
                                    </p:anim>
                                    <p:anim calcmode="lin" valueType="num">
                                      <p:cBhvr additive="base">
                                        <p:cTn id="514" dur="2000"/>
                                        <p:tgtEl>
                                          <p:spTgt spid="49"/>
                                        </p:tgtEl>
                                        <p:attrNameLst>
                                          <p:attrName>ppt_y</p:attrName>
                                        </p:attrNameLst>
                                      </p:cBhvr>
                                      <p:tavLst>
                                        <p:tav tm="0">
                                          <p:val>
                                            <p:strVal val="ppt_y"/>
                                          </p:val>
                                        </p:tav>
                                        <p:tav tm="100000">
                                          <p:val>
                                            <p:strVal val="ppt_y"/>
                                          </p:val>
                                        </p:tav>
                                      </p:tavLst>
                                    </p:anim>
                                    <p:set>
                                      <p:cBhvr>
                                        <p:cTn id="515" dur="1" fill="hold">
                                          <p:stCondLst>
                                            <p:cond delay="1999"/>
                                          </p:stCondLst>
                                        </p:cTn>
                                        <p:tgtEl>
                                          <p:spTgt spid="49"/>
                                        </p:tgtEl>
                                        <p:attrNameLst>
                                          <p:attrName>style.visibility</p:attrName>
                                        </p:attrNameLst>
                                      </p:cBhvr>
                                      <p:to>
                                        <p:strVal val="hidden"/>
                                      </p:to>
                                    </p:set>
                                  </p:childTnLst>
                                </p:cTn>
                              </p:par>
                              <p:par>
                                <p:cTn id="516" presetID="2" presetClass="exit" presetSubtype="2" fill="hold" grpId="2" nodeType="withEffect">
                                  <p:stCondLst>
                                    <p:cond delay="0"/>
                                  </p:stCondLst>
                                  <p:childTnLst>
                                    <p:anim calcmode="lin" valueType="num">
                                      <p:cBhvr additive="base">
                                        <p:cTn id="517" dur="2000"/>
                                        <p:tgtEl>
                                          <p:spTgt spid="50"/>
                                        </p:tgtEl>
                                        <p:attrNameLst>
                                          <p:attrName>ppt_x</p:attrName>
                                        </p:attrNameLst>
                                      </p:cBhvr>
                                      <p:tavLst>
                                        <p:tav tm="0">
                                          <p:val>
                                            <p:strVal val="ppt_x"/>
                                          </p:val>
                                        </p:tav>
                                        <p:tav tm="100000">
                                          <p:val>
                                            <p:strVal val="1+ppt_w/2"/>
                                          </p:val>
                                        </p:tav>
                                      </p:tavLst>
                                    </p:anim>
                                    <p:anim calcmode="lin" valueType="num">
                                      <p:cBhvr additive="base">
                                        <p:cTn id="518" dur="2000"/>
                                        <p:tgtEl>
                                          <p:spTgt spid="50"/>
                                        </p:tgtEl>
                                        <p:attrNameLst>
                                          <p:attrName>ppt_y</p:attrName>
                                        </p:attrNameLst>
                                      </p:cBhvr>
                                      <p:tavLst>
                                        <p:tav tm="0">
                                          <p:val>
                                            <p:strVal val="ppt_y"/>
                                          </p:val>
                                        </p:tav>
                                        <p:tav tm="100000">
                                          <p:val>
                                            <p:strVal val="ppt_y"/>
                                          </p:val>
                                        </p:tav>
                                      </p:tavLst>
                                    </p:anim>
                                    <p:set>
                                      <p:cBhvr>
                                        <p:cTn id="519" dur="1" fill="hold">
                                          <p:stCondLst>
                                            <p:cond delay="1999"/>
                                          </p:stCondLst>
                                        </p:cTn>
                                        <p:tgtEl>
                                          <p:spTgt spid="50"/>
                                        </p:tgtEl>
                                        <p:attrNameLst>
                                          <p:attrName>style.visibility</p:attrName>
                                        </p:attrNameLst>
                                      </p:cBhvr>
                                      <p:to>
                                        <p:strVal val="hidden"/>
                                      </p:to>
                                    </p:set>
                                  </p:childTnLst>
                                </p:cTn>
                              </p:par>
                              <p:par>
                                <p:cTn id="520" presetID="2" presetClass="exit" presetSubtype="2" fill="hold" grpId="2" nodeType="withEffect">
                                  <p:stCondLst>
                                    <p:cond delay="0"/>
                                  </p:stCondLst>
                                  <p:childTnLst>
                                    <p:anim calcmode="lin" valueType="num">
                                      <p:cBhvr additive="base">
                                        <p:cTn id="521" dur="2000"/>
                                        <p:tgtEl>
                                          <p:spTgt spid="51"/>
                                        </p:tgtEl>
                                        <p:attrNameLst>
                                          <p:attrName>ppt_x</p:attrName>
                                        </p:attrNameLst>
                                      </p:cBhvr>
                                      <p:tavLst>
                                        <p:tav tm="0">
                                          <p:val>
                                            <p:strVal val="ppt_x"/>
                                          </p:val>
                                        </p:tav>
                                        <p:tav tm="100000">
                                          <p:val>
                                            <p:strVal val="1+ppt_w/2"/>
                                          </p:val>
                                        </p:tav>
                                      </p:tavLst>
                                    </p:anim>
                                    <p:anim calcmode="lin" valueType="num">
                                      <p:cBhvr additive="base">
                                        <p:cTn id="522" dur="2000"/>
                                        <p:tgtEl>
                                          <p:spTgt spid="51"/>
                                        </p:tgtEl>
                                        <p:attrNameLst>
                                          <p:attrName>ppt_y</p:attrName>
                                        </p:attrNameLst>
                                      </p:cBhvr>
                                      <p:tavLst>
                                        <p:tav tm="0">
                                          <p:val>
                                            <p:strVal val="ppt_y"/>
                                          </p:val>
                                        </p:tav>
                                        <p:tav tm="100000">
                                          <p:val>
                                            <p:strVal val="ppt_y"/>
                                          </p:val>
                                        </p:tav>
                                      </p:tavLst>
                                    </p:anim>
                                    <p:set>
                                      <p:cBhvr>
                                        <p:cTn id="523" dur="1" fill="hold">
                                          <p:stCondLst>
                                            <p:cond delay="1999"/>
                                          </p:stCondLst>
                                        </p:cTn>
                                        <p:tgtEl>
                                          <p:spTgt spid="51"/>
                                        </p:tgtEl>
                                        <p:attrNameLst>
                                          <p:attrName>style.visibility</p:attrName>
                                        </p:attrNameLst>
                                      </p:cBhvr>
                                      <p:to>
                                        <p:strVal val="hidden"/>
                                      </p:to>
                                    </p:set>
                                  </p:childTnLst>
                                </p:cTn>
                              </p:par>
                              <p:par>
                                <p:cTn id="524" presetID="2" presetClass="exit" presetSubtype="2" fill="hold" grpId="2" nodeType="withEffect">
                                  <p:stCondLst>
                                    <p:cond delay="0"/>
                                  </p:stCondLst>
                                  <p:childTnLst>
                                    <p:anim calcmode="lin" valueType="num">
                                      <p:cBhvr additive="base">
                                        <p:cTn id="525" dur="2000"/>
                                        <p:tgtEl>
                                          <p:spTgt spid="52"/>
                                        </p:tgtEl>
                                        <p:attrNameLst>
                                          <p:attrName>ppt_x</p:attrName>
                                        </p:attrNameLst>
                                      </p:cBhvr>
                                      <p:tavLst>
                                        <p:tav tm="0">
                                          <p:val>
                                            <p:strVal val="ppt_x"/>
                                          </p:val>
                                        </p:tav>
                                        <p:tav tm="100000">
                                          <p:val>
                                            <p:strVal val="1+ppt_w/2"/>
                                          </p:val>
                                        </p:tav>
                                      </p:tavLst>
                                    </p:anim>
                                    <p:anim calcmode="lin" valueType="num">
                                      <p:cBhvr additive="base">
                                        <p:cTn id="526" dur="2000"/>
                                        <p:tgtEl>
                                          <p:spTgt spid="52"/>
                                        </p:tgtEl>
                                        <p:attrNameLst>
                                          <p:attrName>ppt_y</p:attrName>
                                        </p:attrNameLst>
                                      </p:cBhvr>
                                      <p:tavLst>
                                        <p:tav tm="0">
                                          <p:val>
                                            <p:strVal val="ppt_y"/>
                                          </p:val>
                                        </p:tav>
                                        <p:tav tm="100000">
                                          <p:val>
                                            <p:strVal val="ppt_y"/>
                                          </p:val>
                                        </p:tav>
                                      </p:tavLst>
                                    </p:anim>
                                    <p:set>
                                      <p:cBhvr>
                                        <p:cTn id="527" dur="1" fill="hold">
                                          <p:stCondLst>
                                            <p:cond delay="1999"/>
                                          </p:stCondLst>
                                        </p:cTn>
                                        <p:tgtEl>
                                          <p:spTgt spid="52"/>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53"/>
                                        </p:tgtEl>
                                        <p:attrNameLst>
                                          <p:attrName>ppt_x</p:attrName>
                                        </p:attrNameLst>
                                      </p:cBhvr>
                                      <p:tavLst>
                                        <p:tav tm="0">
                                          <p:val>
                                            <p:strVal val="ppt_x"/>
                                          </p:val>
                                        </p:tav>
                                        <p:tav tm="100000">
                                          <p:val>
                                            <p:strVal val="1+ppt_w/2"/>
                                          </p:val>
                                        </p:tav>
                                      </p:tavLst>
                                    </p:anim>
                                    <p:anim calcmode="lin" valueType="num">
                                      <p:cBhvr additive="base">
                                        <p:cTn id="530" dur="2000"/>
                                        <p:tgtEl>
                                          <p:spTgt spid="53"/>
                                        </p:tgtEl>
                                        <p:attrNameLst>
                                          <p:attrName>ppt_y</p:attrName>
                                        </p:attrNameLst>
                                      </p:cBhvr>
                                      <p:tavLst>
                                        <p:tav tm="0">
                                          <p:val>
                                            <p:strVal val="ppt_y"/>
                                          </p:val>
                                        </p:tav>
                                        <p:tav tm="100000">
                                          <p:val>
                                            <p:strVal val="ppt_y"/>
                                          </p:val>
                                        </p:tav>
                                      </p:tavLst>
                                    </p:anim>
                                    <p:set>
                                      <p:cBhvr>
                                        <p:cTn id="531" dur="1" fill="hold">
                                          <p:stCondLst>
                                            <p:cond delay="1999"/>
                                          </p:stCondLst>
                                        </p:cTn>
                                        <p:tgtEl>
                                          <p:spTgt spid="53"/>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54"/>
                                        </p:tgtEl>
                                        <p:attrNameLst>
                                          <p:attrName>ppt_x</p:attrName>
                                        </p:attrNameLst>
                                      </p:cBhvr>
                                      <p:tavLst>
                                        <p:tav tm="0">
                                          <p:val>
                                            <p:strVal val="ppt_x"/>
                                          </p:val>
                                        </p:tav>
                                        <p:tav tm="100000">
                                          <p:val>
                                            <p:strVal val="1+ppt_w/2"/>
                                          </p:val>
                                        </p:tav>
                                      </p:tavLst>
                                    </p:anim>
                                    <p:anim calcmode="lin" valueType="num">
                                      <p:cBhvr additive="base">
                                        <p:cTn id="534" dur="2000"/>
                                        <p:tgtEl>
                                          <p:spTgt spid="54"/>
                                        </p:tgtEl>
                                        <p:attrNameLst>
                                          <p:attrName>ppt_y</p:attrName>
                                        </p:attrNameLst>
                                      </p:cBhvr>
                                      <p:tavLst>
                                        <p:tav tm="0">
                                          <p:val>
                                            <p:strVal val="ppt_y"/>
                                          </p:val>
                                        </p:tav>
                                        <p:tav tm="100000">
                                          <p:val>
                                            <p:strVal val="ppt_y"/>
                                          </p:val>
                                        </p:tav>
                                      </p:tavLst>
                                    </p:anim>
                                    <p:set>
                                      <p:cBhvr>
                                        <p:cTn id="535" dur="1" fill="hold">
                                          <p:stCondLst>
                                            <p:cond delay="1999"/>
                                          </p:stCondLst>
                                        </p:cTn>
                                        <p:tgtEl>
                                          <p:spTgt spid="54"/>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55"/>
                                        </p:tgtEl>
                                        <p:attrNameLst>
                                          <p:attrName>ppt_x</p:attrName>
                                        </p:attrNameLst>
                                      </p:cBhvr>
                                      <p:tavLst>
                                        <p:tav tm="0">
                                          <p:val>
                                            <p:strVal val="ppt_x"/>
                                          </p:val>
                                        </p:tav>
                                        <p:tav tm="100000">
                                          <p:val>
                                            <p:strVal val="1+ppt_w/2"/>
                                          </p:val>
                                        </p:tav>
                                      </p:tavLst>
                                    </p:anim>
                                    <p:anim calcmode="lin" valueType="num">
                                      <p:cBhvr additive="base">
                                        <p:cTn id="538" dur="2000"/>
                                        <p:tgtEl>
                                          <p:spTgt spid="55"/>
                                        </p:tgtEl>
                                        <p:attrNameLst>
                                          <p:attrName>ppt_y</p:attrName>
                                        </p:attrNameLst>
                                      </p:cBhvr>
                                      <p:tavLst>
                                        <p:tav tm="0">
                                          <p:val>
                                            <p:strVal val="ppt_y"/>
                                          </p:val>
                                        </p:tav>
                                        <p:tav tm="100000">
                                          <p:val>
                                            <p:strVal val="ppt_y"/>
                                          </p:val>
                                        </p:tav>
                                      </p:tavLst>
                                    </p:anim>
                                    <p:set>
                                      <p:cBhvr>
                                        <p:cTn id="539" dur="1" fill="hold">
                                          <p:stCondLst>
                                            <p:cond delay="1999"/>
                                          </p:stCondLst>
                                        </p:cTn>
                                        <p:tgtEl>
                                          <p:spTgt spid="55"/>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56"/>
                                        </p:tgtEl>
                                        <p:attrNameLst>
                                          <p:attrName>ppt_x</p:attrName>
                                        </p:attrNameLst>
                                      </p:cBhvr>
                                      <p:tavLst>
                                        <p:tav tm="0">
                                          <p:val>
                                            <p:strVal val="ppt_x"/>
                                          </p:val>
                                        </p:tav>
                                        <p:tav tm="100000">
                                          <p:val>
                                            <p:strVal val="1+ppt_w/2"/>
                                          </p:val>
                                        </p:tav>
                                      </p:tavLst>
                                    </p:anim>
                                    <p:anim calcmode="lin" valueType="num">
                                      <p:cBhvr additive="base">
                                        <p:cTn id="542" dur="2000"/>
                                        <p:tgtEl>
                                          <p:spTgt spid="56"/>
                                        </p:tgtEl>
                                        <p:attrNameLst>
                                          <p:attrName>ppt_y</p:attrName>
                                        </p:attrNameLst>
                                      </p:cBhvr>
                                      <p:tavLst>
                                        <p:tav tm="0">
                                          <p:val>
                                            <p:strVal val="ppt_y"/>
                                          </p:val>
                                        </p:tav>
                                        <p:tav tm="100000">
                                          <p:val>
                                            <p:strVal val="ppt_y"/>
                                          </p:val>
                                        </p:tav>
                                      </p:tavLst>
                                    </p:anim>
                                    <p:set>
                                      <p:cBhvr>
                                        <p:cTn id="543" dur="1" fill="hold">
                                          <p:stCondLst>
                                            <p:cond delay="1999"/>
                                          </p:stCondLst>
                                        </p:cTn>
                                        <p:tgtEl>
                                          <p:spTgt spid="56"/>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57"/>
                                        </p:tgtEl>
                                        <p:attrNameLst>
                                          <p:attrName>ppt_x</p:attrName>
                                        </p:attrNameLst>
                                      </p:cBhvr>
                                      <p:tavLst>
                                        <p:tav tm="0">
                                          <p:val>
                                            <p:strVal val="ppt_x"/>
                                          </p:val>
                                        </p:tav>
                                        <p:tav tm="100000">
                                          <p:val>
                                            <p:strVal val="1+ppt_w/2"/>
                                          </p:val>
                                        </p:tav>
                                      </p:tavLst>
                                    </p:anim>
                                    <p:anim calcmode="lin" valueType="num">
                                      <p:cBhvr additive="base">
                                        <p:cTn id="546" dur="2000"/>
                                        <p:tgtEl>
                                          <p:spTgt spid="57"/>
                                        </p:tgtEl>
                                        <p:attrNameLst>
                                          <p:attrName>ppt_y</p:attrName>
                                        </p:attrNameLst>
                                      </p:cBhvr>
                                      <p:tavLst>
                                        <p:tav tm="0">
                                          <p:val>
                                            <p:strVal val="ppt_y"/>
                                          </p:val>
                                        </p:tav>
                                        <p:tav tm="100000">
                                          <p:val>
                                            <p:strVal val="ppt_y"/>
                                          </p:val>
                                        </p:tav>
                                      </p:tavLst>
                                    </p:anim>
                                    <p:set>
                                      <p:cBhvr>
                                        <p:cTn id="547" dur="1" fill="hold">
                                          <p:stCondLst>
                                            <p:cond delay="1999"/>
                                          </p:stCondLst>
                                        </p:cTn>
                                        <p:tgtEl>
                                          <p:spTgt spid="57"/>
                                        </p:tgtEl>
                                        <p:attrNameLst>
                                          <p:attrName>style.visibility</p:attrName>
                                        </p:attrNameLst>
                                      </p:cBhvr>
                                      <p:to>
                                        <p:strVal val="hidden"/>
                                      </p:to>
                                    </p:set>
                                  </p:childTnLst>
                                </p:cTn>
                              </p:par>
                              <p:par>
                                <p:cTn id="548" presetID="17" presetClass="entr" presetSubtype="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ppt_x</p:attrName>
                                        </p:attrNameLst>
                                      </p:cBhvr>
                                      <p:tavLst>
                                        <p:tav tm="0">
                                          <p:val>
                                            <p:strVal val="#ppt_x-#ppt_w/2"/>
                                          </p:val>
                                        </p:tav>
                                        <p:tav tm="100000">
                                          <p:val>
                                            <p:strVal val="#ppt_x"/>
                                          </p:val>
                                        </p:tav>
                                      </p:tavLst>
                                    </p:anim>
                                    <p:anim calcmode="lin" valueType="num">
                                      <p:cBhvr>
                                        <p:cTn id="551" dur="2000" fill="hold"/>
                                        <p:tgtEl>
                                          <p:spTgt spid="2"/>
                                        </p:tgtEl>
                                        <p:attrNameLst>
                                          <p:attrName>ppt_y</p:attrName>
                                        </p:attrNameLst>
                                      </p:cBhvr>
                                      <p:tavLst>
                                        <p:tav tm="0">
                                          <p:val>
                                            <p:strVal val="#ppt_y"/>
                                          </p:val>
                                        </p:tav>
                                        <p:tav tm="100000">
                                          <p:val>
                                            <p:strVal val="#ppt_y"/>
                                          </p:val>
                                        </p:tav>
                                      </p:tavLst>
                                    </p:anim>
                                    <p:anim calcmode="lin" valueType="num">
                                      <p:cBhvr>
                                        <p:cTn id="552" dur="2000" fill="hold"/>
                                        <p:tgtEl>
                                          <p:spTgt spid="2"/>
                                        </p:tgtEl>
                                        <p:attrNameLst>
                                          <p:attrName>ppt_w</p:attrName>
                                        </p:attrNameLst>
                                      </p:cBhvr>
                                      <p:tavLst>
                                        <p:tav tm="0">
                                          <p:val>
                                            <p:fltVal val="0"/>
                                          </p:val>
                                        </p:tav>
                                        <p:tav tm="100000">
                                          <p:val>
                                            <p:strVal val="#ppt_w"/>
                                          </p:val>
                                        </p:tav>
                                      </p:tavLst>
                                    </p:anim>
                                    <p:anim calcmode="lin" valueType="num">
                                      <p:cBhvr>
                                        <p:cTn id="553" dur="2000" fill="hold"/>
                                        <p:tgtEl>
                                          <p:spTgt spid="2"/>
                                        </p:tgtEl>
                                        <p:attrNameLst>
                                          <p:attrName>ppt_h</p:attrName>
                                        </p:attrNameLst>
                                      </p:cBhvr>
                                      <p:tavLst>
                                        <p:tav tm="0">
                                          <p:val>
                                            <p:strVal val="#ppt_h"/>
                                          </p:val>
                                        </p:tav>
                                        <p:tav tm="100000">
                                          <p:val>
                                            <p:strVal val="#ppt_h"/>
                                          </p:val>
                                        </p:tav>
                                      </p:tavLst>
                                    </p:anim>
                                  </p:childTnLst>
                                </p:cTn>
                              </p:par>
                            </p:childTnLst>
                          </p:cTn>
                        </p:par>
                        <p:par>
                          <p:cTn id="554" fill="hold">
                            <p:stCondLst>
                              <p:cond delay="4000"/>
                            </p:stCondLst>
                            <p:childTnLst>
                              <p:par>
                                <p:cTn id="555" presetID="52" presetClass="entr" presetSubtype="0" fill="hold" nodeType="afterEffect">
                                  <p:stCondLst>
                                    <p:cond delay="0"/>
                                  </p:stCondLst>
                                  <p:childTnLst>
                                    <p:set>
                                      <p:cBhvr>
                                        <p:cTn id="556" dur="1" fill="hold">
                                          <p:stCondLst>
                                            <p:cond delay="0"/>
                                          </p:stCondLst>
                                        </p:cTn>
                                        <p:tgtEl>
                                          <p:spTgt spid="58"/>
                                        </p:tgtEl>
                                        <p:attrNameLst>
                                          <p:attrName>style.visibility</p:attrName>
                                        </p:attrNameLst>
                                      </p:cBhvr>
                                      <p:to>
                                        <p:strVal val="visible"/>
                                      </p:to>
                                    </p:set>
                                    <p:animScale>
                                      <p:cBhvr>
                                        <p:cTn id="557" dur="2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8" dur="2000" decel="50000" fill="hold">
                                          <p:stCondLst>
                                            <p:cond delay="0"/>
                                          </p:stCondLst>
                                        </p:cTn>
                                        <p:tgtEl>
                                          <p:spTgt spid="58"/>
                                        </p:tgtEl>
                                        <p:attrNameLst>
                                          <p:attrName>ppt_x</p:attrName>
                                          <p:attrName>ppt_y</p:attrName>
                                        </p:attrNameLst>
                                      </p:cBhvr>
                                    </p:animMotion>
                                    <p:animEffect transition="in" filter="fade">
                                      <p:cBhvr>
                                        <p:cTn id="559"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397</Words>
  <Application>Microsoft Office PowerPoint</Application>
  <PresentationFormat>Presentación en pantalla (16:9)</PresentationFormat>
  <Paragraphs>19</Paragraphs>
  <Slides>41</Slides>
  <Notes>0</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172</cp:revision>
  <dcterms:created xsi:type="dcterms:W3CDTF">2017-05-22T21:49:51Z</dcterms:created>
  <dcterms:modified xsi:type="dcterms:W3CDTF">2017-05-23T22:05:18Z</dcterms:modified>
</cp:coreProperties>
</file>