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0"/>
  </p:notesMasterIdLst>
  <p:sldIdLst>
    <p:sldId id="299" r:id="rId3"/>
    <p:sldId id="256" r:id="rId4"/>
    <p:sldId id="290" r:id="rId5"/>
    <p:sldId id="295" r:id="rId6"/>
    <p:sldId id="292" r:id="rId7"/>
    <p:sldId id="263" r:id="rId8"/>
    <p:sldId id="296" r:id="rId9"/>
    <p:sldId id="289" r:id="rId10"/>
    <p:sldId id="287" r:id="rId11"/>
    <p:sldId id="288" r:id="rId12"/>
    <p:sldId id="286" r:id="rId13"/>
    <p:sldId id="282" r:id="rId14"/>
    <p:sldId id="285" r:id="rId15"/>
    <p:sldId id="284" r:id="rId16"/>
    <p:sldId id="283" r:id="rId17"/>
    <p:sldId id="279" r:id="rId18"/>
    <p:sldId id="276" r:id="rId19"/>
    <p:sldId id="274" r:id="rId20"/>
    <p:sldId id="268" r:id="rId21"/>
    <p:sldId id="277" r:id="rId22"/>
    <p:sldId id="281" r:id="rId23"/>
    <p:sldId id="273" r:id="rId24"/>
    <p:sldId id="272" r:id="rId25"/>
    <p:sldId id="264" r:id="rId26"/>
    <p:sldId id="278" r:id="rId27"/>
    <p:sldId id="306" r:id="rId28"/>
    <p:sldId id="313" r:id="rId29"/>
    <p:sldId id="267" r:id="rId30"/>
    <p:sldId id="266" r:id="rId31"/>
    <p:sldId id="265" r:id="rId32"/>
    <p:sldId id="307" r:id="rId33"/>
    <p:sldId id="309" r:id="rId34"/>
    <p:sldId id="261" r:id="rId35"/>
    <p:sldId id="260" r:id="rId36"/>
    <p:sldId id="316" r:id="rId37"/>
    <p:sldId id="312" r:id="rId38"/>
    <p:sldId id="310" r:id="rId39"/>
    <p:sldId id="315" r:id="rId40"/>
    <p:sldId id="311" r:id="rId41"/>
    <p:sldId id="314" r:id="rId42"/>
    <p:sldId id="308" r:id="rId43"/>
    <p:sldId id="305" r:id="rId44"/>
    <p:sldId id="302" r:id="rId45"/>
    <p:sldId id="304" r:id="rId46"/>
    <p:sldId id="301" r:id="rId47"/>
    <p:sldId id="259" r:id="rId48"/>
    <p:sldId id="258" r:id="rId49"/>
    <p:sldId id="334" r:id="rId50"/>
    <p:sldId id="328" r:id="rId51"/>
    <p:sldId id="333" r:id="rId52"/>
    <p:sldId id="332" r:id="rId53"/>
    <p:sldId id="327" r:id="rId54"/>
    <p:sldId id="329" r:id="rId55"/>
    <p:sldId id="326" r:id="rId56"/>
    <p:sldId id="325" r:id="rId57"/>
    <p:sldId id="324" r:id="rId58"/>
    <p:sldId id="335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VUf+x62R+dd2astkxElAA" hashData="qrkc3NIl14jee0O0JHubGCOZ54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9836"/>
    <a:srgbClr val="996600"/>
    <a:srgbClr val="006600"/>
    <a:srgbClr val="00823B"/>
    <a:srgbClr val="D8CE88"/>
    <a:srgbClr val="002F8E"/>
    <a:srgbClr val="000E2A"/>
    <a:srgbClr val="00297A"/>
    <a:srgbClr val="2E1C00"/>
    <a:srgbClr val="47422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1887" autoAdjust="0"/>
  </p:normalViewPr>
  <p:slideViewPr>
    <p:cSldViewPr>
      <p:cViewPr>
        <p:scale>
          <a:sx n="40" d="100"/>
          <a:sy n="40" d="100"/>
        </p:scale>
        <p:origin x="-894" y="-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1883B2-F39F-4566-9C7D-23C23FDFDD82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D3922A-3FA1-4441-9E96-727CC8C5CE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3922A-3FA1-4441-9E96-727CC8C5CED5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3922A-3FA1-4441-9E96-727CC8C5CED5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BB6C7-6D95-4977-9D2A-8F4C55FCCFB6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2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BB6C7-6D95-4977-9D2A-8F4C55FCCFB6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03A25-353B-4987-850A-E85CE2CCEE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2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jpe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47.jpe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61.jpe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77.jpe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83.jpe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5.jpe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13" Type="http://schemas.openxmlformats.org/officeDocument/2006/relationships/image" Target="../media/image102.png"/><Relationship Id="rId18" Type="http://schemas.openxmlformats.org/officeDocument/2006/relationships/image" Target="../media/image10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0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8.png"/><Relationship Id="rId11" Type="http://schemas.openxmlformats.org/officeDocument/2006/relationships/image" Target="../media/image10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0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7.png"/><Relationship Id="rId9" Type="http://schemas.openxmlformats.org/officeDocument/2006/relationships/image" Target="../media/image10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806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85776"/>
            <a:ext cx="9144000" cy="7143776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048844">
            <a:off x="2631099" y="230999"/>
            <a:ext cx="3835121" cy="3778522"/>
          </a:xfrm>
          <a:prstGeom prst="teardrop">
            <a:avLst>
              <a:gd name="adj" fmla="val 187207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70241">
            <a:off x="2795136" y="227355"/>
            <a:ext cx="3508070" cy="3500057"/>
          </a:xfrm>
          <a:prstGeom prst="teardrop">
            <a:avLst>
              <a:gd name="adj" fmla="val 187207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15425">
            <a:off x="3012694" y="220931"/>
            <a:ext cx="3145024" cy="3156042"/>
          </a:xfrm>
          <a:prstGeom prst="teardrop">
            <a:avLst>
              <a:gd name="adj" fmla="val 187207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92765">
            <a:off x="3203667" y="191230"/>
            <a:ext cx="2665218" cy="2689245"/>
          </a:xfrm>
          <a:prstGeom prst="teardrop">
            <a:avLst>
              <a:gd name="adj" fmla="val 187207"/>
            </a:avLst>
          </a:prstGeom>
          <a:blipFill dpi="0" rotWithShape="1"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42625">
            <a:off x="3472496" y="152784"/>
            <a:ext cx="2165975" cy="2235176"/>
          </a:xfrm>
          <a:prstGeom prst="teardrop">
            <a:avLst>
              <a:gd name="adj" fmla="val 187207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100447">
            <a:off x="3707653" y="575389"/>
            <a:ext cx="1728964" cy="1707440"/>
          </a:xfrm>
          <a:prstGeom prst="teardrop">
            <a:avLst>
              <a:gd name="adj" fmla="val 187207"/>
            </a:avLst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500034" y="428604"/>
            <a:ext cx="7143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7200" spc="600" dirty="0" smtClean="0">
                <a:ln>
                  <a:solidFill>
                    <a:schemeClr val="bg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Disko" pitchFamily="2" charset="0"/>
              </a:rPr>
              <a:t>    </a:t>
            </a:r>
            <a:r>
              <a:rPr lang="es-ES_tradnl" sz="7200" b="1" spc="600" dirty="0" smtClean="0">
                <a:ln w="3175">
                  <a:solidFill>
                    <a:schemeClr val="bg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sko" pitchFamily="2" charset="0"/>
                <a:ea typeface="give me some sugar" pitchFamily="2" charset="-128"/>
                <a:cs typeface="give me some sugar" pitchFamily="2" charset="-128"/>
              </a:rPr>
              <a:t>MADRE   </a:t>
            </a:r>
          </a:p>
          <a:p>
            <a:pPr algn="ctr"/>
            <a:r>
              <a:rPr lang="es-ES_tradnl" sz="7200" b="1" spc="600" dirty="0" smtClean="0">
                <a:ln w="3175">
                  <a:solidFill>
                    <a:schemeClr val="bg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sko" pitchFamily="2" charset="0"/>
                <a:ea typeface="give me some sugar" pitchFamily="2" charset="-128"/>
                <a:cs typeface="give me some sugar" pitchFamily="2" charset="-128"/>
              </a:rPr>
              <a:t>    NATURALEZA</a:t>
            </a:r>
            <a:r>
              <a:rPr lang="es-ES_tradnl" sz="7200" spc="600" dirty="0" smtClean="0">
                <a:ln w="3175">
                  <a:solidFill>
                    <a:schemeClr val="bg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Disko" pitchFamily="2" charset="0"/>
                <a:ea typeface="give me some sugar" pitchFamily="2" charset="-128"/>
                <a:cs typeface="give me some sugar" pitchFamily="2" charset="-128"/>
              </a:rPr>
              <a:t>  </a:t>
            </a:r>
            <a:r>
              <a:rPr lang="es-ES_tradnl" sz="7200" spc="600" dirty="0" smtClean="0">
                <a:ln w="3175">
                  <a:solidFill>
                    <a:schemeClr val="bg1"/>
                  </a:solidFill>
                </a:ln>
                <a:latin typeface="Disko" pitchFamily="2" charset="0"/>
                <a:ea typeface="give me some sugar" pitchFamily="2" charset="-128"/>
                <a:cs typeface="give me some sugar" pitchFamily="2" charset="-128"/>
              </a:rPr>
              <a:t>    </a:t>
            </a:r>
            <a:r>
              <a:rPr lang="es-ES_tradnl" sz="7200" spc="600" dirty="0" smtClean="0">
                <a:ln w="3175">
                  <a:solidFill>
                    <a:schemeClr val="bg1"/>
                  </a:solidFill>
                </a:ln>
                <a:latin typeface="Disko" pitchFamily="2" charset="0"/>
              </a:rPr>
              <a:t>   </a:t>
            </a:r>
            <a:endParaRPr lang="es-ES" sz="7200" spc="600" dirty="0">
              <a:ln w="3175">
                <a:solidFill>
                  <a:schemeClr val="bg1"/>
                </a:solidFill>
              </a:ln>
              <a:latin typeface="Disko" pitchFamily="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85720" y="5786454"/>
            <a:ext cx="2565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rgbClr val="D8CE8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Musical: </a:t>
            </a:r>
            <a:r>
              <a:rPr lang="es-ES_tradnl" sz="1400" b="1" dirty="0" err="1" smtClean="0">
                <a:solidFill>
                  <a:srgbClr val="D8CE8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Falling</a:t>
            </a:r>
            <a:r>
              <a:rPr lang="es-ES_tradnl" sz="1400" b="1" dirty="0" smtClean="0">
                <a:solidFill>
                  <a:srgbClr val="D8CE8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_tradnl" sz="1400" b="1" dirty="0" err="1" smtClean="0">
                <a:solidFill>
                  <a:srgbClr val="D8CE8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Through</a:t>
            </a:r>
            <a:r>
              <a:rPr lang="es-ES_tradnl" sz="1400" b="1" dirty="0" smtClean="0">
                <a:solidFill>
                  <a:srgbClr val="D8CE8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_tradnl" sz="1400" b="1" dirty="0" err="1" smtClean="0">
                <a:solidFill>
                  <a:srgbClr val="D8CE8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The</a:t>
            </a:r>
            <a:r>
              <a:rPr lang="es-ES_tradnl" sz="1400" b="1" dirty="0" smtClean="0">
                <a:solidFill>
                  <a:srgbClr val="D8CE8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Rain</a:t>
            </a:r>
          </a:p>
          <a:p>
            <a:r>
              <a:rPr lang="es-ES_tradnl" sz="1400" b="1" dirty="0" smtClean="0">
                <a:solidFill>
                  <a:srgbClr val="D8CE8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Interpreta: Omar </a:t>
            </a:r>
            <a:r>
              <a:rPr lang="es-ES_tradnl" sz="1400" b="1" dirty="0" err="1" smtClean="0">
                <a:solidFill>
                  <a:srgbClr val="D8CE8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Akram</a:t>
            </a:r>
            <a:r>
              <a:rPr lang="es-ES_tradnl" sz="1400" b="1" dirty="0" smtClean="0">
                <a:solidFill>
                  <a:srgbClr val="D8CE8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endParaRPr lang="es-ES" sz="1400" b="1" dirty="0">
              <a:solidFill>
                <a:srgbClr val="D8CE8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286380" y="5500702"/>
            <a:ext cx="34110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4000" dirty="0" smtClean="0">
                <a:ln>
                  <a:solidFill>
                    <a:schemeClr val="bg1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Esta es una creación de Raquel</a:t>
            </a:r>
            <a:endParaRPr lang="es-ES" sz="4000" dirty="0">
              <a:ln>
                <a:solidFill>
                  <a:schemeClr val="bg1"/>
                </a:solidFill>
              </a:ln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" pitchFamily="2" charset="0"/>
            </a:endParaRPr>
          </a:p>
        </p:txBody>
      </p:sp>
      <p:pic>
        <p:nvPicPr>
          <p:cNvPr id="14" name="13 Imagen" descr="20806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85776"/>
            <a:ext cx="9144000" cy="7143776"/>
          </a:xfrm>
          <a:prstGeom prst="rect">
            <a:avLst/>
          </a:prstGeom>
        </p:spPr>
      </p:pic>
    </p:spTree>
  </p:cSld>
  <p:clrMapOvr>
    <a:masterClrMapping/>
  </p:clrMapOvr>
  <p:transition advTm="32000">
    <p:sndAc>
      <p:stSnd loop="1">
        <p:snd r:embed="rId2" name="OMAR AKRAM  - Falling Through The Ra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8" presetClass="emph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9" presetClass="path" presetSubtype="0" accel="50000" decel="50000" autoRev="1" fill="hold" grpId="2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5" presetClass="entr" presetSubtype="0" fill="hold" grpId="1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3600"/>
                            </p:stCondLst>
                            <p:childTnLst>
                              <p:par>
                                <p:cTn id="1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5600"/>
                            </p:stCondLst>
                            <p:childTnLst>
                              <p:par>
                                <p:cTn id="11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4" animBg="1"/>
      <p:bldP spid="5" grpId="5" animBg="1"/>
      <p:bldP spid="6" grpId="0" animBg="1"/>
      <p:bldP spid="6" grpId="1" animBg="1"/>
      <p:bldP spid="6" grpId="4" animBg="1"/>
      <p:bldP spid="6" grpId="5" animBg="1"/>
      <p:bldP spid="7" grpId="0" animBg="1"/>
      <p:bldP spid="7" grpId="1" animBg="1"/>
      <p:bldP spid="7" grpId="4" animBg="1"/>
      <p:bldP spid="7" grpId="5" animBg="1"/>
      <p:bldP spid="8" grpId="0" animBg="1"/>
      <p:bldP spid="8" grpId="1" animBg="1"/>
      <p:bldP spid="8" grpId="4" animBg="1"/>
      <p:bldP spid="8" grpId="5" animBg="1"/>
      <p:bldP spid="9" grpId="0" animBg="1"/>
      <p:bldP spid="9" grpId="1" animBg="1"/>
      <p:bldP spid="9" grpId="4" animBg="1"/>
      <p:bldP spid="9" grpId="5" animBg="1"/>
      <p:bldP spid="10" grpId="0" animBg="1"/>
      <p:bldP spid="10" grpId="1" animBg="1"/>
      <p:bldP spid="10" grpId="4" animBg="1"/>
      <p:bldP spid="10" grpId="5" animBg="1"/>
      <p:bldP spid="11" grpId="0"/>
      <p:bldP spid="11" grpId="1"/>
      <p:bldP spid="11" grpId="2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7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 rot="16200000" flipH="1" flipV="1">
            <a:off x="-1141833" y="784619"/>
            <a:ext cx="6855666" cy="4572000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6200000" flipH="1">
            <a:off x="3405547" y="737799"/>
            <a:ext cx="6904904" cy="4572002"/>
          </a:xfrm>
          <a:prstGeom prst="diagStripe">
            <a:avLst>
              <a:gd name="adj" fmla="val 91204"/>
            </a:avLst>
          </a:prstGeom>
          <a:blipFill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 flipH="1" flipV="1">
            <a:off x="35699" y="461975"/>
            <a:ext cx="5357826" cy="3714776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6200000" flipH="1">
            <a:off x="3674275" y="515977"/>
            <a:ext cx="5357826" cy="3562376"/>
          </a:xfrm>
          <a:prstGeom prst="diagStripe">
            <a:avLst>
              <a:gd name="adj" fmla="val 90514"/>
            </a:avLst>
          </a:prstGeom>
          <a:blipFill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 flipH="1" flipV="1">
            <a:off x="928674" y="283380"/>
            <a:ext cx="4286256" cy="3000396"/>
          </a:xfrm>
          <a:prstGeom prst="diagStripe">
            <a:avLst>
              <a:gd name="adj" fmla="val 89463"/>
            </a:avLst>
          </a:prstGeom>
          <a:blipFill dpi="0" rotWithShape="1"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6200000" flipH="1">
            <a:off x="3821913" y="368339"/>
            <a:ext cx="4286256" cy="2786082"/>
          </a:xfrm>
          <a:prstGeom prst="diagStripe">
            <a:avLst>
              <a:gd name="adj" fmla="val 89463"/>
            </a:avLst>
          </a:prstGeom>
          <a:blipFill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H="1" flipV="1">
            <a:off x="1714492" y="211942"/>
            <a:ext cx="3429000" cy="2286016"/>
          </a:xfrm>
          <a:prstGeom prst="diagStripe">
            <a:avLst>
              <a:gd name="adj" fmla="val 86014"/>
            </a:avLst>
          </a:prstGeom>
          <a:blipFill dpi="0" rotWithShape="1"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H="1">
            <a:off x="3893351" y="296901"/>
            <a:ext cx="3429000" cy="2071702"/>
          </a:xfrm>
          <a:prstGeom prst="diagStripe">
            <a:avLst>
              <a:gd name="adj" fmla="val 86014"/>
            </a:avLst>
          </a:prstGeom>
          <a:blipFill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 flipH="1" flipV="1">
            <a:off x="2464591" y="176223"/>
            <a:ext cx="2643182" cy="1571636"/>
          </a:xfrm>
          <a:prstGeom prst="diagStripe">
            <a:avLst>
              <a:gd name="adj" fmla="val 80998"/>
            </a:avLst>
          </a:prstGeom>
          <a:blipFill dpi="0" rotWithShape="1"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H="1">
            <a:off x="3964789" y="225463"/>
            <a:ext cx="2643182" cy="1428760"/>
          </a:xfrm>
          <a:prstGeom prst="diagStripe">
            <a:avLst>
              <a:gd name="adj" fmla="val 80998"/>
            </a:avLst>
          </a:prstGeom>
          <a:blipFill>
            <a:blip r:embed="rId3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 flipH="1" flipV="1">
            <a:off x="3357566" y="-2372"/>
            <a:ext cx="1571612" cy="857256"/>
          </a:xfrm>
          <a:prstGeom prst="diagStripe">
            <a:avLst>
              <a:gd name="adj" fmla="val 71803"/>
            </a:avLst>
          </a:prstGeom>
          <a:blipFill dpi="0" rotWithShape="1">
            <a:blip r:embed="rId4" cstate="print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6200000" flipH="1">
            <a:off x="4245779" y="-55527"/>
            <a:ext cx="1571612" cy="919170"/>
          </a:xfrm>
          <a:prstGeom prst="diagStripe">
            <a:avLst>
              <a:gd name="adj" fmla="val 75234"/>
            </a:avLst>
          </a:prstGeom>
          <a:blipFill>
            <a:blip r:embed="rId5" cstate="print">
              <a:duotone>
                <a:prstClr val="black"/>
                <a:srgbClr val="003192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0" y="2571744"/>
            <a:ext cx="4143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4400" dirty="0">
              <a:ln w="3175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17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78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317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2" animBg="1"/>
      <p:bldP spid="6" grpId="3" animBg="1"/>
      <p:bldP spid="7" grpId="1" animBg="1"/>
      <p:bldP spid="7" grpId="2" animBg="1"/>
      <p:bldP spid="8" grpId="1" animBg="1"/>
      <p:bldP spid="8" grpId="2" animBg="1"/>
      <p:bldP spid="9" grpId="1" animBg="1"/>
      <p:bldP spid="9" grpId="2" animBg="1"/>
      <p:bldP spid="11" grpId="1" animBg="1"/>
      <p:bldP spid="11" grpId="2" animBg="1"/>
      <p:bldP spid="13" grpId="1" animBg="1"/>
      <p:bldP spid="13" grpId="2" animBg="1"/>
      <p:bldP spid="14" grpId="1" animBg="1"/>
      <p:bldP spid="14" grpId="2" animBg="1"/>
      <p:bldP spid="15" grpId="1" animBg="1"/>
      <p:bldP spid="15" grpId="2" animBg="1"/>
      <p:bldP spid="16" grpId="1" animBg="1"/>
      <p:bldP spid="16" grpId="2" animBg="1"/>
      <p:bldP spid="17" grpId="1" animBg="1"/>
      <p:bldP spid="17" grpId="2" animBg="1"/>
      <p:bldP spid="18" grpId="1" animBg="1"/>
      <p:bldP spid="18" grpId="2" animBg="1"/>
      <p:bldP spid="19" grpId="1" animBg="1"/>
      <p:bldP spid="19" grpId="2" animBg="1"/>
      <p:bldP spid="20" grpId="1" animBg="1"/>
      <p:bldP spid="20" grpId="2" animBg="1"/>
      <p:bldP spid="21" grpId="1" animBg="1"/>
      <p:bldP spid="21" grpId="2" animBg="1"/>
      <p:bldP spid="22" grpId="1" animBg="1"/>
      <p:bldP spid="22" grpId="2" animBg="1"/>
      <p:bldP spid="23" grpId="1" animBg="1"/>
      <p:bldP spid="23" grpId="2" animBg="1"/>
      <p:bldP spid="24" grpId="1" animBg="1"/>
      <p:bldP spid="24" grpId="2" animBg="1"/>
      <p:bldP spid="25" grpId="1" animBg="1"/>
      <p:bldP spid="25" grpId="2" animBg="1"/>
      <p:bldP spid="26" grpId="1" animBg="1"/>
      <p:bldP spid="26" grpId="2" animBg="1"/>
      <p:bldP spid="27" grpId="1" animBg="1"/>
      <p:bldP spid="27" grpId="2" animBg="1"/>
      <p:bldP spid="28" grpId="1" animBg="1"/>
      <p:bldP spid="28" grpId="2" animBg="1"/>
      <p:bldP spid="29" grpId="1" animBg="1"/>
      <p:bldP spid="29" grpId="2" animBg="1"/>
      <p:bldP spid="30" grpId="1" animBg="1"/>
      <p:bldP spid="30" grpId="2" animBg="1"/>
      <p:bldP spid="31" grpId="1" animBg="1"/>
      <p:bldP spid="31" grpId="2" animBg="1"/>
      <p:bldP spid="32" grpId="1" animBg="1"/>
      <p:bldP spid="32" grpId="2" animBg="1"/>
      <p:bldP spid="33" grpId="1" animBg="1"/>
      <p:bldP spid="33" grpId="2" animBg="1"/>
      <p:bldP spid="34" grpId="1" animBg="1"/>
      <p:bldP spid="34" grpId="2" animBg="1"/>
      <p:bldP spid="35" grpId="1" animBg="1"/>
      <p:bldP spid="35" grpId="2" animBg="1"/>
      <p:bldP spid="36" grpId="1" animBg="1"/>
      <p:bldP spid="36" grpId="2" animBg="1"/>
      <p:bldP spid="37" grpId="1" animBg="1"/>
      <p:bldP spid="37" grpId="2" animBg="1"/>
      <p:bldP spid="38" grpId="1" animBg="1"/>
      <p:bldP spid="38" grpId="2" animBg="1"/>
      <p:bldP spid="39" grpId="1" animBg="1"/>
      <p:bldP spid="39" grpId="2" animBg="1"/>
      <p:bldP spid="40" grpId="1" animBg="1"/>
      <p:bldP spid="40" grpId="2" animBg="1"/>
      <p:bldP spid="41" grpId="1" animBg="1"/>
      <p:bldP spid="41" grpId="2" animBg="1"/>
      <p:bldP spid="42" grpId="1" animBg="1"/>
      <p:bldP spid="42" grpId="2" animBg="1"/>
      <p:bldP spid="43" grpId="1" animBg="1"/>
      <p:bldP spid="43" grpId="2" animBg="1"/>
      <p:bldP spid="44" grpId="1" animBg="1"/>
      <p:bldP spid="44" grpId="2" animBg="1"/>
      <p:bldP spid="45" grpId="1" animBg="1"/>
      <p:bldP spid="45" grpId="2" animBg="1"/>
      <p:bldP spid="46" grpId="1" animBg="1"/>
      <p:bldP spid="46" grpId="2" animBg="1"/>
      <p:bldP spid="47" grpId="1" animBg="1"/>
      <p:bldP spid="47" grpId="2" animBg="1"/>
      <p:bldP spid="4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857224" y="0"/>
            <a:ext cx="3786214" cy="6858000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2000" y="0"/>
            <a:ext cx="3571900" cy="6858000"/>
          </a:xfrm>
          <a:prstGeom prst="moon">
            <a:avLst>
              <a:gd name="adj" fmla="val 1646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643042" y="928670"/>
            <a:ext cx="2786082" cy="5214974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857232"/>
            <a:ext cx="2776558" cy="5286412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285984" y="1571612"/>
            <a:ext cx="2286016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500562" y="1571612"/>
            <a:ext cx="2143140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2143116"/>
            <a:ext cx="1857388" cy="3000396"/>
          </a:xfrm>
          <a:prstGeom prst="moon">
            <a:avLst>
              <a:gd name="adj" fmla="val 2149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429124" y="2143116"/>
            <a:ext cx="1714512" cy="3000396"/>
          </a:xfrm>
          <a:prstGeom prst="moon">
            <a:avLst>
              <a:gd name="adj" fmla="val 223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500430" y="2643182"/>
            <a:ext cx="1143008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00562" y="2643182"/>
            <a:ext cx="1071570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000"/>
                            </p:stCondLst>
                            <p:childTnLst>
                              <p:par>
                                <p:cTn id="120" presetID="2" presetClass="exit" presetSubtype="8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  <p:bldP spid="5" grpId="3" animBg="1"/>
      <p:bldP spid="5" grpId="4" animBg="1"/>
      <p:bldP spid="6" grpId="1" animBg="1"/>
      <p:bldP spid="6" grpId="2" animBg="1"/>
      <p:bldP spid="6" grpId="3" animBg="1"/>
      <p:bldP spid="6" grpId="4" animBg="1"/>
      <p:bldP spid="7" grpId="1" animBg="1"/>
      <p:bldP spid="7" grpId="2" animBg="1"/>
      <p:bldP spid="7" grpId="3" animBg="1"/>
      <p:bldP spid="7" grpId="4" animBg="1"/>
      <p:bldP spid="8" grpId="1" animBg="1"/>
      <p:bldP spid="8" grpId="2" animBg="1"/>
      <p:bldP spid="8" grpId="3" animBg="1"/>
      <p:bldP spid="8" grpId="4" animBg="1"/>
      <p:bldP spid="9" grpId="1" animBg="1"/>
      <p:bldP spid="9" grpId="2" animBg="1"/>
      <p:bldP spid="9" grpId="3" animBg="1"/>
      <p:bldP spid="9" grpId="4" animBg="1"/>
      <p:bldP spid="10" grpId="1" animBg="1"/>
      <p:bldP spid="10" grpId="2" animBg="1"/>
      <p:bldP spid="10" grpId="3" animBg="1"/>
      <p:bldP spid="10" grpId="4" animBg="1"/>
      <p:bldP spid="11" grpId="1" animBg="1"/>
      <p:bldP spid="11" grpId="2" animBg="1"/>
      <p:bldP spid="11" grpId="3" animBg="1"/>
      <p:bldP spid="11" grpId="4" animBg="1"/>
      <p:bldP spid="12" grpId="1" animBg="1"/>
      <p:bldP spid="12" grpId="2" animBg="1"/>
      <p:bldP spid="12" grpId="3" animBg="1"/>
      <p:bldP spid="12" grpId="4" animBg="1"/>
      <p:bldP spid="13" grpId="1" animBg="1"/>
      <p:bldP spid="13" grpId="2" animBg="1"/>
      <p:bldP spid="13" grpId="3" animBg="1"/>
      <p:bldP spid="13" grpId="4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07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825862">
            <a:off x="288300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825862">
            <a:off x="1145525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825862">
            <a:off x="2074249" y="174637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825862">
            <a:off x="2931474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825862">
            <a:off x="3860201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2825862">
            <a:off x="4717426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2825862">
            <a:off x="5646150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2825862">
            <a:off x="6503375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2825862">
            <a:off x="7432068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rot="2825862">
            <a:off x="8289324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 rot="2825862">
            <a:off x="288301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2825862">
            <a:off x="1145526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2825862">
            <a:off x="2074250" y="3746641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 rot="2825862">
            <a:off x="2931475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 rot="2825862">
            <a:off x="3860202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 rot="2825862">
            <a:off x="4717427" y="374663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 rot="2825862">
            <a:off x="5646151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 rot="2825862">
            <a:off x="6503376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 rot="2825862">
            <a:off x="7432069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 rot="2825862">
            <a:off x="8217887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-1143040" y="-928718"/>
            <a:ext cx="11001452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5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68_chmury-gory-jezioro-aka-olte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4643438" y="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643306" y="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643438" y="28572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3643306" y="28572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643438" y="57150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3643306" y="57150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4643438" y="85723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3643306" y="85723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>
            <a:off x="4643438" y="114300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>
            <a:off x="3643306" y="114300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>
            <a:off x="4643438" y="142873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H="1">
            <a:off x="3643306" y="142873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>
            <a:off x="4643438" y="171451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 flipH="1">
            <a:off x="3643306" y="171451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>
            <a:off x="4643438" y="200024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 flipH="1">
            <a:off x="3643306" y="200024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>
            <a:off x="4643438" y="228601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 flipH="1">
            <a:off x="3643306" y="228601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>
            <a:off x="4643438" y="257174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 flipH="1">
            <a:off x="3643306" y="257174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>
            <a:off x="4643438" y="285752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 flipH="1">
            <a:off x="3643306" y="285752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>
            <a:off x="4643438" y="314324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 flipH="1">
            <a:off x="3643306" y="314324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>
            <a:off x="4643438" y="342902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riángulo rectángulo"/>
          <p:cNvSpPr/>
          <p:nvPr/>
        </p:nvSpPr>
        <p:spPr>
          <a:xfrm flipH="1">
            <a:off x="3643306" y="342902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riángulo rectángulo"/>
          <p:cNvSpPr/>
          <p:nvPr/>
        </p:nvSpPr>
        <p:spPr>
          <a:xfrm>
            <a:off x="4643438" y="371475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riángulo rectángulo"/>
          <p:cNvSpPr/>
          <p:nvPr/>
        </p:nvSpPr>
        <p:spPr>
          <a:xfrm flipH="1">
            <a:off x="3643306" y="371475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riángulo rectángulo"/>
          <p:cNvSpPr/>
          <p:nvPr/>
        </p:nvSpPr>
        <p:spPr>
          <a:xfrm>
            <a:off x="4643438" y="400052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riángulo rectángulo"/>
          <p:cNvSpPr/>
          <p:nvPr/>
        </p:nvSpPr>
        <p:spPr>
          <a:xfrm flipH="1">
            <a:off x="3643306" y="400052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riángulo rectángulo"/>
          <p:cNvSpPr/>
          <p:nvPr/>
        </p:nvSpPr>
        <p:spPr>
          <a:xfrm>
            <a:off x="4643438" y="428625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riángulo rectángulo"/>
          <p:cNvSpPr/>
          <p:nvPr/>
        </p:nvSpPr>
        <p:spPr>
          <a:xfrm flipH="1">
            <a:off x="3643306" y="428625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riángulo rectángulo"/>
          <p:cNvSpPr/>
          <p:nvPr/>
        </p:nvSpPr>
        <p:spPr>
          <a:xfrm>
            <a:off x="4643438" y="450057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riángulo rectángulo"/>
          <p:cNvSpPr/>
          <p:nvPr/>
        </p:nvSpPr>
        <p:spPr>
          <a:xfrm flipH="1">
            <a:off x="3643306" y="450057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Triángulo rectángulo"/>
          <p:cNvSpPr/>
          <p:nvPr/>
        </p:nvSpPr>
        <p:spPr>
          <a:xfrm>
            <a:off x="4643438" y="478629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Triángulo rectángulo"/>
          <p:cNvSpPr/>
          <p:nvPr/>
        </p:nvSpPr>
        <p:spPr>
          <a:xfrm flipH="1">
            <a:off x="3643306" y="478629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Triángulo rectángulo"/>
          <p:cNvSpPr/>
          <p:nvPr/>
        </p:nvSpPr>
        <p:spPr>
          <a:xfrm>
            <a:off x="4643438" y="507207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Triángulo rectángulo"/>
          <p:cNvSpPr/>
          <p:nvPr/>
        </p:nvSpPr>
        <p:spPr>
          <a:xfrm flipH="1">
            <a:off x="3643306" y="507207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Triángulo rectángulo"/>
          <p:cNvSpPr/>
          <p:nvPr/>
        </p:nvSpPr>
        <p:spPr>
          <a:xfrm>
            <a:off x="4643438" y="535780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Triángulo rectángulo"/>
          <p:cNvSpPr/>
          <p:nvPr/>
        </p:nvSpPr>
        <p:spPr>
          <a:xfrm flipH="1">
            <a:off x="3643306" y="535780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Triángulo rectángulo"/>
          <p:cNvSpPr/>
          <p:nvPr/>
        </p:nvSpPr>
        <p:spPr>
          <a:xfrm>
            <a:off x="4643438" y="564357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Triángulo rectángulo"/>
          <p:cNvSpPr/>
          <p:nvPr/>
        </p:nvSpPr>
        <p:spPr>
          <a:xfrm flipH="1">
            <a:off x="3643306" y="564357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Triángulo rectángulo"/>
          <p:cNvSpPr/>
          <p:nvPr/>
        </p:nvSpPr>
        <p:spPr>
          <a:xfrm>
            <a:off x="4643438" y="592930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Triángulo rectángulo"/>
          <p:cNvSpPr/>
          <p:nvPr/>
        </p:nvSpPr>
        <p:spPr>
          <a:xfrm flipH="1">
            <a:off x="3643306" y="592930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-714412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E983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41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3000364" y="1857364"/>
            <a:ext cx="3071834" cy="300039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214678" y="2143116"/>
            <a:ext cx="2643206" cy="250033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00430" y="2357430"/>
            <a:ext cx="2081226" cy="2071702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714744" y="2571744"/>
            <a:ext cx="1643074" cy="1643074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929058" y="27860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143372" y="3000372"/>
            <a:ext cx="785818" cy="785818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6F350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741_wodospad-rzeka-skaly-lasy-gor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3071802" y="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3071802" y="64291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64291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3071802" y="128588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128588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3071802" y="192880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192880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3071802" y="257176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72000" y="257176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3071802" y="321468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72000" y="321468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3071802" y="385765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72000" y="385765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3071802" y="450057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72000" y="450057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3071802" y="514353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4572000" y="514353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3071802" y="578645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4572000" y="578645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3071802" y="642942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4572000" y="642942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6F350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357222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47000">
                <a:srgbClr val="6F3505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70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70000">
                <a:srgbClr val="9B4A07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0"/>
            <a:ext cx="1366854" cy="1366854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5491146"/>
            <a:ext cx="1366854" cy="1366854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2928934"/>
            <a:ext cx="1366854" cy="1366854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2857496"/>
            <a:ext cx="1366854" cy="1366854"/>
          </a:xfrm>
          <a:prstGeom prst="rect">
            <a:avLst/>
          </a:prstGeom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1500174"/>
            <a:ext cx="1366854" cy="1366854"/>
          </a:xfrm>
          <a:prstGeom prst="rect">
            <a:avLst/>
          </a:prstGeom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1366854" cy="1366854"/>
          </a:xfrm>
          <a:prstGeom prst="rect">
            <a:avLst/>
          </a:prstGeom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500042"/>
            <a:ext cx="1366854" cy="1366854"/>
          </a:xfrm>
          <a:prstGeom prst="rect">
            <a:avLst/>
          </a:prstGeom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388" y="1571612"/>
            <a:ext cx="1366854" cy="1366854"/>
          </a:xfrm>
          <a:prstGeom prst="rect">
            <a:avLst/>
          </a:prstGeom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15074" y="4357694"/>
            <a:ext cx="1366854" cy="1366854"/>
          </a:xfrm>
          <a:prstGeom prst="rect">
            <a:avLst/>
          </a:prstGeom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5143512"/>
            <a:ext cx="1366854" cy="1366854"/>
          </a:xfrm>
          <a:prstGeom prst="rect">
            <a:avLst/>
          </a:prstGeom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4286256"/>
            <a:ext cx="1366854" cy="1366854"/>
          </a:xfrm>
          <a:prstGeom prst="rect">
            <a:avLst/>
          </a:prstGeom>
        </p:spPr>
      </p:pic>
      <p:pic>
        <p:nvPicPr>
          <p:cNvPr id="17" name="1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5214950"/>
            <a:ext cx="1366854" cy="1366854"/>
          </a:xfrm>
          <a:prstGeom prst="rect">
            <a:avLst/>
          </a:prstGeom>
        </p:spPr>
      </p:pic>
      <p:pic>
        <p:nvPicPr>
          <p:cNvPr id="23" name="22 Imagen" descr="1313694966_Vector_Clipar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714612" y="1571612"/>
            <a:ext cx="3714776" cy="3714776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642974" y="-428652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21000">
                <a:srgbClr val="00B05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79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3" y="-8290"/>
            <a:ext cx="9144000" cy="6866290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50004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50004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857256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857256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135729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135729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171451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171451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2214554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2214554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257176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257176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07181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07181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449655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449655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949697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949697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357422" y="4306911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714876" y="4306911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357422" y="4806953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714876" y="4806953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-571536" y="0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50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12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190612" y="0"/>
            <a:ext cx="1095372" cy="1095372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190712" y="428604"/>
            <a:ext cx="1095372" cy="1095372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119438" y="928694"/>
            <a:ext cx="1095372" cy="1095372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143372" y="1285860"/>
            <a:ext cx="1095372" cy="1095372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143504" y="1643050"/>
            <a:ext cx="1095372" cy="1095372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143636" y="2071678"/>
            <a:ext cx="1095372" cy="1095372"/>
          </a:xfrm>
          <a:prstGeom prst="rect">
            <a:avLst/>
          </a:prstGeom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143768" y="2571744"/>
            <a:ext cx="1095372" cy="1095372"/>
          </a:xfrm>
          <a:prstGeom prst="rect">
            <a:avLst/>
          </a:prstGeom>
        </p:spPr>
      </p:pic>
      <p:pic>
        <p:nvPicPr>
          <p:cNvPr id="13" name="12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048628" y="2857496"/>
            <a:ext cx="1095372" cy="1095372"/>
          </a:xfrm>
          <a:prstGeom prst="rect">
            <a:avLst/>
          </a:prstGeom>
        </p:spPr>
      </p:pic>
      <p:pic>
        <p:nvPicPr>
          <p:cNvPr id="22" name="21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214414" y="5762628"/>
            <a:ext cx="1095372" cy="1095372"/>
          </a:xfrm>
          <a:prstGeom prst="rect">
            <a:avLst/>
          </a:prstGeom>
        </p:spPr>
      </p:pic>
      <p:pic>
        <p:nvPicPr>
          <p:cNvPr id="23" name="22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5429264"/>
            <a:ext cx="1095372" cy="1095372"/>
          </a:xfrm>
          <a:prstGeom prst="rect">
            <a:avLst/>
          </a:prstGeom>
        </p:spPr>
      </p:pic>
      <p:pic>
        <p:nvPicPr>
          <p:cNvPr id="24" name="23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214678" y="5072074"/>
            <a:ext cx="1095372" cy="1095372"/>
          </a:xfrm>
          <a:prstGeom prst="rect">
            <a:avLst/>
          </a:prstGeom>
        </p:spPr>
      </p:pic>
      <p:pic>
        <p:nvPicPr>
          <p:cNvPr id="25" name="24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214810" y="4714884"/>
            <a:ext cx="1095372" cy="1095372"/>
          </a:xfrm>
          <a:prstGeom prst="rect">
            <a:avLst/>
          </a:prstGeom>
        </p:spPr>
      </p:pic>
      <p:pic>
        <p:nvPicPr>
          <p:cNvPr id="26" name="25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214942" y="4429132"/>
            <a:ext cx="1095372" cy="1095372"/>
          </a:xfrm>
          <a:prstGeom prst="rect">
            <a:avLst/>
          </a:prstGeom>
        </p:spPr>
      </p:pic>
      <p:pic>
        <p:nvPicPr>
          <p:cNvPr id="27" name="26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119802" y="4000504"/>
            <a:ext cx="1095372" cy="1095372"/>
          </a:xfrm>
          <a:prstGeom prst="rect">
            <a:avLst/>
          </a:prstGeom>
        </p:spPr>
      </p:pic>
      <p:pic>
        <p:nvPicPr>
          <p:cNvPr id="28" name="27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072330" y="3786190"/>
            <a:ext cx="1095372" cy="1095372"/>
          </a:xfrm>
          <a:prstGeom prst="rect">
            <a:avLst/>
          </a:prstGeom>
        </p:spPr>
      </p:pic>
      <p:pic>
        <p:nvPicPr>
          <p:cNvPr id="29" name="28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048628" y="3429000"/>
            <a:ext cx="1095372" cy="109537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642974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51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9144000" cy="6858000"/>
          </a:xfrm>
          <a:prstGeom prst="rect">
            <a:avLst/>
          </a:prstGeom>
        </p:spPr>
      </p:pic>
      <p:sp>
        <p:nvSpPr>
          <p:cNvPr id="11" name="10 Lágrima"/>
          <p:cNvSpPr/>
          <p:nvPr/>
        </p:nvSpPr>
        <p:spPr>
          <a:xfrm rot="8048844">
            <a:off x="2631099" y="230999"/>
            <a:ext cx="3835121" cy="377852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70241">
            <a:off x="2795136" y="227355"/>
            <a:ext cx="3508070" cy="3500057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115425">
            <a:off x="3012694" y="220931"/>
            <a:ext cx="3145024" cy="315604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092765">
            <a:off x="3203667" y="191230"/>
            <a:ext cx="2665218" cy="2689245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8142625">
            <a:off x="3472496" y="152784"/>
            <a:ext cx="2165975" cy="2235176"/>
          </a:xfrm>
          <a:prstGeom prst="teardrop">
            <a:avLst>
              <a:gd name="adj" fmla="val 187207"/>
            </a:avLst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100447">
            <a:off x="3707653" y="575389"/>
            <a:ext cx="1728964" cy="1707440"/>
          </a:xfrm>
          <a:prstGeom prst="teardrop">
            <a:avLst>
              <a:gd name="adj" fmla="val 187207"/>
            </a:avLst>
          </a:prstGeom>
          <a:blipFill dpi="0" rotWithShape="1"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785850" y="-571528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4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8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98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857224" y="0"/>
            <a:ext cx="3786214" cy="6858000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2000" y="0"/>
            <a:ext cx="3571900" cy="6858000"/>
          </a:xfrm>
          <a:prstGeom prst="moon">
            <a:avLst>
              <a:gd name="adj" fmla="val 1646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643042" y="928670"/>
            <a:ext cx="2786082" cy="5214974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857232"/>
            <a:ext cx="2776558" cy="5286412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285984" y="1571612"/>
            <a:ext cx="2286016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500562" y="1571612"/>
            <a:ext cx="2143140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2143116"/>
            <a:ext cx="1857388" cy="3000396"/>
          </a:xfrm>
          <a:prstGeom prst="moon">
            <a:avLst>
              <a:gd name="adj" fmla="val 2149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429124" y="2143116"/>
            <a:ext cx="1714512" cy="3000396"/>
          </a:xfrm>
          <a:prstGeom prst="moon">
            <a:avLst>
              <a:gd name="adj" fmla="val 223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500430" y="2643182"/>
            <a:ext cx="1143008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00562" y="2643182"/>
            <a:ext cx="1071570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714412" y="-500090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000"/>
                            </p:stCondLst>
                            <p:childTnLst>
                              <p:par>
                                <p:cTn id="12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434">
                  <a:shade val="67500"/>
                  <a:satMod val="115000"/>
                </a:srgbClr>
              </a:gs>
              <a:gs pos="100000">
                <a:srgbClr val="00743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710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 rot="16200000" flipH="1" flipV="1">
            <a:off x="-1141833" y="1144169"/>
            <a:ext cx="6855666" cy="4572000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 flipH="1">
            <a:off x="3405547" y="1119547"/>
            <a:ext cx="6904904" cy="4572002"/>
          </a:xfrm>
          <a:prstGeom prst="diagStripe">
            <a:avLst>
              <a:gd name="adj" fmla="val 91204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6200000" flipH="1" flipV="1">
            <a:off x="35699" y="821525"/>
            <a:ext cx="5357826" cy="3714776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 flipH="1">
            <a:off x="3674275" y="897725"/>
            <a:ext cx="5357826" cy="3562376"/>
          </a:xfrm>
          <a:prstGeom prst="diagStripe">
            <a:avLst>
              <a:gd name="adj" fmla="val 90514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6200000" flipH="1" flipV="1">
            <a:off x="928674" y="642930"/>
            <a:ext cx="4286256" cy="3000396"/>
          </a:xfrm>
          <a:prstGeom prst="diagStripe">
            <a:avLst>
              <a:gd name="adj" fmla="val 8946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H="1">
            <a:off x="3821913" y="750087"/>
            <a:ext cx="4286256" cy="2786082"/>
          </a:xfrm>
          <a:prstGeom prst="diagStripe">
            <a:avLst>
              <a:gd name="adj" fmla="val 89463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H="1" flipV="1">
            <a:off x="1714492" y="571492"/>
            <a:ext cx="3429000" cy="2286016"/>
          </a:xfrm>
          <a:prstGeom prst="diagStripe">
            <a:avLst>
              <a:gd name="adj" fmla="val 86014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 flipH="1">
            <a:off x="3893351" y="678649"/>
            <a:ext cx="3429000" cy="2071702"/>
          </a:xfrm>
          <a:prstGeom prst="diagStripe">
            <a:avLst>
              <a:gd name="adj" fmla="val 86014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H="1" flipV="1">
            <a:off x="2464591" y="535773"/>
            <a:ext cx="2643182" cy="1571636"/>
          </a:xfrm>
          <a:prstGeom prst="diagStripe">
            <a:avLst>
              <a:gd name="adj" fmla="val 80998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 flipH="1">
            <a:off x="3964789" y="607211"/>
            <a:ext cx="2643182" cy="1428760"/>
          </a:xfrm>
          <a:prstGeom prst="diagStripe">
            <a:avLst>
              <a:gd name="adj" fmla="val 80998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6200000" flipH="1" flipV="1">
            <a:off x="3357566" y="357178"/>
            <a:ext cx="1571612" cy="857256"/>
          </a:xfrm>
          <a:prstGeom prst="diagStripe">
            <a:avLst>
              <a:gd name="adj" fmla="val 7180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16200000" flipH="1">
            <a:off x="4245779" y="326221"/>
            <a:ext cx="1571612" cy="919170"/>
          </a:xfrm>
          <a:prstGeom prst="diagStripe">
            <a:avLst>
              <a:gd name="adj" fmla="val 75234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9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9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1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1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9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9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1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1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6F3505">
                  <a:shade val="67500"/>
                  <a:satMod val="115000"/>
                </a:srgbClr>
              </a:gs>
              <a:gs pos="100000">
                <a:srgbClr val="6F350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31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ka-lawenda-gory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825862">
            <a:off x="288300" y="1746376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825862">
            <a:off x="1145525" y="1746375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825862">
            <a:off x="2074249" y="1746378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825862">
            <a:off x="2931474" y="1746377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825862">
            <a:off x="3860201" y="1746375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825862">
            <a:off x="4717426" y="1746374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2825862">
            <a:off x="5646150" y="1746377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2825862">
            <a:off x="6503375" y="1746376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2825862">
            <a:off x="7432068" y="1746377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2825862">
            <a:off x="8289324" y="1746374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rot="2825862">
            <a:off x="288301" y="3746639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 rot="2825862">
            <a:off x="1145526" y="3746638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2825862">
            <a:off x="2074250" y="3746641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2825862">
            <a:off x="2931475" y="3746640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 rot="2825862">
            <a:off x="3860202" y="3746638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 rot="2825862">
            <a:off x="4717427" y="3746637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 rot="2825862">
            <a:off x="5646151" y="3746640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 rot="2825862">
            <a:off x="6503376" y="3746639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 rot="2825862">
            <a:off x="7432069" y="3746640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 rot="2825862">
            <a:off x="8217887" y="3746639"/>
            <a:ext cx="1253329" cy="1333385"/>
          </a:xfrm>
          <a:prstGeom prst="fram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8A873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rora-boreal-montañas-neva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643438" y="0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643306" y="0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28572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643306" y="28572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571504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643306" y="571504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643438" y="857232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643306" y="857232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114300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643306" y="114300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643438" y="1428736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643306" y="1428736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643438" y="1714512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643306" y="1714512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643438" y="2000240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643306" y="2000240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643438" y="2286016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643306" y="2286016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643438" y="2571744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643306" y="2571744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643438" y="2857520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643306" y="2857520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643438" y="314324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643306" y="314324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643438" y="3429024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643306" y="3429024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643438" y="3714752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643306" y="3714752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643438" y="400052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643306" y="400052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643438" y="4286256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643306" y="4286256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643438" y="4500570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643306" y="4500570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643438" y="478629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3643306" y="478629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4643438" y="5072074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3643306" y="5072074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4643438" y="5357802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3643306" y="5357802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4643438" y="564357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3643306" y="564357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4643438" y="5929306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3643306" y="5929306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urful-forest-reflection-1920x1200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3000364" y="1857364"/>
            <a:ext cx="3071834" cy="300039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214678" y="2143116"/>
            <a:ext cx="2643206" cy="250033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00430" y="2357430"/>
            <a:ext cx="2081226" cy="207170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714744" y="2571744"/>
            <a:ext cx="1643074" cy="1643074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929058" y="27860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143372" y="3000372"/>
            <a:ext cx="785818" cy="785818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17237"/>
              </a:gs>
              <a:gs pos="50000">
                <a:srgbClr val="6F3505">
                  <a:shade val="67500"/>
                  <a:satMod val="115000"/>
                </a:srgbClr>
              </a:gs>
              <a:gs pos="100000">
                <a:srgbClr val="6F3505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gratis-de-paisajes-naturales-ríos-cascadas-bosques-y-lagos-waterfalls-lakes-photos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3071802" y="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3071802" y="64291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64291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3071802" y="128588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128588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3071802" y="192880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192880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3071802" y="257176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72000" y="257176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3071802" y="321468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72000" y="321468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3071802" y="385765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72000" y="385765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3071802" y="450057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72000" y="450057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3071802" y="514353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4572000" y="514353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3071802" y="578645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4572000" y="578645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3071802" y="642942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4572000" y="642942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83214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ki-gory-miasteczko-lasy-mgla-promienie-slonc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0"/>
            <a:ext cx="1366854" cy="1366854"/>
          </a:xfrm>
          <a:prstGeom prst="rect">
            <a:avLst/>
          </a:prstGeom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5491146"/>
            <a:ext cx="1366854" cy="1366854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2928934"/>
            <a:ext cx="1366854" cy="1366854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2857496"/>
            <a:ext cx="1366854" cy="1366854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1500174"/>
            <a:ext cx="1366854" cy="1366854"/>
          </a:xfrm>
          <a:prstGeom prst="rect">
            <a:avLst/>
          </a:prstGeom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1366854" cy="1366854"/>
          </a:xfrm>
          <a:prstGeom prst="rect">
            <a:avLst/>
          </a:prstGeom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500042"/>
            <a:ext cx="1366854" cy="1366854"/>
          </a:xfrm>
          <a:prstGeom prst="rect">
            <a:avLst/>
          </a:prstGeom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388" y="1571612"/>
            <a:ext cx="1366854" cy="1366854"/>
          </a:xfrm>
          <a:prstGeom prst="rect">
            <a:avLst/>
          </a:prstGeom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15074" y="4357694"/>
            <a:ext cx="1366854" cy="1366854"/>
          </a:xfrm>
          <a:prstGeom prst="rect">
            <a:avLst/>
          </a:prstGeom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5143512"/>
            <a:ext cx="1366854" cy="1366854"/>
          </a:xfrm>
          <a:prstGeom prst="rect">
            <a:avLst/>
          </a:prstGeom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4286256"/>
            <a:ext cx="1366854" cy="1366854"/>
          </a:xfrm>
          <a:prstGeom prst="rect">
            <a:avLst/>
          </a:prstGeom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5214950"/>
            <a:ext cx="1366854" cy="1366854"/>
          </a:xfrm>
          <a:prstGeom prst="rect">
            <a:avLst/>
          </a:prstGeom>
        </p:spPr>
      </p:pic>
      <p:pic>
        <p:nvPicPr>
          <p:cNvPr id="17" name="16 Imagen" descr="1313694966_Vector_Clipart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1571612"/>
            <a:ext cx="3714776" cy="3714776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51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50004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50004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857256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857256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135729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135729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171451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171451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2214554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2214554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257176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257176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07181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07181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449655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449655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949697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949697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357422" y="4306911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714876" y="4306911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357422" y="4806953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714876" y="4806953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rzewa-dzungla-wodospad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048844">
            <a:off x="2631099" y="230999"/>
            <a:ext cx="3835121" cy="377852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70241">
            <a:off x="2795136" y="227355"/>
            <a:ext cx="3508070" cy="3500057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15425">
            <a:off x="3012694" y="220931"/>
            <a:ext cx="3145024" cy="315604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92765">
            <a:off x="3203667" y="191230"/>
            <a:ext cx="2665218" cy="2689245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42625">
            <a:off x="3472496" y="152784"/>
            <a:ext cx="2165975" cy="2235176"/>
          </a:xfrm>
          <a:prstGeom prst="teardrop">
            <a:avLst>
              <a:gd name="adj" fmla="val 187207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100447">
            <a:off x="3707653" y="575389"/>
            <a:ext cx="1728964" cy="1707440"/>
          </a:xfrm>
          <a:prstGeom prst="teardrop">
            <a:avLst>
              <a:gd name="adj" fmla="val 187207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rzewa-odbicie-jezioro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00924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857224" y="0"/>
            <a:ext cx="3786214" cy="6858000"/>
          </a:xfrm>
          <a:prstGeom prst="moon">
            <a:avLst>
              <a:gd name="adj" fmla="val 1631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2000" y="0"/>
            <a:ext cx="3571900" cy="6858000"/>
          </a:xfrm>
          <a:prstGeom prst="moon">
            <a:avLst>
              <a:gd name="adj" fmla="val 16468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643042" y="928670"/>
            <a:ext cx="2786082" cy="5214974"/>
          </a:xfrm>
          <a:prstGeom prst="moon">
            <a:avLst>
              <a:gd name="adj" fmla="val 1631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857232"/>
            <a:ext cx="2776558" cy="5286412"/>
          </a:xfrm>
          <a:prstGeom prst="moon">
            <a:avLst>
              <a:gd name="adj" fmla="val 1631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285984" y="1571612"/>
            <a:ext cx="2286016" cy="4000528"/>
          </a:xfrm>
          <a:prstGeom prst="moon">
            <a:avLst>
              <a:gd name="adj" fmla="val 1631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500562" y="1571612"/>
            <a:ext cx="2143140" cy="4000528"/>
          </a:xfrm>
          <a:prstGeom prst="moon">
            <a:avLst>
              <a:gd name="adj" fmla="val 16316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2143116"/>
            <a:ext cx="1857388" cy="3000396"/>
          </a:xfrm>
          <a:prstGeom prst="moon">
            <a:avLst>
              <a:gd name="adj" fmla="val 21499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429124" y="2143116"/>
            <a:ext cx="1714512" cy="3000396"/>
          </a:xfrm>
          <a:prstGeom prst="moon">
            <a:avLst>
              <a:gd name="adj" fmla="val 22378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500430" y="2643182"/>
            <a:ext cx="1143008" cy="1928826"/>
          </a:xfrm>
          <a:prstGeom prst="moon">
            <a:avLst>
              <a:gd name="adj" fmla="val 25709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00562" y="2643182"/>
            <a:ext cx="1071570" cy="1928826"/>
          </a:xfrm>
          <a:prstGeom prst="moon">
            <a:avLst>
              <a:gd name="adj" fmla="val 25709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0"/>
                            </p:stCondLst>
                            <p:childTnLst>
                              <p:par>
                                <p:cTn id="9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83312">
                  <a:shade val="67500"/>
                  <a:satMod val="115000"/>
                </a:srgbClr>
              </a:gs>
              <a:gs pos="100000">
                <a:srgbClr val="68331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ry-promienie-pola-slonca-rzeczka-strumyk-trawy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 rot="16200000" flipH="1" flipV="1">
            <a:off x="-1141833" y="784619"/>
            <a:ext cx="6855666" cy="4572000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6200000" flipH="1">
            <a:off x="3405547" y="737799"/>
            <a:ext cx="6904904" cy="4572002"/>
          </a:xfrm>
          <a:prstGeom prst="diagStripe">
            <a:avLst>
              <a:gd name="adj" fmla="val 9120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 flipH="1" flipV="1">
            <a:off x="35699" y="461975"/>
            <a:ext cx="5357826" cy="3714776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6200000" flipH="1">
            <a:off x="3674275" y="515977"/>
            <a:ext cx="5357826" cy="3562376"/>
          </a:xfrm>
          <a:prstGeom prst="diagStripe">
            <a:avLst>
              <a:gd name="adj" fmla="val 9051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 flipH="1" flipV="1">
            <a:off x="928674" y="283380"/>
            <a:ext cx="4286256" cy="3000396"/>
          </a:xfrm>
          <a:prstGeom prst="diagStripe">
            <a:avLst>
              <a:gd name="adj" fmla="val 8946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6200000" flipH="1">
            <a:off x="3821913" y="368339"/>
            <a:ext cx="4286256" cy="2786082"/>
          </a:xfrm>
          <a:prstGeom prst="diagStripe">
            <a:avLst>
              <a:gd name="adj" fmla="val 89463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H="1" flipV="1">
            <a:off x="1714492" y="211942"/>
            <a:ext cx="3429000" cy="2286016"/>
          </a:xfrm>
          <a:prstGeom prst="diagStripe">
            <a:avLst>
              <a:gd name="adj" fmla="val 8601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H="1">
            <a:off x="3893351" y="296901"/>
            <a:ext cx="3429000" cy="2071702"/>
          </a:xfrm>
          <a:prstGeom prst="diagStripe">
            <a:avLst>
              <a:gd name="adj" fmla="val 86014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 flipH="1" flipV="1">
            <a:off x="2464591" y="176223"/>
            <a:ext cx="2643182" cy="1571636"/>
          </a:xfrm>
          <a:prstGeom prst="diagStripe">
            <a:avLst>
              <a:gd name="adj" fmla="val 809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H="1">
            <a:off x="3964789" y="225463"/>
            <a:ext cx="2643182" cy="1428760"/>
          </a:xfrm>
          <a:prstGeom prst="diagStripe">
            <a:avLst>
              <a:gd name="adj" fmla="val 8099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 flipH="1" flipV="1">
            <a:off x="3357566" y="-2372"/>
            <a:ext cx="1571612" cy="857256"/>
          </a:xfrm>
          <a:prstGeom prst="diagStripe">
            <a:avLst>
              <a:gd name="adj" fmla="val 71803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6200000" flipH="1">
            <a:off x="4245779" y="-55527"/>
            <a:ext cx="1571612" cy="919170"/>
          </a:xfrm>
          <a:prstGeom prst="diagStripe">
            <a:avLst>
              <a:gd name="adj" fmla="val 75234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030A0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ka--wiosn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4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solidFill>
              <a:schemeClr val="accent4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4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5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6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7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10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10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10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10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2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2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3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4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7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7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7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7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7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7" cstate="print">
              <a:duotone>
                <a:prstClr val="black"/>
                <a:srgbClr val="5B21B9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chemeClr val="accent4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iebo-chmury-wod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000496" y="0"/>
            <a:ext cx="1366854" cy="1366854"/>
          </a:xfrm>
          <a:prstGeom prst="rect">
            <a:avLst/>
          </a:prstGeom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929058" y="5491146"/>
            <a:ext cx="1366854" cy="1366854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643702" y="2928934"/>
            <a:ext cx="1366854" cy="1366854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14414" y="2857496"/>
            <a:ext cx="1366854" cy="1366854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71604" y="1500174"/>
            <a:ext cx="1366854" cy="1366854"/>
          </a:xfrm>
          <a:prstGeom prst="rect">
            <a:avLst/>
          </a:prstGeom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71736" y="428604"/>
            <a:ext cx="1366854" cy="1366854"/>
          </a:xfrm>
          <a:prstGeom prst="rect">
            <a:avLst/>
          </a:prstGeom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429256" y="500042"/>
            <a:ext cx="1366854" cy="1366854"/>
          </a:xfrm>
          <a:prstGeom prst="rect">
            <a:avLst/>
          </a:prstGeom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429388" y="1571612"/>
            <a:ext cx="1366854" cy="1366854"/>
          </a:xfrm>
          <a:prstGeom prst="rect">
            <a:avLst/>
          </a:prstGeom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215074" y="4357694"/>
            <a:ext cx="1366854" cy="1366854"/>
          </a:xfrm>
          <a:prstGeom prst="rect">
            <a:avLst/>
          </a:prstGeom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143504" y="5143512"/>
            <a:ext cx="1366854" cy="1366854"/>
          </a:xfrm>
          <a:prstGeom prst="rect">
            <a:avLst/>
          </a:prstGeom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4286256"/>
            <a:ext cx="1366854" cy="1366854"/>
          </a:xfrm>
          <a:prstGeom prst="rect">
            <a:avLst/>
          </a:prstGeom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5214950"/>
            <a:ext cx="1366854" cy="1366854"/>
          </a:xfrm>
          <a:prstGeom prst="rect">
            <a:avLst/>
          </a:prstGeom>
        </p:spPr>
      </p:pic>
      <p:pic>
        <p:nvPicPr>
          <p:cNvPr id="17" name="16 Imagen" descr="1313694966_Vector_Clipart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1571612"/>
            <a:ext cx="3714776" cy="3714776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zioro-wysepka-drzewa-gory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857224" y="0"/>
            <a:ext cx="3786214" cy="6858000"/>
          </a:xfrm>
          <a:prstGeom prst="moon">
            <a:avLst>
              <a:gd name="adj" fmla="val 16316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2000" y="0"/>
            <a:ext cx="3571900" cy="6858000"/>
          </a:xfrm>
          <a:prstGeom prst="moon">
            <a:avLst>
              <a:gd name="adj" fmla="val 16468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643042" y="928670"/>
            <a:ext cx="2786082" cy="5214974"/>
          </a:xfrm>
          <a:prstGeom prst="moon">
            <a:avLst>
              <a:gd name="adj" fmla="val 16316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857232"/>
            <a:ext cx="2776558" cy="5286412"/>
          </a:xfrm>
          <a:prstGeom prst="moon">
            <a:avLst>
              <a:gd name="adj" fmla="val 16316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285984" y="1571612"/>
            <a:ext cx="2286016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500562" y="1571612"/>
            <a:ext cx="2143140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2143116"/>
            <a:ext cx="1857388" cy="3000396"/>
          </a:xfrm>
          <a:prstGeom prst="moon">
            <a:avLst>
              <a:gd name="adj" fmla="val 21499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429124" y="2143116"/>
            <a:ext cx="1714512" cy="3000396"/>
          </a:xfrm>
          <a:prstGeom prst="moon">
            <a:avLst>
              <a:gd name="adj" fmla="val 22378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500430" y="2643182"/>
            <a:ext cx="1143008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00562" y="2643182"/>
            <a:ext cx="1071570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000"/>
                            </p:stCondLst>
                            <p:childTnLst>
                              <p:par>
                                <p:cTn id="12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B84A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ry-jezioro-odbicie-zim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825862">
            <a:off x="288300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825862">
            <a:off x="1145525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825862">
            <a:off x="2074249" y="174637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825862">
            <a:off x="2931474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825862">
            <a:off x="3860201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825862">
            <a:off x="4717426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2825862">
            <a:off x="5646150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2825862">
            <a:off x="6503375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2825862">
            <a:off x="7432068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2825862">
            <a:off x="8289324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rot="2825862">
            <a:off x="288301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 rot="2825862">
            <a:off x="1145526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2825862">
            <a:off x="2074250" y="3746641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2825862">
            <a:off x="2931475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 rot="2825862">
            <a:off x="3860202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 rot="2825862">
            <a:off x="4717427" y="374663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 rot="2825862">
            <a:off x="5646151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 rot="2825862">
            <a:off x="6503376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 rot="2825862">
            <a:off x="7432069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 rot="2825862">
            <a:off x="8217887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00B05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ry-mgla-jezioro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643438" y="0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643306" y="0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28572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643306" y="28572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571504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643306" y="571504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643438" y="857232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643306" y="857232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114300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643306" y="114300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643438" y="1428736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643306" y="1428736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643438" y="1714512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643306" y="1714512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643438" y="2000240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643306" y="2000240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643438" y="2286016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643306" y="2286016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643438" y="2571744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643306" y="2571744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643438" y="2857520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643306" y="2857520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643438" y="314324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643306" y="314324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643438" y="3429024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643306" y="3429024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643438" y="3714752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643306" y="3714752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643438" y="400052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643306" y="400052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643438" y="4286256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643306" y="4286256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643438" y="4500570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643306" y="4500570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643438" y="478629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3643306" y="478629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4643438" y="5072074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3643306" y="5072074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4643438" y="5357802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3643306" y="5357802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4643438" y="5643578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3643306" y="5643578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4643438" y="5929306"/>
            <a:ext cx="928694" cy="85723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3643306" y="5929306"/>
            <a:ext cx="866780" cy="857232"/>
          </a:xfrm>
          <a:prstGeom prst="rtTriangle">
            <a:avLst/>
          </a:prstGeom>
          <a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0037A4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ry-odbicie-jezioro-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3000364" y="1857364"/>
            <a:ext cx="3071834" cy="300039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214678" y="2143116"/>
            <a:ext cx="2643206" cy="250033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00430" y="2357430"/>
            <a:ext cx="2081226" cy="207170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714744" y="2571744"/>
            <a:ext cx="1643074" cy="1643074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929058" y="27860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143372" y="3000372"/>
            <a:ext cx="785818" cy="785818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8331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st-kwitnace-rzeka-wiosna-drzewa-park.jpeg"/>
          <p:cNvPicPr>
            <a:picLocks noChangeAspect="1"/>
          </p:cNvPicPr>
          <p:nvPr/>
        </p:nvPicPr>
        <p:blipFill>
          <a:blip r:embed="rId2"/>
          <a:srcRect t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3071802" y="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3071802" y="64291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64291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3071802" y="128588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128588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3071802" y="192880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192880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3071802" y="257176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72000" y="257176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3071802" y="321468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72000" y="321468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3071802" y="385765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72000" y="385765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3071802" y="450057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72000" y="450057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3071802" y="514353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4572000" y="514353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3071802" y="578645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4572000" y="578645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3071802" y="642942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4572000" y="642942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F96FF"/>
              </a:gs>
              <a:gs pos="50000">
                <a:srgbClr val="0069D2">
                  <a:shade val="67500"/>
                  <a:satMod val="115000"/>
                </a:srgbClr>
              </a:gs>
              <a:gs pos="100000">
                <a:srgbClr val="0069D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strzane-odbicie-jezioro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3000364" y="1857364"/>
            <a:ext cx="3071834" cy="3000396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214678" y="2143116"/>
            <a:ext cx="2643206" cy="25003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00430" y="2357430"/>
            <a:ext cx="2081226" cy="207170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714744" y="2571744"/>
            <a:ext cx="1643074" cy="164307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929058" y="2786058"/>
            <a:ext cx="1214446" cy="1214446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143372" y="3000372"/>
            <a:ext cx="785818" cy="785818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ry-promienie-slonca-wiosn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3071802" y="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3071802" y="64291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64291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3071802" y="128588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128588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3071802" y="192880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192880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3071802" y="257176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72000" y="257176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3071802" y="321468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72000" y="321468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3071802" y="385765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72000" y="385765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3071802" y="450057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72000" y="450057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3071802" y="514353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4572000" y="514353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3071802" y="578645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4572000" y="578645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3071802" y="642942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4572000" y="642942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sienne-wierki-gory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0"/>
            <a:ext cx="1366854" cy="1366854"/>
          </a:xfrm>
          <a:prstGeom prst="rect">
            <a:avLst/>
          </a:prstGeom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929058" y="5491146"/>
            <a:ext cx="1366854" cy="1366854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2928934"/>
            <a:ext cx="1366854" cy="1366854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2857496"/>
            <a:ext cx="1366854" cy="1366854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1500174"/>
            <a:ext cx="1366854" cy="1366854"/>
          </a:xfrm>
          <a:prstGeom prst="rect">
            <a:avLst/>
          </a:prstGeom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1366854" cy="1366854"/>
          </a:xfrm>
          <a:prstGeom prst="rect">
            <a:avLst/>
          </a:prstGeom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500042"/>
            <a:ext cx="1366854" cy="1366854"/>
          </a:xfrm>
          <a:prstGeom prst="rect">
            <a:avLst/>
          </a:prstGeom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429388" y="1571612"/>
            <a:ext cx="1366854" cy="1366854"/>
          </a:xfrm>
          <a:prstGeom prst="rect">
            <a:avLst/>
          </a:prstGeom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15074" y="4357694"/>
            <a:ext cx="1366854" cy="1366854"/>
          </a:xfrm>
          <a:prstGeom prst="rect">
            <a:avLst/>
          </a:prstGeom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5143512"/>
            <a:ext cx="1366854" cy="1366854"/>
          </a:xfrm>
          <a:prstGeom prst="rect">
            <a:avLst/>
          </a:prstGeom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4286256"/>
            <a:ext cx="1366854" cy="1366854"/>
          </a:xfrm>
          <a:prstGeom prst="rect">
            <a:avLst/>
          </a:prstGeom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5214950"/>
            <a:ext cx="1366854" cy="1366854"/>
          </a:xfrm>
          <a:prstGeom prst="rect">
            <a:avLst/>
          </a:prstGeom>
        </p:spPr>
      </p:pic>
      <p:pic>
        <p:nvPicPr>
          <p:cNvPr id="17" name="16 Imagen" descr="1313694966_Vector_Clipart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1571612"/>
            <a:ext cx="3714776" cy="3714776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3100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zioro-awka-gory-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  <a:gradFill flip="none" rotWithShape="1">
            <a:gsLst>
              <a:gs pos="51000">
                <a:srgbClr val="00682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50004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50004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857256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857256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135729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135729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171451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171451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2214554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2214554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257176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257176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07181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07181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449655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449655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949697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949697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357422" y="4306911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714876" y="4306911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357422" y="4806953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714876" y="4806953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31000">
                <a:srgbClr val="3333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witnace-drzewo-staw-wiosn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048844">
            <a:off x="2631099" y="230999"/>
            <a:ext cx="3835121" cy="377852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70241">
            <a:off x="2795136" y="227355"/>
            <a:ext cx="3508070" cy="3500057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15425">
            <a:off x="3012694" y="220931"/>
            <a:ext cx="3145024" cy="315604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92765">
            <a:off x="3203667" y="191230"/>
            <a:ext cx="2665218" cy="2689245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42625">
            <a:off x="3472496" y="152784"/>
            <a:ext cx="2165975" cy="2235176"/>
          </a:xfrm>
          <a:prstGeom prst="teardrop">
            <a:avLst>
              <a:gd name="adj" fmla="val 187207"/>
            </a:avLst>
          </a:prstGeom>
          <a:blipFill dpi="0" rotWithShape="1"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100447">
            <a:off x="3707653" y="575389"/>
            <a:ext cx="1728964" cy="1707440"/>
          </a:xfrm>
          <a:prstGeom prst="teardrop">
            <a:avLst>
              <a:gd name="adj" fmla="val 187207"/>
            </a:avLst>
          </a:prstGeom>
          <a:blipFill dpi="0" rotWithShape="1">
            <a:blip r:embed="rId5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ly-nature-landscape-1920x1200-wallpaper-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643438" y="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643306" y="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28572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643306" y="28572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57150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643306" y="57150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643438" y="85723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643306" y="85723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114300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643306" y="114300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643438" y="142873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643306" y="142873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643438" y="171451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643306" y="171451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643438" y="200024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643306" y="200024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643438" y="228601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643306" y="228601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643438" y="257174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643306" y="257174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643438" y="285752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643306" y="285752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643438" y="314324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643306" y="314324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643438" y="342902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643306" y="342902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643438" y="371475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643306" y="371475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643438" y="400052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643306" y="400052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643438" y="428625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643306" y="428625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643438" y="450057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643306" y="450057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643438" y="478629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3643306" y="478629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4643438" y="507207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3643306" y="507207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4643438" y="535780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3643306" y="535780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4643438" y="564357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3643306" y="564357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4643438" y="592930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3643306" y="592930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zioro-kamienie-kwiaty-gory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 rot="16200000" flipH="1" flipV="1">
            <a:off x="-1141833" y="784619"/>
            <a:ext cx="6855666" cy="4572000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 flipH="1">
            <a:off x="3405547" y="737799"/>
            <a:ext cx="6904904" cy="4572002"/>
          </a:xfrm>
          <a:prstGeom prst="diagStripe">
            <a:avLst>
              <a:gd name="adj" fmla="val 91204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6200000" flipH="1" flipV="1">
            <a:off x="35699" y="461975"/>
            <a:ext cx="5357826" cy="3714776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 flipH="1">
            <a:off x="3674275" y="515977"/>
            <a:ext cx="5357826" cy="3562376"/>
          </a:xfrm>
          <a:prstGeom prst="diagStripe">
            <a:avLst>
              <a:gd name="adj" fmla="val 90514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6200000" flipH="1" flipV="1">
            <a:off x="928674" y="283380"/>
            <a:ext cx="4286256" cy="3000396"/>
          </a:xfrm>
          <a:prstGeom prst="diagStripe">
            <a:avLst>
              <a:gd name="adj" fmla="val 89463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H="1">
            <a:off x="3821913" y="368339"/>
            <a:ext cx="4286256" cy="2786082"/>
          </a:xfrm>
          <a:prstGeom prst="diagStripe">
            <a:avLst>
              <a:gd name="adj" fmla="val 89463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H="1" flipV="1">
            <a:off x="1714492" y="211942"/>
            <a:ext cx="3429000" cy="2286016"/>
          </a:xfrm>
          <a:prstGeom prst="diagStripe">
            <a:avLst>
              <a:gd name="adj" fmla="val 86014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 flipH="1">
            <a:off x="3893351" y="296901"/>
            <a:ext cx="3429000" cy="2071702"/>
          </a:xfrm>
          <a:prstGeom prst="diagStripe">
            <a:avLst>
              <a:gd name="adj" fmla="val 86014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H="1" flipV="1">
            <a:off x="2464591" y="176223"/>
            <a:ext cx="2643182" cy="1571636"/>
          </a:xfrm>
          <a:prstGeom prst="diagStripe">
            <a:avLst>
              <a:gd name="adj" fmla="val 80998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 flipH="1">
            <a:off x="3964789" y="225463"/>
            <a:ext cx="2643182" cy="1428760"/>
          </a:xfrm>
          <a:prstGeom prst="diagStripe">
            <a:avLst>
              <a:gd name="adj" fmla="val 80998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6200000" flipH="1" flipV="1">
            <a:off x="3357566" y="-2372"/>
            <a:ext cx="1571612" cy="857256"/>
          </a:xfrm>
          <a:prstGeom prst="diagStripe">
            <a:avLst>
              <a:gd name="adj" fmla="val 71803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16200000" flipH="1">
            <a:off x="4245779" y="-55527"/>
            <a:ext cx="1571612" cy="919170"/>
          </a:xfrm>
          <a:prstGeom prst="diagStripe">
            <a:avLst>
              <a:gd name="adj" fmla="val 75234"/>
            </a:avLst>
          </a:prstGeom>
          <a:blipFill>
            <a:blip r:embed="rId5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witnace-zarosla-park-drzewo-rzeczk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007033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zioro-las-odbicie-gory-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825862">
            <a:off x="288300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825862">
            <a:off x="1145525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825862">
            <a:off x="2074249" y="174637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825862">
            <a:off x="2931474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825862">
            <a:off x="3860201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825862">
            <a:off x="4717426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2825862">
            <a:off x="5646150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2825862">
            <a:off x="6503375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2825862">
            <a:off x="7432068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2825862">
            <a:off x="8289324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rot="2825862">
            <a:off x="288301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 rot="2825862">
            <a:off x="1145526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2825862">
            <a:off x="2074250" y="3746641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2825862">
            <a:off x="2931475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 rot="2825862">
            <a:off x="3860202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 rot="2825862">
            <a:off x="4717427" y="374663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 rot="2825862">
            <a:off x="5646151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 rot="2825862">
            <a:off x="6503376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 rot="2825862">
            <a:off x="7432069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 rot="2825862">
            <a:off x="8217887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2D050"/>
              </a:gs>
              <a:gs pos="50000">
                <a:srgbClr val="4F7921">
                  <a:shade val="67500"/>
                  <a:satMod val="115000"/>
                </a:srgbClr>
              </a:gs>
              <a:gs pos="100000">
                <a:srgbClr val="4F7921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rze-krzewy-kwiaty-gory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143108" y="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500562" y="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143108" y="50004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500562" y="50004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214546" y="857256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572000" y="857256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214546" y="135729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572000" y="135729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214546" y="171451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572000" y="171451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214546" y="2214554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572000" y="2214554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285984" y="257176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643438" y="257176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285984" y="307181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643438" y="307181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285984" y="3449655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643438" y="3449655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285984" y="3949697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643438" y="3949697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357422" y="4306911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714876" y="4306911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>
            <a:off x="2357422" y="4806953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30000" contrast="40000"/>
          </a:blip>
          <a:srcRect b="15595"/>
          <a:stretch>
            <a:fillRect/>
          </a:stretch>
        </p:blipFill>
        <p:spPr>
          <a:xfrm flipH="1">
            <a:off x="4714876" y="4806953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-857288" y="-642966"/>
            <a:ext cx="10572824" cy="928694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5521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grod-park-staw-lato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048844">
            <a:off x="2631099" y="230999"/>
            <a:ext cx="3835121" cy="377852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70241">
            <a:off x="2795136" y="227355"/>
            <a:ext cx="3508070" cy="3500057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15425">
            <a:off x="3012694" y="220931"/>
            <a:ext cx="3145024" cy="315604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92765">
            <a:off x="3203667" y="191230"/>
            <a:ext cx="2665218" cy="2689245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42625">
            <a:off x="3472496" y="152784"/>
            <a:ext cx="2165975" cy="2235176"/>
          </a:xfrm>
          <a:prstGeom prst="teardrop">
            <a:avLst>
              <a:gd name="adj" fmla="val 187207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100447">
            <a:off x="3707653" y="575389"/>
            <a:ext cx="1728964" cy="1707440"/>
          </a:xfrm>
          <a:prstGeom prst="teardrop">
            <a:avLst>
              <a:gd name="adj" fmla="val 187207"/>
            </a:avLst>
          </a:prstGeom>
          <a:blipFill dpi="0" rotWithShape="1"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-lago-natur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000100" y="0"/>
            <a:ext cx="3786214" cy="6858000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714876" y="0"/>
            <a:ext cx="3571900" cy="6858000"/>
          </a:xfrm>
          <a:prstGeom prst="moon">
            <a:avLst>
              <a:gd name="adj" fmla="val 1646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85918" y="928670"/>
            <a:ext cx="2786082" cy="5214974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714876" y="857232"/>
            <a:ext cx="2776558" cy="5286412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428860" y="1571612"/>
            <a:ext cx="2286016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643438" y="1571612"/>
            <a:ext cx="2143140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3000364" y="2143116"/>
            <a:ext cx="1857388" cy="3000396"/>
          </a:xfrm>
          <a:prstGeom prst="moon">
            <a:avLst>
              <a:gd name="adj" fmla="val 2149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572000" y="2143116"/>
            <a:ext cx="1714512" cy="3000396"/>
          </a:xfrm>
          <a:prstGeom prst="moon">
            <a:avLst>
              <a:gd name="adj" fmla="val 223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643306" y="2643182"/>
            <a:ext cx="1143008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643438" y="2643182"/>
            <a:ext cx="1071570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000"/>
                            </p:stCondLst>
                            <p:childTnLst>
                              <p:par>
                                <p:cTn id="12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611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 de lago agua cristalina montañ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 rot="16200000" flipH="1" flipV="1">
            <a:off x="-1141833" y="784619"/>
            <a:ext cx="6855666" cy="4572000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 flipH="1">
            <a:off x="3405547" y="737799"/>
            <a:ext cx="6904904" cy="4572002"/>
          </a:xfrm>
          <a:prstGeom prst="diagStripe">
            <a:avLst>
              <a:gd name="adj" fmla="val 91204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6200000" flipH="1" flipV="1">
            <a:off x="35699" y="461975"/>
            <a:ext cx="5357826" cy="3714776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 flipH="1">
            <a:off x="3674275" y="515977"/>
            <a:ext cx="5357826" cy="3562376"/>
          </a:xfrm>
          <a:prstGeom prst="diagStripe">
            <a:avLst>
              <a:gd name="adj" fmla="val 90514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6200000" flipH="1" flipV="1">
            <a:off x="928674" y="283380"/>
            <a:ext cx="4286256" cy="3000396"/>
          </a:xfrm>
          <a:prstGeom prst="diagStripe">
            <a:avLst>
              <a:gd name="adj" fmla="val 8946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H="1">
            <a:off x="3821913" y="368339"/>
            <a:ext cx="4286256" cy="2786082"/>
          </a:xfrm>
          <a:prstGeom prst="diagStripe">
            <a:avLst>
              <a:gd name="adj" fmla="val 89463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H="1" flipV="1">
            <a:off x="1714492" y="211942"/>
            <a:ext cx="3429000" cy="2286016"/>
          </a:xfrm>
          <a:prstGeom prst="diagStripe">
            <a:avLst>
              <a:gd name="adj" fmla="val 86014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 flipH="1">
            <a:off x="3893351" y="296901"/>
            <a:ext cx="3429000" cy="2071702"/>
          </a:xfrm>
          <a:prstGeom prst="diagStripe">
            <a:avLst>
              <a:gd name="adj" fmla="val 86014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H="1" flipV="1">
            <a:off x="2464591" y="176223"/>
            <a:ext cx="2643182" cy="1571636"/>
          </a:xfrm>
          <a:prstGeom prst="diagStripe">
            <a:avLst>
              <a:gd name="adj" fmla="val 80998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 flipH="1">
            <a:off x="3964789" y="225463"/>
            <a:ext cx="2643182" cy="1428760"/>
          </a:xfrm>
          <a:prstGeom prst="diagStripe">
            <a:avLst>
              <a:gd name="adj" fmla="val 80998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6200000" flipH="1" flipV="1">
            <a:off x="3357566" y="-2372"/>
            <a:ext cx="1571612" cy="857256"/>
          </a:xfrm>
          <a:prstGeom prst="diagStripe">
            <a:avLst>
              <a:gd name="adj" fmla="val 71803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16200000" flipH="1">
            <a:off x="4245779" y="-55527"/>
            <a:ext cx="1571612" cy="919170"/>
          </a:xfrm>
          <a:prstGeom prst="diagStripe">
            <a:avLst>
              <a:gd name="adj" fmla="val 75234"/>
            </a:avLst>
          </a:prstGeom>
          <a:blipFill>
            <a:blip r:embed="rId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8CE88"/>
              </a:gs>
              <a:gs pos="50000">
                <a:srgbClr val="474229">
                  <a:shade val="67500"/>
                  <a:satMod val="115000"/>
                </a:srgbClr>
              </a:gs>
              <a:gs pos="100000">
                <a:srgbClr val="47422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 de nuestro planeta fotos de la naturaleza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D8CE8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D8CE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 w="3175">
            <a:solidFill>
              <a:srgbClr val="D8CE88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 de nuestro planeta fotos de la naturalez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825862">
            <a:off x="288300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825862">
            <a:off x="1145525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825862">
            <a:off x="2074249" y="174637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825862">
            <a:off x="2931474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825862">
            <a:off x="3860201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825862">
            <a:off x="4717426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2825862">
            <a:off x="5646150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2825862">
            <a:off x="6503375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2825862">
            <a:off x="7432068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2825862">
            <a:off x="8289324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rot="2825862">
            <a:off x="288301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 rot="2825862">
            <a:off x="1145526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2825862">
            <a:off x="2074250" y="3746641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2825862">
            <a:off x="2931475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 rot="2825862">
            <a:off x="3860202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 rot="2825862">
            <a:off x="4717427" y="374663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 rot="2825862">
            <a:off x="5646151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 rot="2825862">
            <a:off x="6503376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 rot="2825862">
            <a:off x="7432069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 rot="2825862">
            <a:off x="8217887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 naturales - naturaleza - natural free landscapes - fotos de paisaj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643438" y="0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643306" y="0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285728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643306" y="285728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571504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643306" y="571504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643438" y="857232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643306" y="857232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1143008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643306" y="1143008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643438" y="1428736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643306" y="1428736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643438" y="1714512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643306" y="1714512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643438" y="2000240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643306" y="2000240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643438" y="2286016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643306" y="2286016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643438" y="2571744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643306" y="2571744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643438" y="2857520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643306" y="2857520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643438" y="3143248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643306" y="3143248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643438" y="3429024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643306" y="3429024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643438" y="3714752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643306" y="3714752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643438" y="4000528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643306" y="4000528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643438" y="4286256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643306" y="4286256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643438" y="4500570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643306" y="4500570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643438" y="4786298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3643306" y="4786298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4643438" y="5072074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3643306" y="5072074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4643438" y="5357802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3643306" y="5357802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4643438" y="5643578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3643306" y="5643578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4643438" y="5929306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3643306" y="5929306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5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F8E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 naturales con 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3071802" y="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3071802" y="64291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64291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3071802" y="128588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128588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3071802" y="192880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192880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3071802" y="257176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72000" y="257176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3071802" y="321468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72000" y="321468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3071802" y="385765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72000" y="385765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3071802" y="450057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72000" y="450057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3071802" y="514353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4572000" y="514353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3071802" y="578645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4572000" y="578645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3071802" y="642942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4572000" y="642942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99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zeka-drzewa-wiosna-kwitnace-park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3000364" y="1857364"/>
            <a:ext cx="3071834" cy="3000396"/>
          </a:xfrm>
          <a:prstGeom prst="ellipse">
            <a:avLst/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214678" y="2143116"/>
            <a:ext cx="2643206" cy="2500330"/>
          </a:xfrm>
          <a:prstGeom prst="ellipse">
            <a:avLst/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00430" y="2357430"/>
            <a:ext cx="2081226" cy="2071702"/>
          </a:xfrm>
          <a:prstGeom prst="ellipse">
            <a:avLst/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714744" y="2571744"/>
            <a:ext cx="1643074" cy="1643074"/>
          </a:xfrm>
          <a:prstGeom prst="ellipse">
            <a:avLst/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929058" y="27860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143372" y="3000372"/>
            <a:ext cx="785818" cy="785818"/>
          </a:xfrm>
          <a:prstGeom prst="ellipse">
            <a:avLst/>
          </a:prstGeom>
          <a:blipFill>
            <a:blip r:embed="rId4" cstate="print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00"/>
              </a:gs>
              <a:gs pos="50000">
                <a:srgbClr val="474229">
                  <a:shade val="67500"/>
                  <a:satMod val="115000"/>
                </a:srgbClr>
              </a:gs>
              <a:gs pos="100000">
                <a:srgbClr val="47422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naturales-paraiso-landscap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000496" y="0"/>
            <a:ext cx="1366854" cy="1366854"/>
          </a:xfrm>
          <a:prstGeom prst="rect">
            <a:avLst/>
          </a:prstGeom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929058" y="5491146"/>
            <a:ext cx="1366854" cy="1366854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643702" y="2928934"/>
            <a:ext cx="1366854" cy="1366854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14414" y="2857496"/>
            <a:ext cx="1366854" cy="1366854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71604" y="1500174"/>
            <a:ext cx="1366854" cy="1366854"/>
          </a:xfrm>
          <a:prstGeom prst="rect">
            <a:avLst/>
          </a:prstGeom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71736" y="428604"/>
            <a:ext cx="1366854" cy="1366854"/>
          </a:xfrm>
          <a:prstGeom prst="rect">
            <a:avLst/>
          </a:prstGeom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429256" y="500042"/>
            <a:ext cx="1366854" cy="1366854"/>
          </a:xfrm>
          <a:prstGeom prst="rect">
            <a:avLst/>
          </a:prstGeom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429388" y="1571612"/>
            <a:ext cx="1366854" cy="1366854"/>
          </a:xfrm>
          <a:prstGeom prst="rect">
            <a:avLst/>
          </a:prstGeom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215074" y="4357694"/>
            <a:ext cx="1366854" cy="1366854"/>
          </a:xfrm>
          <a:prstGeom prst="rect">
            <a:avLst/>
          </a:prstGeom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143504" y="5143512"/>
            <a:ext cx="1366854" cy="1366854"/>
          </a:xfrm>
          <a:prstGeom prst="rect">
            <a:avLst/>
          </a:prstGeom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4286256"/>
            <a:ext cx="1366854" cy="1366854"/>
          </a:xfrm>
          <a:prstGeom prst="rect">
            <a:avLst/>
          </a:prstGeom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5214950"/>
            <a:ext cx="1366854" cy="1366854"/>
          </a:xfrm>
          <a:prstGeom prst="rect">
            <a:avLst/>
          </a:prstGeom>
        </p:spPr>
      </p:pic>
      <p:pic>
        <p:nvPicPr>
          <p:cNvPr id="17" name="16 Imagen" descr="1313694966_Vector_Clipart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1571612"/>
            <a:ext cx="3714776" cy="3714776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k-woda-rododendrony-wiosna.jpeg"/>
          <p:cNvPicPr>
            <a:picLocks noChangeAspect="1"/>
          </p:cNvPicPr>
          <p:nvPr/>
        </p:nvPicPr>
        <p:blipFill>
          <a:blip r:embed="rId2"/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50004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50004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857256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857256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135729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135729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171451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171451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2214554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2214554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257176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257176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07181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07181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449655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449655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949697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949697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357422" y="4306911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714876" y="4306911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357422" y="4806953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714876" y="4806953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-857288" y="-642966"/>
            <a:ext cx="10572824" cy="914406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E1C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zeka-kamienie-drzewa-las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048844">
            <a:off x="2631099" y="230999"/>
            <a:ext cx="3835121" cy="377852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70241">
            <a:off x="2795136" y="227355"/>
            <a:ext cx="3508070" cy="3500057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15425">
            <a:off x="3012694" y="220931"/>
            <a:ext cx="3145024" cy="315604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92765">
            <a:off x="3203667" y="191230"/>
            <a:ext cx="2665218" cy="2689245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42625">
            <a:off x="3472496" y="152784"/>
            <a:ext cx="2165975" cy="2235176"/>
          </a:xfrm>
          <a:prstGeom prst="teardrop">
            <a:avLst>
              <a:gd name="adj" fmla="val 187207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100447">
            <a:off x="3707653" y="575389"/>
            <a:ext cx="1728964" cy="1707440"/>
          </a:xfrm>
          <a:prstGeom prst="teardrop">
            <a:avLst>
              <a:gd name="adj" fmla="val 187207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12000">
                <a:schemeClr val="accent5">
                  <a:lumMod val="5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o en las montañ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1000100" y="0"/>
            <a:ext cx="3786214" cy="6858000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714876" y="0"/>
            <a:ext cx="3571900" cy="6858000"/>
          </a:xfrm>
          <a:prstGeom prst="moon">
            <a:avLst>
              <a:gd name="adj" fmla="val 16468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85918" y="928670"/>
            <a:ext cx="2786082" cy="5214974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714876" y="857232"/>
            <a:ext cx="2776558" cy="5286412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428860" y="1571612"/>
            <a:ext cx="2286016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643438" y="1571612"/>
            <a:ext cx="2143140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3000364" y="2143116"/>
            <a:ext cx="1857388" cy="3000396"/>
          </a:xfrm>
          <a:prstGeom prst="moon">
            <a:avLst>
              <a:gd name="adj" fmla="val 21499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572000" y="2143116"/>
            <a:ext cx="1714512" cy="3000396"/>
          </a:xfrm>
          <a:prstGeom prst="moon">
            <a:avLst>
              <a:gd name="adj" fmla="val 22378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643306" y="2643182"/>
            <a:ext cx="1143008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643438" y="2643182"/>
            <a:ext cx="1071570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000"/>
                            </p:stCondLst>
                            <p:childTnLst>
                              <p:par>
                                <p:cTn id="12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E1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zeka-kamienie-wierki-gory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 rot="16200000" flipH="1" flipV="1">
            <a:off x="-1141833" y="784619"/>
            <a:ext cx="6855666" cy="4572000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 flipH="1">
            <a:off x="3405547" y="737799"/>
            <a:ext cx="6904904" cy="4572002"/>
          </a:xfrm>
          <a:prstGeom prst="diagStripe">
            <a:avLst>
              <a:gd name="adj" fmla="val 91204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6200000" flipH="1" flipV="1">
            <a:off x="35699" y="461975"/>
            <a:ext cx="5357826" cy="3714776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 flipH="1">
            <a:off x="3674275" y="515977"/>
            <a:ext cx="5357826" cy="3562376"/>
          </a:xfrm>
          <a:prstGeom prst="diagStripe">
            <a:avLst>
              <a:gd name="adj" fmla="val 90514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6200000" flipH="1" flipV="1">
            <a:off x="928674" y="283380"/>
            <a:ext cx="4286256" cy="3000396"/>
          </a:xfrm>
          <a:prstGeom prst="diagStripe">
            <a:avLst>
              <a:gd name="adj" fmla="val 89463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H="1">
            <a:off x="3821913" y="368339"/>
            <a:ext cx="4286256" cy="2786082"/>
          </a:xfrm>
          <a:prstGeom prst="diagStripe">
            <a:avLst>
              <a:gd name="adj" fmla="val 89463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H="1" flipV="1">
            <a:off x="1714492" y="211942"/>
            <a:ext cx="3429000" cy="2286016"/>
          </a:xfrm>
          <a:prstGeom prst="diagStripe">
            <a:avLst>
              <a:gd name="adj" fmla="val 86014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 flipH="1">
            <a:off x="3893351" y="296901"/>
            <a:ext cx="3429000" cy="2071702"/>
          </a:xfrm>
          <a:prstGeom prst="diagStripe">
            <a:avLst>
              <a:gd name="adj" fmla="val 86014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H="1" flipV="1">
            <a:off x="2464591" y="176223"/>
            <a:ext cx="2643182" cy="1571636"/>
          </a:xfrm>
          <a:prstGeom prst="diagStripe">
            <a:avLst>
              <a:gd name="adj" fmla="val 80998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 flipH="1">
            <a:off x="3964789" y="225463"/>
            <a:ext cx="2643182" cy="1428760"/>
          </a:xfrm>
          <a:prstGeom prst="diagStripe">
            <a:avLst>
              <a:gd name="adj" fmla="val 80998"/>
            </a:avLst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6200000" flipH="1" flipV="1">
            <a:off x="3357566" y="-2372"/>
            <a:ext cx="1571612" cy="857256"/>
          </a:xfrm>
          <a:prstGeom prst="diagStripe">
            <a:avLst>
              <a:gd name="adj" fmla="val 71803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16200000" flipH="1">
            <a:off x="4245779" y="-55527"/>
            <a:ext cx="1571612" cy="919170"/>
          </a:xfrm>
          <a:prstGeom prst="diagStripe">
            <a:avLst>
              <a:gd name="adj" fmla="val 75234"/>
            </a:avLst>
          </a:prstGeom>
          <a:blipFill>
            <a:blip r:embed="rId5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2E1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16200000" scaled="1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zeka-wzgorza-las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E2A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ww.joseluisavilaherrera.BLOGSPOT.com-lago-junto-al-bosqu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3000364" y="1857364"/>
            <a:ext cx="3071834" cy="3000396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214678" y="2143116"/>
            <a:ext cx="2643206" cy="250033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500430" y="2357430"/>
            <a:ext cx="2081226" cy="207170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714744" y="2571744"/>
            <a:ext cx="1643074" cy="164307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929058" y="2786058"/>
            <a:ext cx="1214446" cy="1214446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143372" y="3000372"/>
            <a:ext cx="785818" cy="785818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 rot="20885921">
            <a:off x="528696" y="5014156"/>
            <a:ext cx="276389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asy Rider" pitchFamily="2" charset="0"/>
                <a:ea typeface="give me some sugar" pitchFamily="2" charset="-128"/>
                <a:cs typeface="give me some sugar" pitchFamily="2" charset="-128"/>
              </a:rPr>
              <a:t>Raquel</a:t>
            </a:r>
            <a:endParaRPr lang="es-ES" sz="6000" dirty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asy Rider" pitchFamily="2" charset="0"/>
              <a:ea typeface="give me some sugar" pitchFamily="2" charset="-128"/>
              <a:cs typeface="give me some sugar" pitchFamily="2" charset="-128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857288" y="-642966"/>
            <a:ext cx="10572824" cy="821537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MADRE NATURALEZA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 MADRE NATURALEZA -</Template>
  <TotalTime>0</TotalTime>
  <Words>53</Words>
  <Application>Microsoft Office PowerPoint</Application>
  <PresentationFormat>Presentación en pantalla (4:3)</PresentationFormat>
  <Paragraphs>11</Paragraphs>
  <Slides>57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- MADRE NATURALEZA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2015-04-27T21:07:38Z</dcterms:created>
  <dcterms:modified xsi:type="dcterms:W3CDTF">2015-04-27T21:12:26Z</dcterms:modified>
</cp:coreProperties>
</file>